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5.xml" ContentType="application/vnd.openxmlformats-officedocument.drawingml.chart+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7" r:id="rId2"/>
    <p:sldId id="283" r:id="rId3"/>
    <p:sldId id="306" r:id="rId4"/>
    <p:sldId id="441" r:id="rId5"/>
    <p:sldId id="448" r:id="rId6"/>
    <p:sldId id="440" r:id="rId7"/>
    <p:sldId id="447" r:id="rId8"/>
    <p:sldId id="442" r:id="rId9"/>
    <p:sldId id="473" r:id="rId10"/>
    <p:sldId id="417" r:id="rId11"/>
    <p:sldId id="298" r:id="rId12"/>
    <p:sldId id="445" r:id="rId13"/>
    <p:sldId id="472" r:id="rId14"/>
    <p:sldId id="308" r:id="rId15"/>
    <p:sldId id="446" r:id="rId16"/>
    <p:sldId id="463" r:id="rId17"/>
    <p:sldId id="278" r:id="rId18"/>
    <p:sldId id="464" r:id="rId19"/>
    <p:sldId id="465" r:id="rId20"/>
    <p:sldId id="466" r:id="rId21"/>
    <p:sldId id="294" r:id="rId22"/>
    <p:sldId id="450" r:id="rId23"/>
    <p:sldId id="459" r:id="rId24"/>
    <p:sldId id="460" r:id="rId25"/>
    <p:sldId id="461" r:id="rId26"/>
    <p:sldId id="462" r:id="rId27"/>
    <p:sldId id="449" r:id="rId28"/>
    <p:sldId id="451" r:id="rId29"/>
    <p:sldId id="452" r:id="rId30"/>
    <p:sldId id="453" r:id="rId31"/>
    <p:sldId id="454" r:id="rId32"/>
    <p:sldId id="455" r:id="rId33"/>
    <p:sldId id="458" r:id="rId34"/>
    <p:sldId id="457" r:id="rId35"/>
    <p:sldId id="456" r:id="rId36"/>
    <p:sldId id="275" r:id="rId37"/>
    <p:sldId id="277" r:id="rId38"/>
    <p:sldId id="418" r:id="rId39"/>
    <p:sldId id="280" r:id="rId40"/>
    <p:sldId id="261" r:id="rId41"/>
    <p:sldId id="444" r:id="rId42"/>
    <p:sldId id="467" r:id="rId43"/>
    <p:sldId id="468" r:id="rId44"/>
    <p:sldId id="469" r:id="rId45"/>
    <p:sldId id="470" r:id="rId46"/>
    <p:sldId id="438" r:id="rId47"/>
    <p:sldId id="276" r:id="rId48"/>
    <p:sldId id="439" r:id="rId49"/>
    <p:sldId id="443" r:id="rId50"/>
    <p:sldId id="475" r:id="rId51"/>
    <p:sldId id="474" r:id="rId52"/>
    <p:sldId id="471" r:id="rId53"/>
    <p:sldId id="423" r:id="rId54"/>
    <p:sldId id="293" r:id="rId55"/>
    <p:sldId id="304" r:id="rId56"/>
  </p:sldIdLst>
  <p:sldSz cx="12192000" cy="6858000"/>
  <p:notesSz cx="6858000" cy="9144000"/>
  <p:custDataLst>
    <p:tags r:id="rId5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8C83"/>
    <a:srgbClr val="3D5272"/>
    <a:srgbClr val="C4B2B2"/>
    <a:srgbClr val="F7D2BF"/>
    <a:srgbClr val="9EA8B8"/>
    <a:srgbClr val="DCC2B5"/>
    <a:srgbClr val="526E98"/>
    <a:srgbClr val="3194C6"/>
    <a:srgbClr val="FFEEE2"/>
    <a:srgbClr val="7786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63" autoAdjust="0"/>
    <p:restoredTop sz="96033" autoAdjust="0"/>
  </p:normalViewPr>
  <p:slideViewPr>
    <p:cSldViewPr snapToGrid="0" showGuides="1">
      <p:cViewPr varScale="1">
        <p:scale>
          <a:sx n="98" d="100"/>
          <a:sy n="98" d="100"/>
        </p:scale>
        <p:origin x="-66" y="-177"/>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3D5272"/>
              </a:solidFill>
            </c:spPr>
            <c:extLst xmlns:c16r2="http://schemas.microsoft.com/office/drawing/2015/06/chart">
              <c:ext xmlns:c16="http://schemas.microsoft.com/office/drawing/2014/chart" uri="{C3380CC4-5D6E-409C-BE32-E72D297353CC}">
                <c16:uniqueId val="{00000001-EE0F-4DE0-A7A0-A6B25D3AE32F}"/>
              </c:ext>
            </c:extLst>
          </c:dPt>
          <c:dPt>
            <c:idx val="1"/>
            <c:bubble3D val="0"/>
            <c:spPr>
              <a:solidFill>
                <a:srgbClr val="C4B2B2"/>
              </a:solidFill>
            </c:spPr>
            <c:extLst xmlns:c16r2="http://schemas.microsoft.com/office/drawing/2015/06/chart">
              <c:ext xmlns:c16="http://schemas.microsoft.com/office/drawing/2014/chart" uri="{C3380CC4-5D6E-409C-BE32-E72D297353CC}">
                <c16:uniqueId val="{00000003-EE0F-4DE0-A7A0-A6B25D3AE32F}"/>
              </c:ext>
            </c:extLst>
          </c:dPt>
          <c:cat>
            <c:numRef>
              <c:f>Sheet1!$A$2:$A$3</c:f>
              <c:numCache>
                <c:formatCode>General</c:formatCode>
                <c:ptCount val="2"/>
              </c:numCache>
            </c:num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EE0F-4DE0-A7A0-A6B25D3AE32F}"/>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3D5272"/>
              </a:solidFill>
            </c:spPr>
            <c:extLst xmlns:c16r2="http://schemas.microsoft.com/office/drawing/2015/06/chart">
              <c:ext xmlns:c16="http://schemas.microsoft.com/office/drawing/2014/chart" uri="{C3380CC4-5D6E-409C-BE32-E72D297353CC}">
                <c16:uniqueId val="{00000001-3751-4C53-B367-121D26DB602B}"/>
              </c:ext>
            </c:extLst>
          </c:dPt>
          <c:dPt>
            <c:idx val="1"/>
            <c:bubble3D val="0"/>
            <c:spPr>
              <a:solidFill>
                <a:srgbClr val="C4B2B2"/>
              </a:solidFill>
            </c:spPr>
            <c:extLst xmlns:c16r2="http://schemas.microsoft.com/office/drawing/2015/06/chart">
              <c:ext xmlns:c16="http://schemas.microsoft.com/office/drawing/2014/chart" uri="{C3380CC4-5D6E-409C-BE32-E72D297353CC}">
                <c16:uniqueId val="{00000003-3751-4C53-B367-121D26DB602B}"/>
              </c:ext>
            </c:extLst>
          </c:dPt>
          <c:cat>
            <c:numRef>
              <c:f>Sheet1!$A$2:$A$3</c:f>
              <c:numCache>
                <c:formatCode>General</c:formatCode>
                <c:ptCount val="2"/>
              </c:numCache>
            </c:numRef>
          </c:cat>
          <c:val>
            <c:numRef>
              <c:f>Sheet1!$B$2:$B$3</c:f>
              <c:numCache>
                <c:formatCode>General</c:formatCode>
                <c:ptCount val="2"/>
                <c:pt idx="0">
                  <c:v>35</c:v>
                </c:pt>
                <c:pt idx="1">
                  <c:v>65</c:v>
                </c:pt>
              </c:numCache>
            </c:numRef>
          </c:val>
          <c:extLst xmlns:c16r2="http://schemas.microsoft.com/office/drawing/2015/06/chart">
            <c:ext xmlns:c16="http://schemas.microsoft.com/office/drawing/2014/chart" uri="{C3380CC4-5D6E-409C-BE32-E72D297353CC}">
              <c16:uniqueId val="{00000004-3751-4C53-B367-121D26DB602B}"/>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3D5272"/>
              </a:solidFill>
            </c:spPr>
            <c:extLst xmlns:c16r2="http://schemas.microsoft.com/office/drawing/2015/06/chart">
              <c:ext xmlns:c16="http://schemas.microsoft.com/office/drawing/2014/chart" uri="{C3380CC4-5D6E-409C-BE32-E72D297353CC}">
                <c16:uniqueId val="{00000001-9FD3-4893-AFB2-42D6B4A34883}"/>
              </c:ext>
            </c:extLst>
          </c:dPt>
          <c:dPt>
            <c:idx val="1"/>
            <c:bubble3D val="0"/>
            <c:spPr>
              <a:solidFill>
                <a:srgbClr val="C4B2B2"/>
              </a:solidFill>
            </c:spPr>
            <c:extLst xmlns:c16r2="http://schemas.microsoft.com/office/drawing/2015/06/chart">
              <c:ext xmlns:c16="http://schemas.microsoft.com/office/drawing/2014/chart" uri="{C3380CC4-5D6E-409C-BE32-E72D297353CC}">
                <c16:uniqueId val="{00000003-9FD3-4893-AFB2-42D6B4A34883}"/>
              </c:ext>
            </c:extLst>
          </c:dPt>
          <c:cat>
            <c:numRef>
              <c:f>Sheet1!$A$2:$A$3</c:f>
              <c:numCache>
                <c:formatCode>General</c:formatCode>
                <c:ptCount val="2"/>
              </c:numCache>
            </c:numRef>
          </c:cat>
          <c:val>
            <c:numRef>
              <c:f>Sheet1!$B$2:$B$3</c:f>
              <c:numCache>
                <c:formatCode>General</c:formatCode>
                <c:ptCount val="2"/>
                <c:pt idx="0">
                  <c:v>85</c:v>
                </c:pt>
                <c:pt idx="1">
                  <c:v>15</c:v>
                </c:pt>
              </c:numCache>
            </c:numRef>
          </c:val>
          <c:extLst xmlns:c16r2="http://schemas.microsoft.com/office/drawing/2015/06/chart">
            <c:ext xmlns:c16="http://schemas.microsoft.com/office/drawing/2014/chart" uri="{C3380CC4-5D6E-409C-BE32-E72D297353CC}">
              <c16:uniqueId val="{00000004-9FD3-4893-AFB2-42D6B4A34883}"/>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3D5272"/>
              </a:solidFill>
            </c:spPr>
            <c:extLst xmlns:c16r2="http://schemas.microsoft.com/office/drawing/2015/06/chart">
              <c:ext xmlns:c16="http://schemas.microsoft.com/office/drawing/2014/chart" uri="{C3380CC4-5D6E-409C-BE32-E72D297353CC}">
                <c16:uniqueId val="{00000001-AB8A-4EAC-AC68-73BCA6CD4834}"/>
              </c:ext>
            </c:extLst>
          </c:dPt>
          <c:dPt>
            <c:idx val="1"/>
            <c:bubble3D val="0"/>
            <c:spPr>
              <a:solidFill>
                <a:srgbClr val="C4B2B2"/>
              </a:solidFill>
            </c:spPr>
            <c:extLst xmlns:c16r2="http://schemas.microsoft.com/office/drawing/2015/06/chart">
              <c:ext xmlns:c16="http://schemas.microsoft.com/office/drawing/2014/chart" uri="{C3380CC4-5D6E-409C-BE32-E72D297353CC}">
                <c16:uniqueId val="{00000003-AB8A-4EAC-AC68-73BCA6CD4834}"/>
              </c:ext>
            </c:extLst>
          </c:dPt>
          <c:cat>
            <c:numRef>
              <c:f>Sheet1!$A$2:$A$3</c:f>
              <c:numCache>
                <c:formatCode>General</c:formatCode>
                <c:ptCount val="2"/>
              </c:numCache>
            </c:numRef>
          </c:cat>
          <c:val>
            <c:numRef>
              <c:f>Sheet1!$B$2:$B$3</c:f>
              <c:numCache>
                <c:formatCode>General</c:formatCode>
                <c:ptCount val="2"/>
                <c:pt idx="0">
                  <c:v>70</c:v>
                </c:pt>
                <c:pt idx="1">
                  <c:v>30</c:v>
                </c:pt>
              </c:numCache>
            </c:numRef>
          </c:val>
          <c:extLst xmlns:c16r2="http://schemas.microsoft.com/office/drawing/2015/06/chart">
            <c:ext xmlns:c16="http://schemas.microsoft.com/office/drawing/2014/chart" uri="{C3380CC4-5D6E-409C-BE32-E72D297353CC}">
              <c16:uniqueId val="{00000004-AB8A-4EAC-AC68-73BCA6CD4834}"/>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列1</c:v>
                </c:pt>
              </c:strCache>
            </c:strRef>
          </c:tx>
          <c:spPr>
            <a:solidFill>
              <a:srgbClr val="C4B2B2"/>
            </a:solidFill>
            <a:ln>
              <a:noFill/>
            </a:ln>
            <a:effectLst/>
          </c:spPr>
          <c:invertIfNegative val="0"/>
          <c:dPt>
            <c:idx val="4"/>
            <c:invertIfNegative val="0"/>
            <c:bubble3D val="0"/>
            <c:spPr>
              <a:solidFill>
                <a:srgbClr val="3D5272"/>
              </a:solidFill>
              <a:ln>
                <a:noFill/>
              </a:ln>
              <a:effectLst/>
            </c:spPr>
            <c:extLst xmlns:c16r2="http://schemas.microsoft.com/office/drawing/2015/06/chart">
              <c:ext xmlns:c16="http://schemas.microsoft.com/office/drawing/2014/chart" uri="{C3380CC4-5D6E-409C-BE32-E72D297353CC}">
                <c16:uniqueId val="{00000001-EB65-44F9-906E-3920F1AD42D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代码量</c:v>
                </c:pt>
                <c:pt idx="1">
                  <c:v>BUG量</c:v>
                </c:pt>
                <c:pt idx="2">
                  <c:v>开发周期</c:v>
                </c:pt>
                <c:pt idx="3">
                  <c:v>维护成本</c:v>
                </c:pt>
                <c:pt idx="4">
                  <c:v>需求响应</c:v>
                </c:pt>
              </c:strCache>
            </c:strRef>
          </c:cat>
          <c:val>
            <c:numRef>
              <c:f>Sheet1!$B$2:$B$6</c:f>
              <c:numCache>
                <c:formatCode>General</c:formatCode>
                <c:ptCount val="5"/>
                <c:pt idx="0">
                  <c:v>90</c:v>
                </c:pt>
                <c:pt idx="1">
                  <c:v>90</c:v>
                </c:pt>
                <c:pt idx="2">
                  <c:v>70</c:v>
                </c:pt>
                <c:pt idx="3">
                  <c:v>70</c:v>
                </c:pt>
                <c:pt idx="4">
                  <c:v>80</c:v>
                </c:pt>
              </c:numCache>
            </c:numRef>
          </c:val>
          <c:extLst xmlns:c16r2="http://schemas.microsoft.com/office/drawing/2015/06/chart">
            <c:ext xmlns:c16="http://schemas.microsoft.com/office/drawing/2014/chart" uri="{C3380CC4-5D6E-409C-BE32-E72D297353CC}">
              <c16:uniqueId val="{00000000-876A-48F4-B210-A892DA801165}"/>
            </c:ext>
          </c:extLst>
        </c:ser>
        <c:dLbls>
          <c:dLblPos val="outEnd"/>
          <c:showLegendKey val="0"/>
          <c:showVal val="1"/>
          <c:showCatName val="0"/>
          <c:showSerName val="0"/>
          <c:showPercent val="0"/>
          <c:showBubbleSize val="0"/>
        </c:dLbls>
        <c:gapWidth val="219"/>
        <c:overlap val="-27"/>
        <c:axId val="325675520"/>
        <c:axId val="195645952"/>
      </c:barChart>
      <c:catAx>
        <c:axId val="325675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95645952"/>
        <c:crosses val="autoZero"/>
        <c:auto val="1"/>
        <c:lblAlgn val="ctr"/>
        <c:lblOffset val="100"/>
        <c:noMultiLvlLbl val="0"/>
      </c:catAx>
      <c:valAx>
        <c:axId val="19564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25675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4159A-40E9-44E9-BB4F-714CF4A1F772}"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zh-CN" altLang="en-US"/>
        </a:p>
      </dgm:t>
    </dgm:pt>
    <dgm:pt modelId="{2382418C-2059-4A0B-9E7F-0C1CB5A88998}">
      <dgm:prSet custT="1"/>
      <dgm:spPr>
        <a:solidFill>
          <a:srgbClr val="3D5272"/>
        </a:solidFill>
        <a:effectLst>
          <a:outerShdw blurRad="50800" dist="50800" dir="5400000" sx="5000" sy="5000" algn="ctr" rotWithShape="0">
            <a:srgbClr val="000000">
              <a:alpha val="43137"/>
            </a:srgbClr>
          </a:outerShdw>
        </a:effectLst>
      </dgm:spPr>
      <dgm:t>
        <a:bodyPr/>
        <a:lstStyle/>
        <a:p>
          <a:pPr rtl="0" eaLnBrk="1" latinLnBrk="0" hangingPunct="1">
            <a:buClrTx/>
            <a:buSzPts val="1600"/>
            <a:buFont typeface="Arial" panose="020B0604020202020204" pitchFamily="34" charset="0"/>
            <a:buChar char="•"/>
          </a:pPr>
          <a:r>
            <a:rPr lang="zh-CN" altLang="en-US" sz="2400" dirty="0"/>
            <a:t>角色</a:t>
          </a:r>
          <a:endParaRPr lang="zh-SG" sz="2400" dirty="0"/>
        </a:p>
      </dgm:t>
    </dgm:pt>
    <dgm:pt modelId="{B3837C5F-69F2-451A-8619-604BAC6D7130}" type="parTrans" cxnId="{7779FF5B-EB35-4AD0-BCEA-26ADE52942BB}">
      <dgm:prSet/>
      <dgm:spPr/>
      <dgm:t>
        <a:bodyPr/>
        <a:lstStyle/>
        <a:p>
          <a:endParaRPr lang="zh-CN" altLang="en-US"/>
        </a:p>
      </dgm:t>
    </dgm:pt>
    <dgm:pt modelId="{99E655F2-1108-4091-9BB7-EDE260674893}" type="sibTrans" cxnId="{7779FF5B-EB35-4AD0-BCEA-26ADE52942BB}">
      <dgm:prSet/>
      <dgm:spPr/>
      <dgm:t>
        <a:bodyPr/>
        <a:lstStyle/>
        <a:p>
          <a:endParaRPr lang="zh-CN" altLang="en-US"/>
        </a:p>
      </dgm:t>
    </dgm:pt>
    <dgm:pt modelId="{F874C87F-6F7B-45E1-BBD1-21078D6F552F}">
      <dgm:prSet custT="1"/>
      <dgm:spPr>
        <a:solidFill>
          <a:srgbClr val="3D5272"/>
        </a:solidFill>
      </dgm:spPr>
      <dgm:t>
        <a:bodyPr/>
        <a:lstStyle/>
        <a:p>
          <a:pPr rtl="0" eaLnBrk="1" latinLnBrk="0" hangingPunct="1"/>
          <a:r>
            <a:rPr lang="zh-CN" altLang="en-US" sz="2400" dirty="0"/>
            <a:t>职级</a:t>
          </a:r>
          <a:endParaRPr lang="zh-SG" sz="2400" dirty="0"/>
        </a:p>
      </dgm:t>
    </dgm:pt>
    <dgm:pt modelId="{DF6B9919-2717-47B3-98B8-F059E4EB91D0}" type="parTrans" cxnId="{1D148EFD-D8B1-45CD-AC67-048E2BCABA02}">
      <dgm:prSet/>
      <dgm:spPr/>
      <dgm:t>
        <a:bodyPr/>
        <a:lstStyle/>
        <a:p>
          <a:endParaRPr lang="zh-CN" altLang="en-US"/>
        </a:p>
      </dgm:t>
    </dgm:pt>
    <dgm:pt modelId="{49E1A6B4-308F-4307-9EE7-39B35AB0C361}" type="sibTrans" cxnId="{1D148EFD-D8B1-45CD-AC67-048E2BCABA02}">
      <dgm:prSet/>
      <dgm:spPr/>
      <dgm:t>
        <a:bodyPr/>
        <a:lstStyle/>
        <a:p>
          <a:endParaRPr lang="zh-CN" altLang="en-US"/>
        </a:p>
      </dgm:t>
    </dgm:pt>
    <dgm:pt modelId="{FBAE168A-8DB7-4C49-8830-BF1B23E41143}">
      <dgm:prSet custT="1"/>
      <dgm:spPr>
        <a:solidFill>
          <a:srgbClr val="3D5272"/>
        </a:solidFill>
        <a:effectLst>
          <a:outerShdw blurRad="50800" dist="50800" dir="5400000" sx="5000" sy="5000" algn="ctr" rotWithShape="0">
            <a:srgbClr val="000000">
              <a:alpha val="0"/>
            </a:srgbClr>
          </a:outerShdw>
        </a:effectLst>
      </dgm:spPr>
      <dgm:t>
        <a:bodyPr/>
        <a:lstStyle/>
        <a:p>
          <a:pPr rtl="0" eaLnBrk="1" latinLnBrk="0" hangingPunct="1"/>
          <a:r>
            <a:rPr lang="zh-CN" altLang="en-US" sz="2400" dirty="0">
              <a:solidFill>
                <a:schemeClr val="bg1"/>
              </a:solidFill>
            </a:rPr>
            <a:t>对象</a:t>
          </a:r>
          <a:endParaRPr lang="zh-SG" sz="2400" dirty="0">
            <a:solidFill>
              <a:schemeClr val="bg1"/>
            </a:solidFill>
          </a:endParaRPr>
        </a:p>
      </dgm:t>
    </dgm:pt>
    <dgm:pt modelId="{1256D349-68AA-4F0A-A655-338479ACA597}" type="parTrans" cxnId="{DC8943EE-61B3-4D9E-ADC4-9CD1CB3DB194}">
      <dgm:prSet/>
      <dgm:spPr/>
      <dgm:t>
        <a:bodyPr/>
        <a:lstStyle/>
        <a:p>
          <a:endParaRPr lang="zh-CN" altLang="en-US"/>
        </a:p>
      </dgm:t>
    </dgm:pt>
    <dgm:pt modelId="{4E7D6FBB-005B-4CDC-A519-1F2A82927658}" type="sibTrans" cxnId="{DC8943EE-61B3-4D9E-ADC4-9CD1CB3DB194}">
      <dgm:prSet/>
      <dgm:spPr/>
      <dgm:t>
        <a:bodyPr/>
        <a:lstStyle/>
        <a:p>
          <a:endParaRPr lang="zh-CN" altLang="en-US"/>
        </a:p>
      </dgm:t>
    </dgm:pt>
    <dgm:pt modelId="{B9435BD0-5E6F-4541-A372-D9545F945DF0}">
      <dgm:prSet custT="1"/>
      <dgm:spPr>
        <a:solidFill>
          <a:srgbClr val="3D5272"/>
        </a:solidFill>
      </dgm:spPr>
      <dgm:t>
        <a:bodyPr/>
        <a:lstStyle/>
        <a:p>
          <a:pPr rtl="0" eaLnBrk="1" latinLnBrk="0" hangingPunct="1"/>
          <a:r>
            <a:rPr lang="zh-CN" altLang="en-US" sz="2400" dirty="0"/>
            <a:t>操作</a:t>
          </a:r>
          <a:endParaRPr lang="zh-SG" sz="2400" dirty="0"/>
        </a:p>
      </dgm:t>
    </dgm:pt>
    <dgm:pt modelId="{BFFDE4F9-237E-4BCE-82BC-98C586F2CD3F}" type="parTrans" cxnId="{98F48618-E1F6-4196-9242-F1E1FF96B2A2}">
      <dgm:prSet/>
      <dgm:spPr/>
      <dgm:t>
        <a:bodyPr/>
        <a:lstStyle/>
        <a:p>
          <a:endParaRPr lang="zh-CN" altLang="en-US"/>
        </a:p>
      </dgm:t>
    </dgm:pt>
    <dgm:pt modelId="{D60F93C8-C472-4E46-B829-FA879FE2979E}" type="sibTrans" cxnId="{98F48618-E1F6-4196-9242-F1E1FF96B2A2}">
      <dgm:prSet/>
      <dgm:spPr/>
      <dgm:t>
        <a:bodyPr/>
        <a:lstStyle/>
        <a:p>
          <a:endParaRPr lang="zh-CN" altLang="en-US"/>
        </a:p>
      </dgm:t>
    </dgm:pt>
    <dgm:pt modelId="{82EFBBD1-D794-44CE-801B-8F3E09CC0633}">
      <dgm:prSet custT="1"/>
      <dgm:spPr>
        <a:solidFill>
          <a:srgbClr val="3D5272"/>
        </a:solidFill>
      </dgm:spPr>
      <dgm:t>
        <a:bodyPr/>
        <a:lstStyle/>
        <a:p>
          <a:pPr rtl="0" eaLnBrk="1" latinLnBrk="0" hangingPunct="1"/>
          <a:r>
            <a:rPr lang="zh-CN" altLang="en-US" sz="2400" dirty="0"/>
            <a:t>用户</a:t>
          </a:r>
          <a:endParaRPr lang="zh-SG" sz="2400" dirty="0"/>
        </a:p>
      </dgm:t>
    </dgm:pt>
    <dgm:pt modelId="{E0934286-A5C3-416E-8ACE-9D9724360D2F}" type="parTrans" cxnId="{B337D478-5451-442F-80B6-E0B08C33D94D}">
      <dgm:prSet/>
      <dgm:spPr/>
      <dgm:t>
        <a:bodyPr/>
        <a:lstStyle/>
        <a:p>
          <a:endParaRPr lang="zh-CN" altLang="en-US"/>
        </a:p>
      </dgm:t>
    </dgm:pt>
    <dgm:pt modelId="{E75892B2-EFFF-46DD-BA18-A41960AE1EC3}" type="sibTrans" cxnId="{B337D478-5451-442F-80B6-E0B08C33D94D}">
      <dgm:prSet/>
      <dgm:spPr/>
      <dgm:t>
        <a:bodyPr/>
        <a:lstStyle/>
        <a:p>
          <a:endParaRPr lang="zh-CN" altLang="en-US"/>
        </a:p>
      </dgm:t>
    </dgm:pt>
    <dgm:pt modelId="{96337836-C20E-431E-A8D7-4DEB6D5CA222}">
      <dgm:prSet custT="1"/>
      <dgm:spPr>
        <a:solidFill>
          <a:srgbClr val="3D5272"/>
        </a:solidFill>
      </dgm:spPr>
      <dgm:t>
        <a:bodyPr/>
        <a:lstStyle/>
        <a:p>
          <a:pPr rtl="0" eaLnBrk="1" latinLnBrk="0" hangingPunct="1"/>
          <a:r>
            <a:rPr lang="zh-CN" altLang="en-US" sz="2400" dirty="0"/>
            <a:t>数据</a:t>
          </a:r>
          <a:endParaRPr lang="zh-SG" sz="2400" dirty="0"/>
        </a:p>
      </dgm:t>
    </dgm:pt>
    <dgm:pt modelId="{302E7CDC-F119-4214-A12C-750ADEC8DAF4}" type="parTrans" cxnId="{985FB8DC-14C7-44FB-A377-0B6753533ECB}">
      <dgm:prSet/>
      <dgm:spPr/>
      <dgm:t>
        <a:bodyPr/>
        <a:lstStyle/>
        <a:p>
          <a:endParaRPr lang="zh-CN" altLang="en-US"/>
        </a:p>
      </dgm:t>
    </dgm:pt>
    <dgm:pt modelId="{0A79728A-3507-4D8B-84D4-2375E4B6AF46}" type="sibTrans" cxnId="{985FB8DC-14C7-44FB-A377-0B6753533ECB}">
      <dgm:prSet/>
      <dgm:spPr/>
      <dgm:t>
        <a:bodyPr/>
        <a:lstStyle/>
        <a:p>
          <a:endParaRPr lang="zh-CN" altLang="en-US"/>
        </a:p>
      </dgm:t>
    </dgm:pt>
    <dgm:pt modelId="{1E5B054E-7AA2-4A64-A04E-01F829E10B7D}">
      <dgm:prSet custT="1"/>
      <dgm:spPr>
        <a:solidFill>
          <a:srgbClr val="3D5272"/>
        </a:solidFill>
      </dgm:spPr>
      <dgm:t>
        <a:bodyPr/>
        <a:lstStyle/>
        <a:p>
          <a:pPr rtl="0" eaLnBrk="1" latinLnBrk="0" hangingPunct="1"/>
          <a:r>
            <a:rPr lang="zh-CN" altLang="en-US" sz="2400" dirty="0"/>
            <a:t>组织</a:t>
          </a:r>
          <a:endParaRPr lang="zh-SG" sz="2400" dirty="0"/>
        </a:p>
      </dgm:t>
    </dgm:pt>
    <dgm:pt modelId="{86B723A4-E39F-4212-8C50-CBF49FA3623C}" type="parTrans" cxnId="{5E945DC0-880C-409E-8543-E7527DA070E5}">
      <dgm:prSet/>
      <dgm:spPr/>
      <dgm:t>
        <a:bodyPr/>
        <a:lstStyle/>
        <a:p>
          <a:endParaRPr lang="zh-CN" altLang="en-US"/>
        </a:p>
      </dgm:t>
    </dgm:pt>
    <dgm:pt modelId="{256A3831-EA62-49A6-BF89-1F46A3E1D206}" type="sibTrans" cxnId="{5E945DC0-880C-409E-8543-E7527DA070E5}">
      <dgm:prSet/>
      <dgm:spPr/>
      <dgm:t>
        <a:bodyPr/>
        <a:lstStyle/>
        <a:p>
          <a:endParaRPr lang="zh-CN" altLang="en-US"/>
        </a:p>
      </dgm:t>
    </dgm:pt>
    <dgm:pt modelId="{F71ABDD7-DEAB-40E4-9698-9B85CE1A8F04}" type="pres">
      <dgm:prSet presAssocID="{DE44159A-40E9-44E9-BB4F-714CF4A1F772}" presName="compositeShape" presStyleCnt="0">
        <dgm:presLayoutVars>
          <dgm:chMax val="7"/>
          <dgm:dir/>
          <dgm:resizeHandles val="exact"/>
        </dgm:presLayoutVars>
      </dgm:prSet>
      <dgm:spPr/>
      <dgm:t>
        <a:bodyPr/>
        <a:lstStyle/>
        <a:p>
          <a:endParaRPr lang="zh-CN" altLang="en-US"/>
        </a:p>
      </dgm:t>
    </dgm:pt>
    <dgm:pt modelId="{3D3CE0A4-6FEC-4A39-B3BE-A519623C361A}" type="pres">
      <dgm:prSet presAssocID="{DE44159A-40E9-44E9-BB4F-714CF4A1F772}" presName="wedge1" presStyleLbl="node1" presStyleIdx="0" presStyleCnt="7"/>
      <dgm:spPr/>
      <dgm:t>
        <a:bodyPr/>
        <a:lstStyle/>
        <a:p>
          <a:endParaRPr lang="zh-CN" altLang="en-US"/>
        </a:p>
      </dgm:t>
    </dgm:pt>
    <dgm:pt modelId="{56A194EA-AF3A-4526-89F8-405FAC2554E9}" type="pres">
      <dgm:prSet presAssocID="{DE44159A-40E9-44E9-BB4F-714CF4A1F772}" presName="dummy1a" presStyleCnt="0"/>
      <dgm:spPr/>
    </dgm:pt>
    <dgm:pt modelId="{83A38025-A19C-4394-9593-7975CE9744A8}" type="pres">
      <dgm:prSet presAssocID="{DE44159A-40E9-44E9-BB4F-714CF4A1F772}" presName="dummy1b" presStyleCnt="0"/>
      <dgm:spPr/>
    </dgm:pt>
    <dgm:pt modelId="{17D5F4E1-54D0-453F-9283-20DC7BFFC169}" type="pres">
      <dgm:prSet presAssocID="{DE44159A-40E9-44E9-BB4F-714CF4A1F772}" presName="wedge1Tx" presStyleLbl="node1" presStyleIdx="0" presStyleCnt="7">
        <dgm:presLayoutVars>
          <dgm:chMax val="0"/>
          <dgm:chPref val="0"/>
          <dgm:bulletEnabled val="1"/>
        </dgm:presLayoutVars>
      </dgm:prSet>
      <dgm:spPr/>
      <dgm:t>
        <a:bodyPr/>
        <a:lstStyle/>
        <a:p>
          <a:endParaRPr lang="zh-CN" altLang="en-US"/>
        </a:p>
      </dgm:t>
    </dgm:pt>
    <dgm:pt modelId="{92D700A4-8760-4FA0-A7D3-4D27ED9C817D}" type="pres">
      <dgm:prSet presAssocID="{DE44159A-40E9-44E9-BB4F-714CF4A1F772}" presName="wedge2" presStyleLbl="node1" presStyleIdx="1" presStyleCnt="7"/>
      <dgm:spPr/>
      <dgm:t>
        <a:bodyPr/>
        <a:lstStyle/>
        <a:p>
          <a:endParaRPr lang="zh-CN" altLang="en-US"/>
        </a:p>
      </dgm:t>
    </dgm:pt>
    <dgm:pt modelId="{656EFE5E-633B-4077-8699-3D23D9E3119C}" type="pres">
      <dgm:prSet presAssocID="{DE44159A-40E9-44E9-BB4F-714CF4A1F772}" presName="dummy2a" presStyleCnt="0"/>
      <dgm:spPr/>
    </dgm:pt>
    <dgm:pt modelId="{A137B5B8-E384-4100-988E-8E162A8E47A0}" type="pres">
      <dgm:prSet presAssocID="{DE44159A-40E9-44E9-BB4F-714CF4A1F772}" presName="dummy2b" presStyleCnt="0"/>
      <dgm:spPr/>
    </dgm:pt>
    <dgm:pt modelId="{9A0C5C42-FBC4-440D-BF7A-557D66F9FE65}" type="pres">
      <dgm:prSet presAssocID="{DE44159A-40E9-44E9-BB4F-714CF4A1F772}" presName="wedge2Tx" presStyleLbl="node1" presStyleIdx="1" presStyleCnt="7">
        <dgm:presLayoutVars>
          <dgm:chMax val="0"/>
          <dgm:chPref val="0"/>
          <dgm:bulletEnabled val="1"/>
        </dgm:presLayoutVars>
      </dgm:prSet>
      <dgm:spPr/>
      <dgm:t>
        <a:bodyPr/>
        <a:lstStyle/>
        <a:p>
          <a:endParaRPr lang="zh-CN" altLang="en-US"/>
        </a:p>
      </dgm:t>
    </dgm:pt>
    <dgm:pt modelId="{B652FDA6-DA26-436C-9894-D2C8CDC73495}" type="pres">
      <dgm:prSet presAssocID="{DE44159A-40E9-44E9-BB4F-714CF4A1F772}" presName="wedge3" presStyleLbl="node1" presStyleIdx="2" presStyleCnt="7"/>
      <dgm:spPr/>
      <dgm:t>
        <a:bodyPr/>
        <a:lstStyle/>
        <a:p>
          <a:endParaRPr lang="zh-CN" altLang="en-US"/>
        </a:p>
      </dgm:t>
    </dgm:pt>
    <dgm:pt modelId="{B60E90DB-42BC-40C0-8214-055092A7F55B}" type="pres">
      <dgm:prSet presAssocID="{DE44159A-40E9-44E9-BB4F-714CF4A1F772}" presName="dummy3a" presStyleCnt="0"/>
      <dgm:spPr/>
    </dgm:pt>
    <dgm:pt modelId="{83C7D679-02DE-4E1F-83A4-A80A66D09838}" type="pres">
      <dgm:prSet presAssocID="{DE44159A-40E9-44E9-BB4F-714CF4A1F772}" presName="dummy3b" presStyleCnt="0"/>
      <dgm:spPr/>
    </dgm:pt>
    <dgm:pt modelId="{CA33F1B6-8E7F-4B32-B870-7EAD5545426B}" type="pres">
      <dgm:prSet presAssocID="{DE44159A-40E9-44E9-BB4F-714CF4A1F772}" presName="wedge3Tx" presStyleLbl="node1" presStyleIdx="2" presStyleCnt="7">
        <dgm:presLayoutVars>
          <dgm:chMax val="0"/>
          <dgm:chPref val="0"/>
          <dgm:bulletEnabled val="1"/>
        </dgm:presLayoutVars>
      </dgm:prSet>
      <dgm:spPr/>
      <dgm:t>
        <a:bodyPr/>
        <a:lstStyle/>
        <a:p>
          <a:endParaRPr lang="zh-CN" altLang="en-US"/>
        </a:p>
      </dgm:t>
    </dgm:pt>
    <dgm:pt modelId="{62DF1A00-5B77-4D86-A177-00BA522A718F}" type="pres">
      <dgm:prSet presAssocID="{DE44159A-40E9-44E9-BB4F-714CF4A1F772}" presName="wedge4" presStyleLbl="node1" presStyleIdx="3" presStyleCnt="7"/>
      <dgm:spPr/>
      <dgm:t>
        <a:bodyPr/>
        <a:lstStyle/>
        <a:p>
          <a:endParaRPr lang="zh-CN" altLang="en-US"/>
        </a:p>
      </dgm:t>
    </dgm:pt>
    <dgm:pt modelId="{A05DDCF7-9ED7-445A-94BF-74327FFA74C6}" type="pres">
      <dgm:prSet presAssocID="{DE44159A-40E9-44E9-BB4F-714CF4A1F772}" presName="dummy4a" presStyleCnt="0"/>
      <dgm:spPr/>
    </dgm:pt>
    <dgm:pt modelId="{B4105E39-BF29-40DD-A3FD-A185B4E96D2C}" type="pres">
      <dgm:prSet presAssocID="{DE44159A-40E9-44E9-BB4F-714CF4A1F772}" presName="dummy4b" presStyleCnt="0"/>
      <dgm:spPr/>
    </dgm:pt>
    <dgm:pt modelId="{1E1B9019-5187-4A42-8C67-EE5EB5055782}" type="pres">
      <dgm:prSet presAssocID="{DE44159A-40E9-44E9-BB4F-714CF4A1F772}" presName="wedge4Tx" presStyleLbl="node1" presStyleIdx="3" presStyleCnt="7">
        <dgm:presLayoutVars>
          <dgm:chMax val="0"/>
          <dgm:chPref val="0"/>
          <dgm:bulletEnabled val="1"/>
        </dgm:presLayoutVars>
      </dgm:prSet>
      <dgm:spPr/>
      <dgm:t>
        <a:bodyPr/>
        <a:lstStyle/>
        <a:p>
          <a:endParaRPr lang="zh-CN" altLang="en-US"/>
        </a:p>
      </dgm:t>
    </dgm:pt>
    <dgm:pt modelId="{F6D07710-C0A3-49D5-8893-EDB7C15C7C7F}" type="pres">
      <dgm:prSet presAssocID="{DE44159A-40E9-44E9-BB4F-714CF4A1F772}" presName="wedge5" presStyleLbl="node1" presStyleIdx="4" presStyleCnt="7"/>
      <dgm:spPr/>
      <dgm:t>
        <a:bodyPr/>
        <a:lstStyle/>
        <a:p>
          <a:endParaRPr lang="zh-CN" altLang="en-US"/>
        </a:p>
      </dgm:t>
    </dgm:pt>
    <dgm:pt modelId="{B7F4958B-F231-4128-AD13-BBD34B6E2DBC}" type="pres">
      <dgm:prSet presAssocID="{DE44159A-40E9-44E9-BB4F-714CF4A1F772}" presName="dummy5a" presStyleCnt="0"/>
      <dgm:spPr/>
    </dgm:pt>
    <dgm:pt modelId="{EBC3C145-2F14-41EE-89D0-1F914C97F91E}" type="pres">
      <dgm:prSet presAssocID="{DE44159A-40E9-44E9-BB4F-714CF4A1F772}" presName="dummy5b" presStyleCnt="0"/>
      <dgm:spPr/>
    </dgm:pt>
    <dgm:pt modelId="{EC1DE623-C4F4-4381-AE50-FE1A6D946CF1}" type="pres">
      <dgm:prSet presAssocID="{DE44159A-40E9-44E9-BB4F-714CF4A1F772}" presName="wedge5Tx" presStyleLbl="node1" presStyleIdx="4" presStyleCnt="7">
        <dgm:presLayoutVars>
          <dgm:chMax val="0"/>
          <dgm:chPref val="0"/>
          <dgm:bulletEnabled val="1"/>
        </dgm:presLayoutVars>
      </dgm:prSet>
      <dgm:spPr/>
      <dgm:t>
        <a:bodyPr/>
        <a:lstStyle/>
        <a:p>
          <a:endParaRPr lang="zh-CN" altLang="en-US"/>
        </a:p>
      </dgm:t>
    </dgm:pt>
    <dgm:pt modelId="{F88709CD-9525-4BF9-A28D-91A45A380372}" type="pres">
      <dgm:prSet presAssocID="{DE44159A-40E9-44E9-BB4F-714CF4A1F772}" presName="wedge6" presStyleLbl="node1" presStyleIdx="5" presStyleCnt="7"/>
      <dgm:spPr/>
      <dgm:t>
        <a:bodyPr/>
        <a:lstStyle/>
        <a:p>
          <a:endParaRPr lang="zh-CN" altLang="en-US"/>
        </a:p>
      </dgm:t>
    </dgm:pt>
    <dgm:pt modelId="{B925B820-AE79-4074-B6DB-133A67D4A347}" type="pres">
      <dgm:prSet presAssocID="{DE44159A-40E9-44E9-BB4F-714CF4A1F772}" presName="dummy6a" presStyleCnt="0"/>
      <dgm:spPr/>
    </dgm:pt>
    <dgm:pt modelId="{8FB3F66B-E3AB-435C-B1FD-1164DAFCD06E}" type="pres">
      <dgm:prSet presAssocID="{DE44159A-40E9-44E9-BB4F-714CF4A1F772}" presName="dummy6b" presStyleCnt="0"/>
      <dgm:spPr/>
    </dgm:pt>
    <dgm:pt modelId="{2C35024B-8FCC-4F88-A641-B3917F509537}" type="pres">
      <dgm:prSet presAssocID="{DE44159A-40E9-44E9-BB4F-714CF4A1F772}" presName="wedge6Tx" presStyleLbl="node1" presStyleIdx="5" presStyleCnt="7">
        <dgm:presLayoutVars>
          <dgm:chMax val="0"/>
          <dgm:chPref val="0"/>
          <dgm:bulletEnabled val="1"/>
        </dgm:presLayoutVars>
      </dgm:prSet>
      <dgm:spPr/>
      <dgm:t>
        <a:bodyPr/>
        <a:lstStyle/>
        <a:p>
          <a:endParaRPr lang="zh-CN" altLang="en-US"/>
        </a:p>
      </dgm:t>
    </dgm:pt>
    <dgm:pt modelId="{AEBAFEB7-FC6A-4AED-BD8C-94E6B50556B2}" type="pres">
      <dgm:prSet presAssocID="{DE44159A-40E9-44E9-BB4F-714CF4A1F772}" presName="wedge7" presStyleLbl="node1" presStyleIdx="6" presStyleCnt="7"/>
      <dgm:spPr/>
      <dgm:t>
        <a:bodyPr/>
        <a:lstStyle/>
        <a:p>
          <a:endParaRPr lang="zh-CN" altLang="en-US"/>
        </a:p>
      </dgm:t>
    </dgm:pt>
    <dgm:pt modelId="{90A555A1-581B-402E-B005-4E6338C3B8B8}" type="pres">
      <dgm:prSet presAssocID="{DE44159A-40E9-44E9-BB4F-714CF4A1F772}" presName="dummy7a" presStyleCnt="0"/>
      <dgm:spPr/>
    </dgm:pt>
    <dgm:pt modelId="{D0A269D4-F994-4B22-A63C-14CFEED0E56F}" type="pres">
      <dgm:prSet presAssocID="{DE44159A-40E9-44E9-BB4F-714CF4A1F772}" presName="dummy7b" presStyleCnt="0"/>
      <dgm:spPr/>
    </dgm:pt>
    <dgm:pt modelId="{A18459FA-F67B-439A-8922-C8D9AF8C96FA}" type="pres">
      <dgm:prSet presAssocID="{DE44159A-40E9-44E9-BB4F-714CF4A1F772}" presName="wedge7Tx" presStyleLbl="node1" presStyleIdx="6" presStyleCnt="7">
        <dgm:presLayoutVars>
          <dgm:chMax val="0"/>
          <dgm:chPref val="0"/>
          <dgm:bulletEnabled val="1"/>
        </dgm:presLayoutVars>
      </dgm:prSet>
      <dgm:spPr/>
      <dgm:t>
        <a:bodyPr/>
        <a:lstStyle/>
        <a:p>
          <a:endParaRPr lang="zh-CN" altLang="en-US"/>
        </a:p>
      </dgm:t>
    </dgm:pt>
    <dgm:pt modelId="{8F713218-6A3C-4AF0-BA41-0B0A3AF9FD68}" type="pres">
      <dgm:prSet presAssocID="{99E655F2-1108-4091-9BB7-EDE260674893}" presName="arrowWedge1" presStyleLbl="fgSibTrans2D1" presStyleIdx="0" presStyleCnt="7"/>
      <dgm:spPr>
        <a:solidFill>
          <a:srgbClr val="FFEEE2"/>
        </a:solidFill>
      </dgm:spPr>
    </dgm:pt>
    <dgm:pt modelId="{3EECA2FD-7578-42E1-B64D-95C3CFDBDCDA}" type="pres">
      <dgm:prSet presAssocID="{49E1A6B4-308F-4307-9EE7-39B35AB0C361}" presName="arrowWedge2" presStyleLbl="fgSibTrans2D1" presStyleIdx="1" presStyleCnt="7"/>
      <dgm:spPr>
        <a:solidFill>
          <a:srgbClr val="FFEEE2"/>
        </a:solidFill>
      </dgm:spPr>
    </dgm:pt>
    <dgm:pt modelId="{1AB4DE61-E626-4A74-8660-7A4CAFAC02E3}" type="pres">
      <dgm:prSet presAssocID="{4E7D6FBB-005B-4CDC-A519-1F2A82927658}" presName="arrowWedge3" presStyleLbl="fgSibTrans2D1" presStyleIdx="2" presStyleCnt="7"/>
      <dgm:spPr>
        <a:solidFill>
          <a:srgbClr val="FFEEE2"/>
        </a:solidFill>
      </dgm:spPr>
    </dgm:pt>
    <dgm:pt modelId="{235FA21A-8A91-4A5C-92E7-B70FE5B5E614}" type="pres">
      <dgm:prSet presAssocID="{D60F93C8-C472-4E46-B829-FA879FE2979E}" presName="arrowWedge4" presStyleLbl="fgSibTrans2D1" presStyleIdx="3" presStyleCnt="7"/>
      <dgm:spPr>
        <a:solidFill>
          <a:srgbClr val="FFEEE2"/>
        </a:solidFill>
        <a:effectLst>
          <a:outerShdw blurRad="50800" dist="50800" dir="5400000" sx="5000" sy="5000" algn="ctr" rotWithShape="0">
            <a:srgbClr val="000000">
              <a:alpha val="43137"/>
            </a:srgbClr>
          </a:outerShdw>
        </a:effectLst>
      </dgm:spPr>
    </dgm:pt>
    <dgm:pt modelId="{38535836-DA54-4D4B-9B47-19CF22DB8556}" type="pres">
      <dgm:prSet presAssocID="{E75892B2-EFFF-46DD-BA18-A41960AE1EC3}" presName="arrowWedge5" presStyleLbl="fgSibTrans2D1" presStyleIdx="4" presStyleCnt="7"/>
      <dgm:spPr>
        <a:solidFill>
          <a:srgbClr val="FFEEE2"/>
        </a:solidFill>
      </dgm:spPr>
    </dgm:pt>
    <dgm:pt modelId="{144F089E-F673-4F58-8714-866EE5836B77}" type="pres">
      <dgm:prSet presAssocID="{0A79728A-3507-4D8B-84D4-2375E4B6AF46}" presName="arrowWedge6" presStyleLbl="fgSibTrans2D1" presStyleIdx="5" presStyleCnt="7"/>
      <dgm:spPr>
        <a:solidFill>
          <a:srgbClr val="FFEEE2"/>
        </a:solidFill>
      </dgm:spPr>
    </dgm:pt>
    <dgm:pt modelId="{21F1A600-977E-4D46-9986-60FAA9785255}" type="pres">
      <dgm:prSet presAssocID="{256A3831-EA62-49A6-BF89-1F46A3E1D206}" presName="arrowWedge7" presStyleLbl="fgSibTrans2D1" presStyleIdx="6" presStyleCnt="7"/>
      <dgm:spPr>
        <a:solidFill>
          <a:srgbClr val="FFEEE2"/>
        </a:solidFill>
      </dgm:spPr>
    </dgm:pt>
  </dgm:ptLst>
  <dgm:cxnLst>
    <dgm:cxn modelId="{B337D478-5451-442F-80B6-E0B08C33D94D}" srcId="{DE44159A-40E9-44E9-BB4F-714CF4A1F772}" destId="{82EFBBD1-D794-44CE-801B-8F3E09CC0633}" srcOrd="4" destOrd="0" parTransId="{E0934286-A5C3-416E-8ACE-9D9724360D2F}" sibTransId="{E75892B2-EFFF-46DD-BA18-A41960AE1EC3}"/>
    <dgm:cxn modelId="{6560B719-DAFE-415C-B5A4-B790E50B8FE9}" type="presOf" srcId="{FBAE168A-8DB7-4C49-8830-BF1B23E41143}" destId="{B652FDA6-DA26-436C-9894-D2C8CDC73495}" srcOrd="0" destOrd="0" presId="urn:microsoft.com/office/officeart/2005/8/layout/cycle8"/>
    <dgm:cxn modelId="{C97A7DFF-8C35-4A45-B242-2C7C0D946165}" type="presOf" srcId="{1E5B054E-7AA2-4A64-A04E-01F829E10B7D}" destId="{AEBAFEB7-FC6A-4AED-BD8C-94E6B50556B2}" srcOrd="0" destOrd="0" presId="urn:microsoft.com/office/officeart/2005/8/layout/cycle8"/>
    <dgm:cxn modelId="{DC8943EE-61B3-4D9E-ADC4-9CD1CB3DB194}" srcId="{DE44159A-40E9-44E9-BB4F-714CF4A1F772}" destId="{FBAE168A-8DB7-4C49-8830-BF1B23E41143}" srcOrd="2" destOrd="0" parTransId="{1256D349-68AA-4F0A-A655-338479ACA597}" sibTransId="{4E7D6FBB-005B-4CDC-A519-1F2A82927658}"/>
    <dgm:cxn modelId="{2B81A1D0-6C1D-42EC-B299-9C868FAD2701}" type="presOf" srcId="{B9435BD0-5E6F-4541-A372-D9545F945DF0}" destId="{62DF1A00-5B77-4D86-A177-00BA522A718F}" srcOrd="0" destOrd="0" presId="urn:microsoft.com/office/officeart/2005/8/layout/cycle8"/>
    <dgm:cxn modelId="{985FB8DC-14C7-44FB-A377-0B6753533ECB}" srcId="{DE44159A-40E9-44E9-BB4F-714CF4A1F772}" destId="{96337836-C20E-431E-A8D7-4DEB6D5CA222}" srcOrd="5" destOrd="0" parTransId="{302E7CDC-F119-4214-A12C-750ADEC8DAF4}" sibTransId="{0A79728A-3507-4D8B-84D4-2375E4B6AF46}"/>
    <dgm:cxn modelId="{1B9A2E13-095C-4BE2-987E-F9ECEC81983C}" type="presOf" srcId="{2382418C-2059-4A0B-9E7F-0C1CB5A88998}" destId="{17D5F4E1-54D0-453F-9283-20DC7BFFC169}" srcOrd="1" destOrd="0" presId="urn:microsoft.com/office/officeart/2005/8/layout/cycle8"/>
    <dgm:cxn modelId="{EB029B28-7380-407E-91E0-4CE4AE7F17B7}" type="presOf" srcId="{96337836-C20E-431E-A8D7-4DEB6D5CA222}" destId="{F88709CD-9525-4BF9-A28D-91A45A380372}" srcOrd="0" destOrd="0" presId="urn:microsoft.com/office/officeart/2005/8/layout/cycle8"/>
    <dgm:cxn modelId="{5EB89EF8-EE2C-4864-B66B-B6380D4C70D5}" type="presOf" srcId="{82EFBBD1-D794-44CE-801B-8F3E09CC0633}" destId="{EC1DE623-C4F4-4381-AE50-FE1A6D946CF1}" srcOrd="1" destOrd="0" presId="urn:microsoft.com/office/officeart/2005/8/layout/cycle8"/>
    <dgm:cxn modelId="{7779FF5B-EB35-4AD0-BCEA-26ADE52942BB}" srcId="{DE44159A-40E9-44E9-BB4F-714CF4A1F772}" destId="{2382418C-2059-4A0B-9E7F-0C1CB5A88998}" srcOrd="0" destOrd="0" parTransId="{B3837C5F-69F2-451A-8619-604BAC6D7130}" sibTransId="{99E655F2-1108-4091-9BB7-EDE260674893}"/>
    <dgm:cxn modelId="{6B21BDA3-ED00-4250-B7AE-DDEB146C62DA}" type="presOf" srcId="{2382418C-2059-4A0B-9E7F-0C1CB5A88998}" destId="{3D3CE0A4-6FEC-4A39-B3BE-A519623C361A}" srcOrd="0" destOrd="0" presId="urn:microsoft.com/office/officeart/2005/8/layout/cycle8"/>
    <dgm:cxn modelId="{C8DE3D86-8E75-4396-B2BE-0AF3E39C1ADE}" type="presOf" srcId="{82EFBBD1-D794-44CE-801B-8F3E09CC0633}" destId="{F6D07710-C0A3-49D5-8893-EDB7C15C7C7F}" srcOrd="0" destOrd="0" presId="urn:microsoft.com/office/officeart/2005/8/layout/cycle8"/>
    <dgm:cxn modelId="{97011CE3-3EBA-48AF-8477-1382572CBA00}" type="presOf" srcId="{96337836-C20E-431E-A8D7-4DEB6D5CA222}" destId="{2C35024B-8FCC-4F88-A641-B3917F509537}" srcOrd="1" destOrd="0" presId="urn:microsoft.com/office/officeart/2005/8/layout/cycle8"/>
    <dgm:cxn modelId="{5E945DC0-880C-409E-8543-E7527DA070E5}" srcId="{DE44159A-40E9-44E9-BB4F-714CF4A1F772}" destId="{1E5B054E-7AA2-4A64-A04E-01F829E10B7D}" srcOrd="6" destOrd="0" parTransId="{86B723A4-E39F-4212-8C50-CBF49FA3623C}" sibTransId="{256A3831-EA62-49A6-BF89-1F46A3E1D206}"/>
    <dgm:cxn modelId="{66678055-D453-4A2E-BB55-6EA11253D09B}" type="presOf" srcId="{F874C87F-6F7B-45E1-BBD1-21078D6F552F}" destId="{9A0C5C42-FBC4-440D-BF7A-557D66F9FE65}" srcOrd="1" destOrd="0" presId="urn:microsoft.com/office/officeart/2005/8/layout/cycle8"/>
    <dgm:cxn modelId="{98F48618-E1F6-4196-9242-F1E1FF96B2A2}" srcId="{DE44159A-40E9-44E9-BB4F-714CF4A1F772}" destId="{B9435BD0-5E6F-4541-A372-D9545F945DF0}" srcOrd="3" destOrd="0" parTransId="{BFFDE4F9-237E-4BCE-82BC-98C586F2CD3F}" sibTransId="{D60F93C8-C472-4E46-B829-FA879FE2979E}"/>
    <dgm:cxn modelId="{CD989702-114D-46CB-B449-B1594B590D2D}" type="presOf" srcId="{1E5B054E-7AA2-4A64-A04E-01F829E10B7D}" destId="{A18459FA-F67B-439A-8922-C8D9AF8C96FA}" srcOrd="1" destOrd="0" presId="urn:microsoft.com/office/officeart/2005/8/layout/cycle8"/>
    <dgm:cxn modelId="{1D148EFD-D8B1-45CD-AC67-048E2BCABA02}" srcId="{DE44159A-40E9-44E9-BB4F-714CF4A1F772}" destId="{F874C87F-6F7B-45E1-BBD1-21078D6F552F}" srcOrd="1" destOrd="0" parTransId="{DF6B9919-2717-47B3-98B8-F059E4EB91D0}" sibTransId="{49E1A6B4-308F-4307-9EE7-39B35AB0C361}"/>
    <dgm:cxn modelId="{13D86585-2A92-460A-AB9B-F518583A27C9}" type="presOf" srcId="{B9435BD0-5E6F-4541-A372-D9545F945DF0}" destId="{1E1B9019-5187-4A42-8C67-EE5EB5055782}" srcOrd="1" destOrd="0" presId="urn:microsoft.com/office/officeart/2005/8/layout/cycle8"/>
    <dgm:cxn modelId="{66ACCA70-A0A6-44BA-8202-65DF284AA318}" type="presOf" srcId="{DE44159A-40E9-44E9-BB4F-714CF4A1F772}" destId="{F71ABDD7-DEAB-40E4-9698-9B85CE1A8F04}" srcOrd="0" destOrd="0" presId="urn:microsoft.com/office/officeart/2005/8/layout/cycle8"/>
    <dgm:cxn modelId="{3F465365-4E0D-46D4-A955-0D267C89994C}" type="presOf" srcId="{F874C87F-6F7B-45E1-BBD1-21078D6F552F}" destId="{92D700A4-8760-4FA0-A7D3-4D27ED9C817D}" srcOrd="0" destOrd="0" presId="urn:microsoft.com/office/officeart/2005/8/layout/cycle8"/>
    <dgm:cxn modelId="{8F7A4C79-A997-4A6B-955A-250529135C6F}" type="presOf" srcId="{FBAE168A-8DB7-4C49-8830-BF1B23E41143}" destId="{CA33F1B6-8E7F-4B32-B870-7EAD5545426B}" srcOrd="1" destOrd="0" presId="urn:microsoft.com/office/officeart/2005/8/layout/cycle8"/>
    <dgm:cxn modelId="{3A77881C-37A0-4FA3-8020-7E8FCD4D2DF7}" type="presParOf" srcId="{F71ABDD7-DEAB-40E4-9698-9B85CE1A8F04}" destId="{3D3CE0A4-6FEC-4A39-B3BE-A519623C361A}" srcOrd="0" destOrd="0" presId="urn:microsoft.com/office/officeart/2005/8/layout/cycle8"/>
    <dgm:cxn modelId="{59FED481-52ED-46AE-A21C-69F3D6065AD6}" type="presParOf" srcId="{F71ABDD7-DEAB-40E4-9698-9B85CE1A8F04}" destId="{56A194EA-AF3A-4526-89F8-405FAC2554E9}" srcOrd="1" destOrd="0" presId="urn:microsoft.com/office/officeart/2005/8/layout/cycle8"/>
    <dgm:cxn modelId="{5E500FEE-5874-4334-9D15-CE8949863A48}" type="presParOf" srcId="{F71ABDD7-DEAB-40E4-9698-9B85CE1A8F04}" destId="{83A38025-A19C-4394-9593-7975CE9744A8}" srcOrd="2" destOrd="0" presId="urn:microsoft.com/office/officeart/2005/8/layout/cycle8"/>
    <dgm:cxn modelId="{C9ABF42B-18AC-4B20-BF39-4F6ABF06C5B6}" type="presParOf" srcId="{F71ABDD7-DEAB-40E4-9698-9B85CE1A8F04}" destId="{17D5F4E1-54D0-453F-9283-20DC7BFFC169}" srcOrd="3" destOrd="0" presId="urn:microsoft.com/office/officeart/2005/8/layout/cycle8"/>
    <dgm:cxn modelId="{D528C58D-ACBE-496D-B0F5-B612EA41B5F4}" type="presParOf" srcId="{F71ABDD7-DEAB-40E4-9698-9B85CE1A8F04}" destId="{92D700A4-8760-4FA0-A7D3-4D27ED9C817D}" srcOrd="4" destOrd="0" presId="urn:microsoft.com/office/officeart/2005/8/layout/cycle8"/>
    <dgm:cxn modelId="{EED3755D-DBE5-4F50-A512-E7408B0CD77B}" type="presParOf" srcId="{F71ABDD7-DEAB-40E4-9698-9B85CE1A8F04}" destId="{656EFE5E-633B-4077-8699-3D23D9E3119C}" srcOrd="5" destOrd="0" presId="urn:microsoft.com/office/officeart/2005/8/layout/cycle8"/>
    <dgm:cxn modelId="{03394F98-85F6-4A37-917D-8DC689DFCD2E}" type="presParOf" srcId="{F71ABDD7-DEAB-40E4-9698-9B85CE1A8F04}" destId="{A137B5B8-E384-4100-988E-8E162A8E47A0}" srcOrd="6" destOrd="0" presId="urn:microsoft.com/office/officeart/2005/8/layout/cycle8"/>
    <dgm:cxn modelId="{36B0793B-92FB-4C5B-8F59-A318AA26BFBA}" type="presParOf" srcId="{F71ABDD7-DEAB-40E4-9698-9B85CE1A8F04}" destId="{9A0C5C42-FBC4-440D-BF7A-557D66F9FE65}" srcOrd="7" destOrd="0" presId="urn:microsoft.com/office/officeart/2005/8/layout/cycle8"/>
    <dgm:cxn modelId="{845EF6A9-56C8-4E08-9732-02ED00702655}" type="presParOf" srcId="{F71ABDD7-DEAB-40E4-9698-9B85CE1A8F04}" destId="{B652FDA6-DA26-436C-9894-D2C8CDC73495}" srcOrd="8" destOrd="0" presId="urn:microsoft.com/office/officeart/2005/8/layout/cycle8"/>
    <dgm:cxn modelId="{83D436EB-EBB5-4551-A258-1A2F92819289}" type="presParOf" srcId="{F71ABDD7-DEAB-40E4-9698-9B85CE1A8F04}" destId="{B60E90DB-42BC-40C0-8214-055092A7F55B}" srcOrd="9" destOrd="0" presId="urn:microsoft.com/office/officeart/2005/8/layout/cycle8"/>
    <dgm:cxn modelId="{E7FC47BB-A789-4852-A039-2CB6CFEE579F}" type="presParOf" srcId="{F71ABDD7-DEAB-40E4-9698-9B85CE1A8F04}" destId="{83C7D679-02DE-4E1F-83A4-A80A66D09838}" srcOrd="10" destOrd="0" presId="urn:microsoft.com/office/officeart/2005/8/layout/cycle8"/>
    <dgm:cxn modelId="{B9F28ED5-DC25-41CF-80A2-C63CDC82E898}" type="presParOf" srcId="{F71ABDD7-DEAB-40E4-9698-9B85CE1A8F04}" destId="{CA33F1B6-8E7F-4B32-B870-7EAD5545426B}" srcOrd="11" destOrd="0" presId="urn:microsoft.com/office/officeart/2005/8/layout/cycle8"/>
    <dgm:cxn modelId="{B021A8AC-E333-4214-A287-C98C72B04DFD}" type="presParOf" srcId="{F71ABDD7-DEAB-40E4-9698-9B85CE1A8F04}" destId="{62DF1A00-5B77-4D86-A177-00BA522A718F}" srcOrd="12" destOrd="0" presId="urn:microsoft.com/office/officeart/2005/8/layout/cycle8"/>
    <dgm:cxn modelId="{9A197AEF-D640-4180-9745-B31963292226}" type="presParOf" srcId="{F71ABDD7-DEAB-40E4-9698-9B85CE1A8F04}" destId="{A05DDCF7-9ED7-445A-94BF-74327FFA74C6}" srcOrd="13" destOrd="0" presId="urn:microsoft.com/office/officeart/2005/8/layout/cycle8"/>
    <dgm:cxn modelId="{4EB805F1-9EAE-46E4-81C6-EBCBD22983B8}" type="presParOf" srcId="{F71ABDD7-DEAB-40E4-9698-9B85CE1A8F04}" destId="{B4105E39-BF29-40DD-A3FD-A185B4E96D2C}" srcOrd="14" destOrd="0" presId="urn:microsoft.com/office/officeart/2005/8/layout/cycle8"/>
    <dgm:cxn modelId="{5ABBD873-7D92-402D-B459-6CC1EC242D4A}" type="presParOf" srcId="{F71ABDD7-DEAB-40E4-9698-9B85CE1A8F04}" destId="{1E1B9019-5187-4A42-8C67-EE5EB5055782}" srcOrd="15" destOrd="0" presId="urn:microsoft.com/office/officeart/2005/8/layout/cycle8"/>
    <dgm:cxn modelId="{118F40AE-09E3-4DC0-9E5A-9BAAF61B984C}" type="presParOf" srcId="{F71ABDD7-DEAB-40E4-9698-9B85CE1A8F04}" destId="{F6D07710-C0A3-49D5-8893-EDB7C15C7C7F}" srcOrd="16" destOrd="0" presId="urn:microsoft.com/office/officeart/2005/8/layout/cycle8"/>
    <dgm:cxn modelId="{5EFE066D-D726-497A-B1AA-BB96DD3733E4}" type="presParOf" srcId="{F71ABDD7-DEAB-40E4-9698-9B85CE1A8F04}" destId="{B7F4958B-F231-4128-AD13-BBD34B6E2DBC}" srcOrd="17" destOrd="0" presId="urn:microsoft.com/office/officeart/2005/8/layout/cycle8"/>
    <dgm:cxn modelId="{1794B162-83BD-47CB-986E-59682F975D52}" type="presParOf" srcId="{F71ABDD7-DEAB-40E4-9698-9B85CE1A8F04}" destId="{EBC3C145-2F14-41EE-89D0-1F914C97F91E}" srcOrd="18" destOrd="0" presId="urn:microsoft.com/office/officeart/2005/8/layout/cycle8"/>
    <dgm:cxn modelId="{F8199123-B717-43E7-B2F0-A6A6F0B66F95}" type="presParOf" srcId="{F71ABDD7-DEAB-40E4-9698-9B85CE1A8F04}" destId="{EC1DE623-C4F4-4381-AE50-FE1A6D946CF1}" srcOrd="19" destOrd="0" presId="urn:microsoft.com/office/officeart/2005/8/layout/cycle8"/>
    <dgm:cxn modelId="{3B523273-E11E-448B-A8C8-C61586709F07}" type="presParOf" srcId="{F71ABDD7-DEAB-40E4-9698-9B85CE1A8F04}" destId="{F88709CD-9525-4BF9-A28D-91A45A380372}" srcOrd="20" destOrd="0" presId="urn:microsoft.com/office/officeart/2005/8/layout/cycle8"/>
    <dgm:cxn modelId="{45B6AF3D-2FFD-4D1F-9119-D551697F176F}" type="presParOf" srcId="{F71ABDD7-DEAB-40E4-9698-9B85CE1A8F04}" destId="{B925B820-AE79-4074-B6DB-133A67D4A347}" srcOrd="21" destOrd="0" presId="urn:microsoft.com/office/officeart/2005/8/layout/cycle8"/>
    <dgm:cxn modelId="{1285B5F2-487A-4F53-A071-80EEF22371B8}" type="presParOf" srcId="{F71ABDD7-DEAB-40E4-9698-9B85CE1A8F04}" destId="{8FB3F66B-E3AB-435C-B1FD-1164DAFCD06E}" srcOrd="22" destOrd="0" presId="urn:microsoft.com/office/officeart/2005/8/layout/cycle8"/>
    <dgm:cxn modelId="{2F9467D2-CE59-4D58-A497-0215AB0B565A}" type="presParOf" srcId="{F71ABDD7-DEAB-40E4-9698-9B85CE1A8F04}" destId="{2C35024B-8FCC-4F88-A641-B3917F509537}" srcOrd="23" destOrd="0" presId="urn:microsoft.com/office/officeart/2005/8/layout/cycle8"/>
    <dgm:cxn modelId="{A3F04AEA-3F18-42C8-9E03-F1E05C59B1E6}" type="presParOf" srcId="{F71ABDD7-DEAB-40E4-9698-9B85CE1A8F04}" destId="{AEBAFEB7-FC6A-4AED-BD8C-94E6B50556B2}" srcOrd="24" destOrd="0" presId="urn:microsoft.com/office/officeart/2005/8/layout/cycle8"/>
    <dgm:cxn modelId="{19E47CE4-8B79-47AE-82B6-106E7826A6C7}" type="presParOf" srcId="{F71ABDD7-DEAB-40E4-9698-9B85CE1A8F04}" destId="{90A555A1-581B-402E-B005-4E6338C3B8B8}" srcOrd="25" destOrd="0" presId="urn:microsoft.com/office/officeart/2005/8/layout/cycle8"/>
    <dgm:cxn modelId="{028DC969-D39B-452D-8ABB-5580E3D5511C}" type="presParOf" srcId="{F71ABDD7-DEAB-40E4-9698-9B85CE1A8F04}" destId="{D0A269D4-F994-4B22-A63C-14CFEED0E56F}" srcOrd="26" destOrd="0" presId="urn:microsoft.com/office/officeart/2005/8/layout/cycle8"/>
    <dgm:cxn modelId="{8F9D9284-E868-4112-B68A-BC5F48993FDF}" type="presParOf" srcId="{F71ABDD7-DEAB-40E4-9698-9B85CE1A8F04}" destId="{A18459FA-F67B-439A-8922-C8D9AF8C96FA}" srcOrd="27" destOrd="0" presId="urn:microsoft.com/office/officeart/2005/8/layout/cycle8"/>
    <dgm:cxn modelId="{AC67C452-CE20-4C69-A679-65ACB57D4673}" type="presParOf" srcId="{F71ABDD7-DEAB-40E4-9698-9B85CE1A8F04}" destId="{8F713218-6A3C-4AF0-BA41-0B0A3AF9FD68}" srcOrd="28" destOrd="0" presId="urn:microsoft.com/office/officeart/2005/8/layout/cycle8"/>
    <dgm:cxn modelId="{60DF7F32-F168-4E03-82B3-5B586F436E42}" type="presParOf" srcId="{F71ABDD7-DEAB-40E4-9698-9B85CE1A8F04}" destId="{3EECA2FD-7578-42E1-B64D-95C3CFDBDCDA}" srcOrd="29" destOrd="0" presId="urn:microsoft.com/office/officeart/2005/8/layout/cycle8"/>
    <dgm:cxn modelId="{D63D8DA3-6E59-409D-800B-81ED9BD4B274}" type="presParOf" srcId="{F71ABDD7-DEAB-40E4-9698-9B85CE1A8F04}" destId="{1AB4DE61-E626-4A74-8660-7A4CAFAC02E3}" srcOrd="30" destOrd="0" presId="urn:microsoft.com/office/officeart/2005/8/layout/cycle8"/>
    <dgm:cxn modelId="{DCA52BDD-7343-4091-B621-34E230C4B6E1}" type="presParOf" srcId="{F71ABDD7-DEAB-40E4-9698-9B85CE1A8F04}" destId="{235FA21A-8A91-4A5C-92E7-B70FE5B5E614}" srcOrd="31" destOrd="0" presId="urn:microsoft.com/office/officeart/2005/8/layout/cycle8"/>
    <dgm:cxn modelId="{E2376ECF-CA0A-4466-BD64-D88543C50103}" type="presParOf" srcId="{F71ABDD7-DEAB-40E4-9698-9B85CE1A8F04}" destId="{38535836-DA54-4D4B-9B47-19CF22DB8556}" srcOrd="32" destOrd="0" presId="urn:microsoft.com/office/officeart/2005/8/layout/cycle8"/>
    <dgm:cxn modelId="{AEE1C247-0024-41B3-8FBA-6A27D45289A8}" type="presParOf" srcId="{F71ABDD7-DEAB-40E4-9698-9B85CE1A8F04}" destId="{144F089E-F673-4F58-8714-866EE5836B77}" srcOrd="33" destOrd="0" presId="urn:microsoft.com/office/officeart/2005/8/layout/cycle8"/>
    <dgm:cxn modelId="{4D45152A-19BF-4E53-8AD3-5A4D36D841C1}" type="presParOf" srcId="{F71ABDD7-DEAB-40E4-9698-9B85CE1A8F04}" destId="{21F1A600-977E-4D46-9986-60FAA9785255}" srcOrd="3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16726D-943C-4528-9330-ADEBB031F7CC}"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CN" altLang="en-US"/>
        </a:p>
      </dgm:t>
    </dgm:pt>
    <dgm:pt modelId="{FF98C874-E959-4997-8394-15A636407BA7}">
      <dgm:prSet phldrT="[文本]" custT="1"/>
      <dgm:spPr>
        <a:solidFill>
          <a:srgbClr val="3D5272"/>
        </a:solidFill>
      </dgm:spPr>
      <dgm:t>
        <a:bodyPr/>
        <a:lstStyle/>
        <a:p>
          <a:r>
            <a:rPr lang="zh-CN" altLang="en-US" sz="3600" b="1" dirty="0">
              <a:solidFill>
                <a:schemeClr val="bg1"/>
              </a:solidFill>
              <a:latin typeface="微软雅黑" panose="020B0503020204020204" pitchFamily="34" charset="-122"/>
              <a:ea typeface="微软雅黑" panose="020B0503020204020204" pitchFamily="34" charset="-122"/>
            </a:rPr>
            <a:t>平台化软件</a:t>
          </a:r>
        </a:p>
      </dgm:t>
    </dgm:pt>
    <dgm:pt modelId="{04A651E4-608D-4971-AB6B-06ABDB852F23}" type="parTrans" cxnId="{B497FE4C-4EA0-4663-9226-9BD731FBA673}">
      <dgm:prSet/>
      <dgm:spPr/>
      <dgm:t>
        <a:bodyPr/>
        <a:lstStyle/>
        <a:p>
          <a:endParaRPr lang="zh-CN" altLang="en-US"/>
        </a:p>
      </dgm:t>
    </dgm:pt>
    <dgm:pt modelId="{37D1515C-F8B0-41A4-9285-8AA7B66981CD}" type="sibTrans" cxnId="{B497FE4C-4EA0-4663-9226-9BD731FBA673}">
      <dgm:prSet/>
      <dgm:spPr/>
      <dgm:t>
        <a:bodyPr/>
        <a:lstStyle/>
        <a:p>
          <a:endParaRPr lang="zh-CN" altLang="en-US"/>
        </a:p>
      </dgm:t>
    </dgm:pt>
    <dgm:pt modelId="{6791FF74-0E9D-42E7-85BC-2FF6485C1608}">
      <dgm:prSet phldrT="[文本]" custT="1"/>
      <dgm:spPr>
        <a:solidFill>
          <a:srgbClr val="526E98"/>
        </a:solidFill>
      </dgm:spPr>
      <dgm:t>
        <a:bodyPr/>
        <a:lstStyle/>
        <a:p>
          <a:r>
            <a:rPr lang="en-US" altLang="zh-CN" sz="1800" b="1" dirty="0"/>
            <a:t>PAAS</a:t>
          </a:r>
          <a:r>
            <a:rPr lang="zh-CN" altLang="en-US" sz="1800" b="1" dirty="0"/>
            <a:t>平台</a:t>
          </a:r>
        </a:p>
      </dgm:t>
    </dgm:pt>
    <dgm:pt modelId="{987895B3-2C01-470D-8DAD-FDF9F6776C98}" type="parTrans" cxnId="{2D426F74-98A1-4011-A138-75F41EAAC3C1}">
      <dgm:prSet/>
      <dgm:spPr/>
      <dgm:t>
        <a:bodyPr/>
        <a:lstStyle/>
        <a:p>
          <a:endParaRPr lang="zh-CN" altLang="en-US"/>
        </a:p>
      </dgm:t>
    </dgm:pt>
    <dgm:pt modelId="{DD3B94F7-C81D-4DFA-B328-7811F1FFADA4}" type="sibTrans" cxnId="{2D426F74-98A1-4011-A138-75F41EAAC3C1}">
      <dgm:prSet/>
      <dgm:spPr/>
      <dgm:t>
        <a:bodyPr/>
        <a:lstStyle/>
        <a:p>
          <a:endParaRPr lang="zh-CN" altLang="en-US"/>
        </a:p>
      </dgm:t>
    </dgm:pt>
    <dgm:pt modelId="{67230CCA-09E9-4AA8-979B-2195C424D74C}">
      <dgm:prSet phldrT="[文本]" custT="1"/>
      <dgm:spPr>
        <a:solidFill>
          <a:srgbClr val="526E98"/>
        </a:solidFill>
      </dgm:spPr>
      <dgm:t>
        <a:bodyPr/>
        <a:lstStyle/>
        <a:p>
          <a:r>
            <a:rPr lang="zh-CN" altLang="en-US" sz="1800" b="1" dirty="0"/>
            <a:t>大数据</a:t>
          </a:r>
        </a:p>
      </dgm:t>
    </dgm:pt>
    <dgm:pt modelId="{CD772927-B467-4926-8D81-7416C9049B6D}" type="parTrans" cxnId="{868C3115-422F-49D4-9E88-471199704C62}">
      <dgm:prSet/>
      <dgm:spPr/>
      <dgm:t>
        <a:bodyPr/>
        <a:lstStyle/>
        <a:p>
          <a:endParaRPr lang="zh-CN" altLang="en-US"/>
        </a:p>
      </dgm:t>
    </dgm:pt>
    <dgm:pt modelId="{FE38567B-F9CB-45C7-BF3C-7F7FFB824F0F}" type="sibTrans" cxnId="{868C3115-422F-49D4-9E88-471199704C62}">
      <dgm:prSet/>
      <dgm:spPr/>
      <dgm:t>
        <a:bodyPr/>
        <a:lstStyle/>
        <a:p>
          <a:endParaRPr lang="zh-CN" altLang="en-US"/>
        </a:p>
      </dgm:t>
    </dgm:pt>
    <dgm:pt modelId="{971EF408-DBD8-4BC8-9643-D4452A53AF2E}">
      <dgm:prSet phldrT="[文本]" custT="1"/>
      <dgm:spPr>
        <a:solidFill>
          <a:srgbClr val="BE8C83"/>
        </a:solidFill>
      </dgm:spPr>
      <dgm:t>
        <a:bodyPr/>
        <a:lstStyle/>
        <a:p>
          <a:r>
            <a:rPr lang="en-US" altLang="zh-CN" sz="3600" b="1" dirty="0">
              <a:solidFill>
                <a:schemeClr val="bg1"/>
              </a:solidFill>
              <a:latin typeface="微软雅黑" panose="020B0503020204020204" pitchFamily="34" charset="-122"/>
              <a:ea typeface="微软雅黑" panose="020B0503020204020204" pitchFamily="34" charset="-122"/>
            </a:rPr>
            <a:t>AI</a:t>
          </a:r>
          <a:r>
            <a:rPr lang="zh-CN" altLang="en-US" sz="3600" b="1" dirty="0">
              <a:solidFill>
                <a:schemeClr val="bg1"/>
              </a:solidFill>
              <a:latin typeface="微软雅黑" panose="020B0503020204020204" pitchFamily="34" charset="-122"/>
              <a:ea typeface="微软雅黑" panose="020B0503020204020204" pitchFamily="34" charset="-122"/>
            </a:rPr>
            <a:t>人工智能</a:t>
          </a:r>
        </a:p>
      </dgm:t>
    </dgm:pt>
    <dgm:pt modelId="{7C52D27B-2144-45A8-BD58-232F509C2457}" type="parTrans" cxnId="{CA34D294-5CC5-47FA-BDE0-57DA266B5360}">
      <dgm:prSet/>
      <dgm:spPr/>
      <dgm:t>
        <a:bodyPr/>
        <a:lstStyle/>
        <a:p>
          <a:endParaRPr lang="zh-CN" altLang="en-US"/>
        </a:p>
      </dgm:t>
    </dgm:pt>
    <dgm:pt modelId="{70D61ACE-B275-46DD-A0DC-3EE2825809DB}" type="sibTrans" cxnId="{CA34D294-5CC5-47FA-BDE0-57DA266B5360}">
      <dgm:prSet/>
      <dgm:spPr/>
      <dgm:t>
        <a:bodyPr/>
        <a:lstStyle/>
        <a:p>
          <a:endParaRPr lang="zh-CN" altLang="en-US"/>
        </a:p>
      </dgm:t>
    </dgm:pt>
    <dgm:pt modelId="{316B1E8D-CDB5-4298-A9D9-C162F4D9CD30}">
      <dgm:prSet phldrT="[文本]" custT="1"/>
      <dgm:spPr>
        <a:solidFill>
          <a:srgbClr val="BE8C83"/>
        </a:solidFill>
      </dgm:spPr>
      <dgm:t>
        <a:bodyPr/>
        <a:lstStyle/>
        <a:p>
          <a:r>
            <a:rPr lang="zh-CN" altLang="en-US" sz="1800" b="1" dirty="0"/>
            <a:t>人机交互</a:t>
          </a:r>
        </a:p>
      </dgm:t>
    </dgm:pt>
    <dgm:pt modelId="{E15C47AC-D8A5-4133-8E33-2C35910AF37E}" type="parTrans" cxnId="{40E88834-4580-4BCD-BBD2-FB7713A098EB}">
      <dgm:prSet/>
      <dgm:spPr/>
      <dgm:t>
        <a:bodyPr/>
        <a:lstStyle/>
        <a:p>
          <a:endParaRPr lang="zh-CN" altLang="en-US"/>
        </a:p>
      </dgm:t>
    </dgm:pt>
    <dgm:pt modelId="{6447F5D5-62D5-49D1-8BE4-AED0DD5D439E}" type="sibTrans" cxnId="{40E88834-4580-4BCD-BBD2-FB7713A098EB}">
      <dgm:prSet/>
      <dgm:spPr/>
      <dgm:t>
        <a:bodyPr/>
        <a:lstStyle/>
        <a:p>
          <a:endParaRPr lang="zh-CN" altLang="en-US"/>
        </a:p>
      </dgm:t>
    </dgm:pt>
    <dgm:pt modelId="{5C8F32CF-F001-4729-921C-17DF7C78CBF6}">
      <dgm:prSet phldrT="[文本]" custT="1"/>
      <dgm:spPr>
        <a:solidFill>
          <a:srgbClr val="BE8C83"/>
        </a:solidFill>
      </dgm:spPr>
      <dgm:t>
        <a:bodyPr/>
        <a:lstStyle/>
        <a:p>
          <a:r>
            <a:rPr lang="zh-CN" altLang="en-US" sz="1800" b="1" dirty="0"/>
            <a:t>人工智能</a:t>
          </a:r>
        </a:p>
      </dgm:t>
    </dgm:pt>
    <dgm:pt modelId="{1702C0C2-175F-4E77-A39D-CE14F4C58929}" type="parTrans" cxnId="{704C4F5F-DDC5-417B-9369-04E82AC88AF1}">
      <dgm:prSet/>
      <dgm:spPr/>
      <dgm:t>
        <a:bodyPr/>
        <a:lstStyle/>
        <a:p>
          <a:endParaRPr lang="zh-CN" altLang="en-US"/>
        </a:p>
      </dgm:t>
    </dgm:pt>
    <dgm:pt modelId="{7466F51B-BAFB-481D-9138-B9DC176B271B}" type="sibTrans" cxnId="{704C4F5F-DDC5-417B-9369-04E82AC88AF1}">
      <dgm:prSet/>
      <dgm:spPr/>
      <dgm:t>
        <a:bodyPr/>
        <a:lstStyle/>
        <a:p>
          <a:endParaRPr lang="zh-CN" altLang="en-US"/>
        </a:p>
      </dgm:t>
    </dgm:pt>
    <dgm:pt modelId="{89C943AD-D80A-4F2B-A5AA-D3C328FAD2F6}">
      <dgm:prSet phldrT="[文本]" custT="1"/>
      <dgm:spPr>
        <a:solidFill>
          <a:srgbClr val="526E98"/>
        </a:solidFill>
      </dgm:spPr>
      <dgm:t>
        <a:bodyPr/>
        <a:lstStyle/>
        <a:p>
          <a:r>
            <a:rPr lang="zh-CN" altLang="en-US" sz="1800" b="1" dirty="0"/>
            <a:t>高可用</a:t>
          </a:r>
        </a:p>
      </dgm:t>
    </dgm:pt>
    <dgm:pt modelId="{65E9B73B-4559-498E-A3F0-F67D30E5B594}" type="parTrans" cxnId="{74DE97B8-EADC-4EB3-9573-D21EB0D8E5BC}">
      <dgm:prSet/>
      <dgm:spPr/>
      <dgm:t>
        <a:bodyPr/>
        <a:lstStyle/>
        <a:p>
          <a:endParaRPr lang="zh-CN" altLang="en-US"/>
        </a:p>
      </dgm:t>
    </dgm:pt>
    <dgm:pt modelId="{FFE7025E-83D1-4BBB-B5F0-A39083B49721}" type="sibTrans" cxnId="{74DE97B8-EADC-4EB3-9573-D21EB0D8E5BC}">
      <dgm:prSet/>
      <dgm:spPr/>
      <dgm:t>
        <a:bodyPr/>
        <a:lstStyle/>
        <a:p>
          <a:endParaRPr lang="zh-CN" altLang="en-US"/>
        </a:p>
      </dgm:t>
    </dgm:pt>
    <dgm:pt modelId="{00046A72-765A-492C-ABA0-371397003273}">
      <dgm:prSet phldrT="[文本]" custT="1"/>
      <dgm:spPr>
        <a:solidFill>
          <a:srgbClr val="BE8C83"/>
        </a:solidFill>
      </dgm:spPr>
      <dgm:t>
        <a:bodyPr/>
        <a:lstStyle/>
        <a:p>
          <a:r>
            <a:rPr lang="zh-CN" altLang="en-US" sz="1800" b="1" dirty="0"/>
            <a:t>人脸识别</a:t>
          </a:r>
        </a:p>
      </dgm:t>
    </dgm:pt>
    <dgm:pt modelId="{29CC229E-CF8B-47DC-A627-4DAD1649076F}" type="parTrans" cxnId="{9BEFCA78-2887-425F-AEC3-028279F93243}">
      <dgm:prSet/>
      <dgm:spPr/>
      <dgm:t>
        <a:bodyPr/>
        <a:lstStyle/>
        <a:p>
          <a:endParaRPr lang="zh-CN" altLang="en-US"/>
        </a:p>
      </dgm:t>
    </dgm:pt>
    <dgm:pt modelId="{EBF80481-93EB-4484-94AE-9BF734FDC1A9}" type="sibTrans" cxnId="{9BEFCA78-2887-425F-AEC3-028279F93243}">
      <dgm:prSet/>
      <dgm:spPr/>
      <dgm:t>
        <a:bodyPr/>
        <a:lstStyle/>
        <a:p>
          <a:endParaRPr lang="zh-CN" altLang="en-US"/>
        </a:p>
      </dgm:t>
    </dgm:pt>
    <dgm:pt modelId="{DC5BA673-F271-4113-92C6-150749842FC6}" type="pres">
      <dgm:prSet presAssocID="{5416726D-943C-4528-9330-ADEBB031F7CC}" presName="Name0" presStyleCnt="0">
        <dgm:presLayoutVars>
          <dgm:chPref val="1"/>
          <dgm:dir/>
          <dgm:animOne val="branch"/>
          <dgm:animLvl val="lvl"/>
          <dgm:resizeHandles/>
        </dgm:presLayoutVars>
      </dgm:prSet>
      <dgm:spPr/>
      <dgm:t>
        <a:bodyPr/>
        <a:lstStyle/>
        <a:p>
          <a:endParaRPr lang="zh-CN" altLang="en-US"/>
        </a:p>
      </dgm:t>
    </dgm:pt>
    <dgm:pt modelId="{E9E719BC-3F59-457B-A566-0A3B15902156}" type="pres">
      <dgm:prSet presAssocID="{FF98C874-E959-4997-8394-15A636407BA7}" presName="vertOne" presStyleCnt="0"/>
      <dgm:spPr/>
    </dgm:pt>
    <dgm:pt modelId="{8C0B59C2-F245-48CF-9545-9E2980C25BD8}" type="pres">
      <dgm:prSet presAssocID="{FF98C874-E959-4997-8394-15A636407BA7}" presName="txOne" presStyleLbl="node0" presStyleIdx="0" presStyleCnt="2">
        <dgm:presLayoutVars>
          <dgm:chPref val="3"/>
        </dgm:presLayoutVars>
      </dgm:prSet>
      <dgm:spPr/>
      <dgm:t>
        <a:bodyPr/>
        <a:lstStyle/>
        <a:p>
          <a:endParaRPr lang="zh-CN" altLang="en-US"/>
        </a:p>
      </dgm:t>
    </dgm:pt>
    <dgm:pt modelId="{C04440C2-168B-4B14-90E7-7BD59482AB86}" type="pres">
      <dgm:prSet presAssocID="{FF98C874-E959-4997-8394-15A636407BA7}" presName="parTransOne" presStyleCnt="0"/>
      <dgm:spPr/>
    </dgm:pt>
    <dgm:pt modelId="{71E358EA-CEB9-4000-8647-3B8CA33BF692}" type="pres">
      <dgm:prSet presAssocID="{FF98C874-E959-4997-8394-15A636407BA7}" presName="horzOne" presStyleCnt="0"/>
      <dgm:spPr/>
    </dgm:pt>
    <dgm:pt modelId="{3175BC3D-7CC4-4611-AF4D-EA023DB4BA1F}" type="pres">
      <dgm:prSet presAssocID="{6791FF74-0E9D-42E7-85BC-2FF6485C1608}" presName="vertTwo" presStyleCnt="0"/>
      <dgm:spPr/>
    </dgm:pt>
    <dgm:pt modelId="{1656F069-79D7-4986-9529-E5592B38961A}" type="pres">
      <dgm:prSet presAssocID="{6791FF74-0E9D-42E7-85BC-2FF6485C1608}" presName="txTwo" presStyleLbl="node2" presStyleIdx="0" presStyleCnt="6">
        <dgm:presLayoutVars>
          <dgm:chPref val="3"/>
        </dgm:presLayoutVars>
      </dgm:prSet>
      <dgm:spPr/>
      <dgm:t>
        <a:bodyPr/>
        <a:lstStyle/>
        <a:p>
          <a:endParaRPr lang="zh-CN" altLang="en-US"/>
        </a:p>
      </dgm:t>
    </dgm:pt>
    <dgm:pt modelId="{9067E345-6B71-4402-81BB-E4C4E305B47E}" type="pres">
      <dgm:prSet presAssocID="{6791FF74-0E9D-42E7-85BC-2FF6485C1608}" presName="horzTwo" presStyleCnt="0"/>
      <dgm:spPr/>
    </dgm:pt>
    <dgm:pt modelId="{724EF133-AECA-432F-AE74-38350D83A9D3}" type="pres">
      <dgm:prSet presAssocID="{DD3B94F7-C81D-4DFA-B328-7811F1FFADA4}" presName="sibSpaceTwo" presStyleCnt="0"/>
      <dgm:spPr/>
    </dgm:pt>
    <dgm:pt modelId="{439BA1B9-AC8B-47D4-A78E-57B85C284986}" type="pres">
      <dgm:prSet presAssocID="{67230CCA-09E9-4AA8-979B-2195C424D74C}" presName="vertTwo" presStyleCnt="0"/>
      <dgm:spPr/>
    </dgm:pt>
    <dgm:pt modelId="{5A0A4D08-07B6-46F9-86D0-4117A7993B64}" type="pres">
      <dgm:prSet presAssocID="{67230CCA-09E9-4AA8-979B-2195C424D74C}" presName="txTwo" presStyleLbl="node2" presStyleIdx="1" presStyleCnt="6">
        <dgm:presLayoutVars>
          <dgm:chPref val="3"/>
        </dgm:presLayoutVars>
      </dgm:prSet>
      <dgm:spPr/>
      <dgm:t>
        <a:bodyPr/>
        <a:lstStyle/>
        <a:p>
          <a:endParaRPr lang="zh-CN" altLang="en-US"/>
        </a:p>
      </dgm:t>
    </dgm:pt>
    <dgm:pt modelId="{4E241BAA-6E85-4CF1-B7AD-1A1E95896A5B}" type="pres">
      <dgm:prSet presAssocID="{67230CCA-09E9-4AA8-979B-2195C424D74C}" presName="horzTwo" presStyleCnt="0"/>
      <dgm:spPr/>
    </dgm:pt>
    <dgm:pt modelId="{7300E2CE-246E-4875-8565-B5084B77CBB0}" type="pres">
      <dgm:prSet presAssocID="{FE38567B-F9CB-45C7-BF3C-7F7FFB824F0F}" presName="sibSpaceTwo" presStyleCnt="0"/>
      <dgm:spPr/>
    </dgm:pt>
    <dgm:pt modelId="{7FD593A0-5726-4DBF-8C22-5D16CC7599E4}" type="pres">
      <dgm:prSet presAssocID="{89C943AD-D80A-4F2B-A5AA-D3C328FAD2F6}" presName="vertTwo" presStyleCnt="0"/>
      <dgm:spPr/>
    </dgm:pt>
    <dgm:pt modelId="{176BE9BD-493B-4A61-9647-385CA29C34B0}" type="pres">
      <dgm:prSet presAssocID="{89C943AD-D80A-4F2B-A5AA-D3C328FAD2F6}" presName="txTwo" presStyleLbl="node2" presStyleIdx="2" presStyleCnt="6">
        <dgm:presLayoutVars>
          <dgm:chPref val="3"/>
        </dgm:presLayoutVars>
      </dgm:prSet>
      <dgm:spPr/>
      <dgm:t>
        <a:bodyPr/>
        <a:lstStyle/>
        <a:p>
          <a:endParaRPr lang="zh-CN" altLang="en-US"/>
        </a:p>
      </dgm:t>
    </dgm:pt>
    <dgm:pt modelId="{E97ED411-6A5A-41E3-960F-FA1D083A54F8}" type="pres">
      <dgm:prSet presAssocID="{89C943AD-D80A-4F2B-A5AA-D3C328FAD2F6}" presName="horzTwo" presStyleCnt="0"/>
      <dgm:spPr/>
    </dgm:pt>
    <dgm:pt modelId="{CF2D597F-BEBB-443C-B36A-0DD75652976B}" type="pres">
      <dgm:prSet presAssocID="{37D1515C-F8B0-41A4-9285-8AA7B66981CD}" presName="sibSpaceOne" presStyleCnt="0"/>
      <dgm:spPr/>
    </dgm:pt>
    <dgm:pt modelId="{CBEBC8B6-B803-4DC0-BDF6-6544B19006AC}" type="pres">
      <dgm:prSet presAssocID="{971EF408-DBD8-4BC8-9643-D4452A53AF2E}" presName="vertOne" presStyleCnt="0"/>
      <dgm:spPr/>
    </dgm:pt>
    <dgm:pt modelId="{D9DC7B5E-24A4-4113-A5A9-F5B6592F5271}" type="pres">
      <dgm:prSet presAssocID="{971EF408-DBD8-4BC8-9643-D4452A53AF2E}" presName="txOne" presStyleLbl="node0" presStyleIdx="1" presStyleCnt="2">
        <dgm:presLayoutVars>
          <dgm:chPref val="3"/>
        </dgm:presLayoutVars>
      </dgm:prSet>
      <dgm:spPr/>
      <dgm:t>
        <a:bodyPr/>
        <a:lstStyle/>
        <a:p>
          <a:endParaRPr lang="zh-CN" altLang="en-US"/>
        </a:p>
      </dgm:t>
    </dgm:pt>
    <dgm:pt modelId="{C5A8788E-8561-4D5F-BD89-89B0EE98232F}" type="pres">
      <dgm:prSet presAssocID="{971EF408-DBD8-4BC8-9643-D4452A53AF2E}" presName="parTransOne" presStyleCnt="0"/>
      <dgm:spPr/>
    </dgm:pt>
    <dgm:pt modelId="{84201A8B-A76F-4E32-AF4E-C1009318C2CA}" type="pres">
      <dgm:prSet presAssocID="{971EF408-DBD8-4BC8-9643-D4452A53AF2E}" presName="horzOne" presStyleCnt="0"/>
      <dgm:spPr/>
    </dgm:pt>
    <dgm:pt modelId="{851FFB7F-2D3B-4021-9250-C5010BCB3C4C}" type="pres">
      <dgm:prSet presAssocID="{316B1E8D-CDB5-4298-A9D9-C162F4D9CD30}" presName="vertTwo" presStyleCnt="0"/>
      <dgm:spPr/>
    </dgm:pt>
    <dgm:pt modelId="{12A9213B-A35F-45BB-AE92-59FAEA69B977}" type="pres">
      <dgm:prSet presAssocID="{316B1E8D-CDB5-4298-A9D9-C162F4D9CD30}" presName="txTwo" presStyleLbl="node2" presStyleIdx="3" presStyleCnt="6">
        <dgm:presLayoutVars>
          <dgm:chPref val="3"/>
        </dgm:presLayoutVars>
      </dgm:prSet>
      <dgm:spPr/>
      <dgm:t>
        <a:bodyPr/>
        <a:lstStyle/>
        <a:p>
          <a:endParaRPr lang="zh-CN" altLang="en-US"/>
        </a:p>
      </dgm:t>
    </dgm:pt>
    <dgm:pt modelId="{3FE10292-06FD-4320-BC33-ACD3D988C8C9}" type="pres">
      <dgm:prSet presAssocID="{316B1E8D-CDB5-4298-A9D9-C162F4D9CD30}" presName="horzTwo" presStyleCnt="0"/>
      <dgm:spPr/>
    </dgm:pt>
    <dgm:pt modelId="{67F9907C-8154-4ADB-827D-BAC7FC7F64F4}" type="pres">
      <dgm:prSet presAssocID="{6447F5D5-62D5-49D1-8BE4-AED0DD5D439E}" presName="sibSpaceTwo" presStyleCnt="0"/>
      <dgm:spPr/>
    </dgm:pt>
    <dgm:pt modelId="{57B653EA-0A38-4102-9B7E-9CF1D53084B3}" type="pres">
      <dgm:prSet presAssocID="{5C8F32CF-F001-4729-921C-17DF7C78CBF6}" presName="vertTwo" presStyleCnt="0"/>
      <dgm:spPr/>
    </dgm:pt>
    <dgm:pt modelId="{538015E5-E18B-4243-8D32-3C2D8FE7C34D}" type="pres">
      <dgm:prSet presAssocID="{5C8F32CF-F001-4729-921C-17DF7C78CBF6}" presName="txTwo" presStyleLbl="node2" presStyleIdx="4" presStyleCnt="6">
        <dgm:presLayoutVars>
          <dgm:chPref val="3"/>
        </dgm:presLayoutVars>
      </dgm:prSet>
      <dgm:spPr/>
      <dgm:t>
        <a:bodyPr/>
        <a:lstStyle/>
        <a:p>
          <a:endParaRPr lang="zh-CN" altLang="en-US"/>
        </a:p>
      </dgm:t>
    </dgm:pt>
    <dgm:pt modelId="{86443330-3ADF-458B-B5F7-B21D3B3447F6}" type="pres">
      <dgm:prSet presAssocID="{5C8F32CF-F001-4729-921C-17DF7C78CBF6}" presName="horzTwo" presStyleCnt="0"/>
      <dgm:spPr/>
    </dgm:pt>
    <dgm:pt modelId="{70C32F31-80A9-4D59-811F-10B87479EE38}" type="pres">
      <dgm:prSet presAssocID="{7466F51B-BAFB-481D-9138-B9DC176B271B}" presName="sibSpaceTwo" presStyleCnt="0"/>
      <dgm:spPr/>
    </dgm:pt>
    <dgm:pt modelId="{801723C9-4415-4E87-B054-330530FDB51F}" type="pres">
      <dgm:prSet presAssocID="{00046A72-765A-492C-ABA0-371397003273}" presName="vertTwo" presStyleCnt="0"/>
      <dgm:spPr/>
    </dgm:pt>
    <dgm:pt modelId="{EF357DE1-9E10-43CC-8913-56CA945BA2B8}" type="pres">
      <dgm:prSet presAssocID="{00046A72-765A-492C-ABA0-371397003273}" presName="txTwo" presStyleLbl="node2" presStyleIdx="5" presStyleCnt="6">
        <dgm:presLayoutVars>
          <dgm:chPref val="3"/>
        </dgm:presLayoutVars>
      </dgm:prSet>
      <dgm:spPr/>
      <dgm:t>
        <a:bodyPr/>
        <a:lstStyle/>
        <a:p>
          <a:endParaRPr lang="zh-CN" altLang="en-US"/>
        </a:p>
      </dgm:t>
    </dgm:pt>
    <dgm:pt modelId="{221D38A2-2686-41EE-A9E7-6A7EE67D1F72}" type="pres">
      <dgm:prSet presAssocID="{00046A72-765A-492C-ABA0-371397003273}" presName="horzTwo" presStyleCnt="0"/>
      <dgm:spPr/>
    </dgm:pt>
  </dgm:ptLst>
  <dgm:cxnLst>
    <dgm:cxn modelId="{535129DB-C53C-4C3D-9BEC-A0E2B8D8B1EA}" type="presOf" srcId="{971EF408-DBD8-4BC8-9643-D4452A53AF2E}" destId="{D9DC7B5E-24A4-4113-A5A9-F5B6592F5271}" srcOrd="0" destOrd="0" presId="urn:microsoft.com/office/officeart/2005/8/layout/hierarchy4"/>
    <dgm:cxn modelId="{A1F3D51A-CB57-42EB-B2C2-85DD98734027}" type="presOf" srcId="{316B1E8D-CDB5-4298-A9D9-C162F4D9CD30}" destId="{12A9213B-A35F-45BB-AE92-59FAEA69B977}" srcOrd="0" destOrd="0" presId="urn:microsoft.com/office/officeart/2005/8/layout/hierarchy4"/>
    <dgm:cxn modelId="{74DE97B8-EADC-4EB3-9573-D21EB0D8E5BC}" srcId="{FF98C874-E959-4997-8394-15A636407BA7}" destId="{89C943AD-D80A-4F2B-A5AA-D3C328FAD2F6}" srcOrd="2" destOrd="0" parTransId="{65E9B73B-4559-498E-A3F0-F67D30E5B594}" sibTransId="{FFE7025E-83D1-4BBB-B5F0-A39083B49721}"/>
    <dgm:cxn modelId="{40E88834-4580-4BCD-BBD2-FB7713A098EB}" srcId="{971EF408-DBD8-4BC8-9643-D4452A53AF2E}" destId="{316B1E8D-CDB5-4298-A9D9-C162F4D9CD30}" srcOrd="0" destOrd="0" parTransId="{E15C47AC-D8A5-4133-8E33-2C35910AF37E}" sibTransId="{6447F5D5-62D5-49D1-8BE4-AED0DD5D439E}"/>
    <dgm:cxn modelId="{B497FE4C-4EA0-4663-9226-9BD731FBA673}" srcId="{5416726D-943C-4528-9330-ADEBB031F7CC}" destId="{FF98C874-E959-4997-8394-15A636407BA7}" srcOrd="0" destOrd="0" parTransId="{04A651E4-608D-4971-AB6B-06ABDB852F23}" sibTransId="{37D1515C-F8B0-41A4-9285-8AA7B66981CD}"/>
    <dgm:cxn modelId="{868C3115-422F-49D4-9E88-471199704C62}" srcId="{FF98C874-E959-4997-8394-15A636407BA7}" destId="{67230CCA-09E9-4AA8-979B-2195C424D74C}" srcOrd="1" destOrd="0" parTransId="{CD772927-B467-4926-8D81-7416C9049B6D}" sibTransId="{FE38567B-F9CB-45C7-BF3C-7F7FFB824F0F}"/>
    <dgm:cxn modelId="{E5206D44-C083-4D3B-B0E7-B1EE8AF75174}" type="presOf" srcId="{67230CCA-09E9-4AA8-979B-2195C424D74C}" destId="{5A0A4D08-07B6-46F9-86D0-4117A7993B64}" srcOrd="0" destOrd="0" presId="urn:microsoft.com/office/officeart/2005/8/layout/hierarchy4"/>
    <dgm:cxn modelId="{2D426F74-98A1-4011-A138-75F41EAAC3C1}" srcId="{FF98C874-E959-4997-8394-15A636407BA7}" destId="{6791FF74-0E9D-42E7-85BC-2FF6485C1608}" srcOrd="0" destOrd="0" parTransId="{987895B3-2C01-470D-8DAD-FDF9F6776C98}" sibTransId="{DD3B94F7-C81D-4DFA-B328-7811F1FFADA4}"/>
    <dgm:cxn modelId="{FC94C0D7-864D-43DD-BD46-D84F6E249FA2}" type="presOf" srcId="{00046A72-765A-492C-ABA0-371397003273}" destId="{EF357DE1-9E10-43CC-8913-56CA945BA2B8}" srcOrd="0" destOrd="0" presId="urn:microsoft.com/office/officeart/2005/8/layout/hierarchy4"/>
    <dgm:cxn modelId="{1C17D573-27A3-4777-99BD-54208786221E}" type="presOf" srcId="{5C8F32CF-F001-4729-921C-17DF7C78CBF6}" destId="{538015E5-E18B-4243-8D32-3C2D8FE7C34D}" srcOrd="0" destOrd="0" presId="urn:microsoft.com/office/officeart/2005/8/layout/hierarchy4"/>
    <dgm:cxn modelId="{CA34D294-5CC5-47FA-BDE0-57DA266B5360}" srcId="{5416726D-943C-4528-9330-ADEBB031F7CC}" destId="{971EF408-DBD8-4BC8-9643-D4452A53AF2E}" srcOrd="1" destOrd="0" parTransId="{7C52D27B-2144-45A8-BD58-232F509C2457}" sibTransId="{70D61ACE-B275-46DD-A0DC-3EE2825809DB}"/>
    <dgm:cxn modelId="{9BEFCA78-2887-425F-AEC3-028279F93243}" srcId="{971EF408-DBD8-4BC8-9643-D4452A53AF2E}" destId="{00046A72-765A-492C-ABA0-371397003273}" srcOrd="2" destOrd="0" parTransId="{29CC229E-CF8B-47DC-A627-4DAD1649076F}" sibTransId="{EBF80481-93EB-4484-94AE-9BF734FDC1A9}"/>
    <dgm:cxn modelId="{686FFF33-E32A-4329-8929-8315C7373A64}" type="presOf" srcId="{FF98C874-E959-4997-8394-15A636407BA7}" destId="{8C0B59C2-F245-48CF-9545-9E2980C25BD8}" srcOrd="0" destOrd="0" presId="urn:microsoft.com/office/officeart/2005/8/layout/hierarchy4"/>
    <dgm:cxn modelId="{8853E75C-FB14-4C4B-802A-09D09D57A03C}" type="presOf" srcId="{6791FF74-0E9D-42E7-85BC-2FF6485C1608}" destId="{1656F069-79D7-4986-9529-E5592B38961A}" srcOrd="0" destOrd="0" presId="urn:microsoft.com/office/officeart/2005/8/layout/hierarchy4"/>
    <dgm:cxn modelId="{CDCB34EA-328C-49E2-AC6A-4A55E1A46514}" type="presOf" srcId="{89C943AD-D80A-4F2B-A5AA-D3C328FAD2F6}" destId="{176BE9BD-493B-4A61-9647-385CA29C34B0}" srcOrd="0" destOrd="0" presId="urn:microsoft.com/office/officeart/2005/8/layout/hierarchy4"/>
    <dgm:cxn modelId="{E43715B6-9267-461D-80C5-2780190ECFC2}" type="presOf" srcId="{5416726D-943C-4528-9330-ADEBB031F7CC}" destId="{DC5BA673-F271-4113-92C6-150749842FC6}" srcOrd="0" destOrd="0" presId="urn:microsoft.com/office/officeart/2005/8/layout/hierarchy4"/>
    <dgm:cxn modelId="{704C4F5F-DDC5-417B-9369-04E82AC88AF1}" srcId="{971EF408-DBD8-4BC8-9643-D4452A53AF2E}" destId="{5C8F32CF-F001-4729-921C-17DF7C78CBF6}" srcOrd="1" destOrd="0" parTransId="{1702C0C2-175F-4E77-A39D-CE14F4C58929}" sibTransId="{7466F51B-BAFB-481D-9138-B9DC176B271B}"/>
    <dgm:cxn modelId="{8AEC736E-5785-49C9-9DE7-B48DF262E985}" type="presParOf" srcId="{DC5BA673-F271-4113-92C6-150749842FC6}" destId="{E9E719BC-3F59-457B-A566-0A3B15902156}" srcOrd="0" destOrd="0" presId="urn:microsoft.com/office/officeart/2005/8/layout/hierarchy4"/>
    <dgm:cxn modelId="{33568398-7BDE-4232-B9E0-614A2A4B5E41}" type="presParOf" srcId="{E9E719BC-3F59-457B-A566-0A3B15902156}" destId="{8C0B59C2-F245-48CF-9545-9E2980C25BD8}" srcOrd="0" destOrd="0" presId="urn:microsoft.com/office/officeart/2005/8/layout/hierarchy4"/>
    <dgm:cxn modelId="{36ACF2FC-EC02-44F3-98E3-EFBDAF558804}" type="presParOf" srcId="{E9E719BC-3F59-457B-A566-0A3B15902156}" destId="{C04440C2-168B-4B14-90E7-7BD59482AB86}" srcOrd="1" destOrd="0" presId="urn:microsoft.com/office/officeart/2005/8/layout/hierarchy4"/>
    <dgm:cxn modelId="{A359A6E6-30A5-4871-9B7F-81687DD88C89}" type="presParOf" srcId="{E9E719BC-3F59-457B-A566-0A3B15902156}" destId="{71E358EA-CEB9-4000-8647-3B8CA33BF692}" srcOrd="2" destOrd="0" presId="urn:microsoft.com/office/officeart/2005/8/layout/hierarchy4"/>
    <dgm:cxn modelId="{69910EEB-4C16-4FAD-A6C3-F4CF8BB0B507}" type="presParOf" srcId="{71E358EA-CEB9-4000-8647-3B8CA33BF692}" destId="{3175BC3D-7CC4-4611-AF4D-EA023DB4BA1F}" srcOrd="0" destOrd="0" presId="urn:microsoft.com/office/officeart/2005/8/layout/hierarchy4"/>
    <dgm:cxn modelId="{D2C8ED59-BE25-4C71-B005-44FB5C572912}" type="presParOf" srcId="{3175BC3D-7CC4-4611-AF4D-EA023DB4BA1F}" destId="{1656F069-79D7-4986-9529-E5592B38961A}" srcOrd="0" destOrd="0" presId="urn:microsoft.com/office/officeart/2005/8/layout/hierarchy4"/>
    <dgm:cxn modelId="{CA7C7B4A-7EF6-4223-A0C9-6230D1FBD5F7}" type="presParOf" srcId="{3175BC3D-7CC4-4611-AF4D-EA023DB4BA1F}" destId="{9067E345-6B71-4402-81BB-E4C4E305B47E}" srcOrd="1" destOrd="0" presId="urn:microsoft.com/office/officeart/2005/8/layout/hierarchy4"/>
    <dgm:cxn modelId="{5EF374BA-7E01-46F7-983B-B96EB4D33066}" type="presParOf" srcId="{71E358EA-CEB9-4000-8647-3B8CA33BF692}" destId="{724EF133-AECA-432F-AE74-38350D83A9D3}" srcOrd="1" destOrd="0" presId="urn:microsoft.com/office/officeart/2005/8/layout/hierarchy4"/>
    <dgm:cxn modelId="{D4D8E588-522B-4AA4-9A1A-2417F84CDB0A}" type="presParOf" srcId="{71E358EA-CEB9-4000-8647-3B8CA33BF692}" destId="{439BA1B9-AC8B-47D4-A78E-57B85C284986}" srcOrd="2" destOrd="0" presId="urn:microsoft.com/office/officeart/2005/8/layout/hierarchy4"/>
    <dgm:cxn modelId="{97739B62-9393-4685-916A-DC75E7E4634D}" type="presParOf" srcId="{439BA1B9-AC8B-47D4-A78E-57B85C284986}" destId="{5A0A4D08-07B6-46F9-86D0-4117A7993B64}" srcOrd="0" destOrd="0" presId="urn:microsoft.com/office/officeart/2005/8/layout/hierarchy4"/>
    <dgm:cxn modelId="{F27C70B5-516E-47F1-9C33-79B11F875FF6}" type="presParOf" srcId="{439BA1B9-AC8B-47D4-A78E-57B85C284986}" destId="{4E241BAA-6E85-4CF1-B7AD-1A1E95896A5B}" srcOrd="1" destOrd="0" presId="urn:microsoft.com/office/officeart/2005/8/layout/hierarchy4"/>
    <dgm:cxn modelId="{8F337B67-DF65-4C6D-B0A6-6CCB6A714500}" type="presParOf" srcId="{71E358EA-CEB9-4000-8647-3B8CA33BF692}" destId="{7300E2CE-246E-4875-8565-B5084B77CBB0}" srcOrd="3" destOrd="0" presId="urn:microsoft.com/office/officeart/2005/8/layout/hierarchy4"/>
    <dgm:cxn modelId="{6C0960BC-68DA-4432-867E-B798E7EEA5B2}" type="presParOf" srcId="{71E358EA-CEB9-4000-8647-3B8CA33BF692}" destId="{7FD593A0-5726-4DBF-8C22-5D16CC7599E4}" srcOrd="4" destOrd="0" presId="urn:microsoft.com/office/officeart/2005/8/layout/hierarchy4"/>
    <dgm:cxn modelId="{47600652-6308-427B-A4E9-5AA0D6103EF6}" type="presParOf" srcId="{7FD593A0-5726-4DBF-8C22-5D16CC7599E4}" destId="{176BE9BD-493B-4A61-9647-385CA29C34B0}" srcOrd="0" destOrd="0" presId="urn:microsoft.com/office/officeart/2005/8/layout/hierarchy4"/>
    <dgm:cxn modelId="{44B85AB0-24BC-4331-81FA-3348990E6F8C}" type="presParOf" srcId="{7FD593A0-5726-4DBF-8C22-5D16CC7599E4}" destId="{E97ED411-6A5A-41E3-960F-FA1D083A54F8}" srcOrd="1" destOrd="0" presId="urn:microsoft.com/office/officeart/2005/8/layout/hierarchy4"/>
    <dgm:cxn modelId="{410FE4A8-8290-4802-A734-A0C64C0C581A}" type="presParOf" srcId="{DC5BA673-F271-4113-92C6-150749842FC6}" destId="{CF2D597F-BEBB-443C-B36A-0DD75652976B}" srcOrd="1" destOrd="0" presId="urn:microsoft.com/office/officeart/2005/8/layout/hierarchy4"/>
    <dgm:cxn modelId="{9A979291-4184-4403-BBD7-92817F381E6D}" type="presParOf" srcId="{DC5BA673-F271-4113-92C6-150749842FC6}" destId="{CBEBC8B6-B803-4DC0-BDF6-6544B19006AC}" srcOrd="2" destOrd="0" presId="urn:microsoft.com/office/officeart/2005/8/layout/hierarchy4"/>
    <dgm:cxn modelId="{060520EB-B91E-438E-9D52-AFAAEE5CF4C9}" type="presParOf" srcId="{CBEBC8B6-B803-4DC0-BDF6-6544B19006AC}" destId="{D9DC7B5E-24A4-4113-A5A9-F5B6592F5271}" srcOrd="0" destOrd="0" presId="urn:microsoft.com/office/officeart/2005/8/layout/hierarchy4"/>
    <dgm:cxn modelId="{1E502303-76D0-4DA0-9965-31655946CF9E}" type="presParOf" srcId="{CBEBC8B6-B803-4DC0-BDF6-6544B19006AC}" destId="{C5A8788E-8561-4D5F-BD89-89B0EE98232F}" srcOrd="1" destOrd="0" presId="urn:microsoft.com/office/officeart/2005/8/layout/hierarchy4"/>
    <dgm:cxn modelId="{3A4397BF-27C7-4609-A52B-6799E0621DB4}" type="presParOf" srcId="{CBEBC8B6-B803-4DC0-BDF6-6544B19006AC}" destId="{84201A8B-A76F-4E32-AF4E-C1009318C2CA}" srcOrd="2" destOrd="0" presId="urn:microsoft.com/office/officeart/2005/8/layout/hierarchy4"/>
    <dgm:cxn modelId="{8F0DA1AC-F282-4836-907B-22AB64E325A1}" type="presParOf" srcId="{84201A8B-A76F-4E32-AF4E-C1009318C2CA}" destId="{851FFB7F-2D3B-4021-9250-C5010BCB3C4C}" srcOrd="0" destOrd="0" presId="urn:microsoft.com/office/officeart/2005/8/layout/hierarchy4"/>
    <dgm:cxn modelId="{EA11DD8C-9C08-4838-9947-1F41E3DF59E1}" type="presParOf" srcId="{851FFB7F-2D3B-4021-9250-C5010BCB3C4C}" destId="{12A9213B-A35F-45BB-AE92-59FAEA69B977}" srcOrd="0" destOrd="0" presId="urn:microsoft.com/office/officeart/2005/8/layout/hierarchy4"/>
    <dgm:cxn modelId="{B9E1CA66-8C70-4615-A073-FE8AB46C2E4E}" type="presParOf" srcId="{851FFB7F-2D3B-4021-9250-C5010BCB3C4C}" destId="{3FE10292-06FD-4320-BC33-ACD3D988C8C9}" srcOrd="1" destOrd="0" presId="urn:microsoft.com/office/officeart/2005/8/layout/hierarchy4"/>
    <dgm:cxn modelId="{E965BD10-94A4-4C3E-9153-EFAF26333D4B}" type="presParOf" srcId="{84201A8B-A76F-4E32-AF4E-C1009318C2CA}" destId="{67F9907C-8154-4ADB-827D-BAC7FC7F64F4}" srcOrd="1" destOrd="0" presId="urn:microsoft.com/office/officeart/2005/8/layout/hierarchy4"/>
    <dgm:cxn modelId="{5DE4BD70-888E-463A-A027-32762A9DBD7D}" type="presParOf" srcId="{84201A8B-A76F-4E32-AF4E-C1009318C2CA}" destId="{57B653EA-0A38-4102-9B7E-9CF1D53084B3}" srcOrd="2" destOrd="0" presId="urn:microsoft.com/office/officeart/2005/8/layout/hierarchy4"/>
    <dgm:cxn modelId="{E54179BD-6CB4-4C7F-97C8-61A10B8E3D2A}" type="presParOf" srcId="{57B653EA-0A38-4102-9B7E-9CF1D53084B3}" destId="{538015E5-E18B-4243-8D32-3C2D8FE7C34D}" srcOrd="0" destOrd="0" presId="urn:microsoft.com/office/officeart/2005/8/layout/hierarchy4"/>
    <dgm:cxn modelId="{E88FD550-AACD-4790-B0A2-1EABDBC0CE56}" type="presParOf" srcId="{57B653EA-0A38-4102-9B7E-9CF1D53084B3}" destId="{86443330-3ADF-458B-B5F7-B21D3B3447F6}" srcOrd="1" destOrd="0" presId="urn:microsoft.com/office/officeart/2005/8/layout/hierarchy4"/>
    <dgm:cxn modelId="{E9360BE2-11A5-4368-9A50-9C46CB40438E}" type="presParOf" srcId="{84201A8B-A76F-4E32-AF4E-C1009318C2CA}" destId="{70C32F31-80A9-4D59-811F-10B87479EE38}" srcOrd="3" destOrd="0" presId="urn:microsoft.com/office/officeart/2005/8/layout/hierarchy4"/>
    <dgm:cxn modelId="{24D6D71F-133F-4B90-88E8-1DF7809B0019}" type="presParOf" srcId="{84201A8B-A76F-4E32-AF4E-C1009318C2CA}" destId="{801723C9-4415-4E87-B054-330530FDB51F}" srcOrd="4" destOrd="0" presId="urn:microsoft.com/office/officeart/2005/8/layout/hierarchy4"/>
    <dgm:cxn modelId="{B82F0D2E-3A36-4A6B-BEA9-3F69C41B253D}" type="presParOf" srcId="{801723C9-4415-4E87-B054-330530FDB51F}" destId="{EF357DE1-9E10-43CC-8913-56CA945BA2B8}" srcOrd="0" destOrd="0" presId="urn:microsoft.com/office/officeart/2005/8/layout/hierarchy4"/>
    <dgm:cxn modelId="{F9A59D0E-CD15-453C-B733-AFE058D37DE9}" type="presParOf" srcId="{801723C9-4415-4E87-B054-330530FDB51F}" destId="{221D38A2-2686-41EE-A9E7-6A7EE67D1F72}"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3CE0A4-6FEC-4A39-B3BE-A519623C361A}">
      <dsp:nvSpPr>
        <dsp:cNvPr id="0" name=""/>
        <dsp:cNvSpPr/>
      </dsp:nvSpPr>
      <dsp:spPr>
        <a:xfrm>
          <a:off x="598522" y="314679"/>
          <a:ext cx="4333287" cy="4333287"/>
        </a:xfrm>
        <a:prstGeom prst="pie">
          <a:avLst>
            <a:gd name="adj1" fmla="val 16200000"/>
            <a:gd name="adj2" fmla="val 19285716"/>
          </a:avLst>
        </a:prstGeom>
        <a:solidFill>
          <a:srgbClr val="3D5272"/>
        </a:solidFill>
        <a:ln w="12700" cap="flat" cmpd="sng" algn="ctr">
          <a:solidFill>
            <a:schemeClr val="lt1">
              <a:hueOff val="0"/>
              <a:satOff val="0"/>
              <a:lumOff val="0"/>
              <a:alphaOff val="0"/>
            </a:schemeClr>
          </a:solidFill>
          <a:prstDash val="solid"/>
          <a:miter lim="800000"/>
        </a:ln>
        <a:effectLst>
          <a:outerShdw blurRad="50800" dist="50800" dir="5400000" sx="5000" sy="5000" algn="ctr" rotWithShape="0">
            <a:srgbClr val="000000">
              <a:alpha val="43137"/>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eaLnBrk="1" latinLnBrk="0" hangingPunct="1">
            <a:lnSpc>
              <a:spcPct val="90000"/>
            </a:lnSpc>
            <a:spcBef>
              <a:spcPct val="0"/>
            </a:spcBef>
            <a:spcAft>
              <a:spcPct val="35000"/>
            </a:spcAft>
            <a:buClrTx/>
            <a:buSzPts val="1600"/>
            <a:buFont typeface="Arial" panose="020B0604020202020204" pitchFamily="34" charset="0"/>
            <a:buChar char="•"/>
          </a:pPr>
          <a:r>
            <a:rPr lang="zh-CN" altLang="en-US" sz="2400" kern="1200" dirty="0"/>
            <a:t>角色</a:t>
          </a:r>
          <a:endParaRPr lang="zh-SG" sz="2400" kern="1200" dirty="0"/>
        </a:p>
      </dsp:txBody>
      <dsp:txXfrm>
        <a:off x="2875046" y="717055"/>
        <a:ext cx="1031735" cy="825388"/>
      </dsp:txXfrm>
    </dsp:sp>
    <dsp:sp modelId="{92D700A4-8760-4FA0-A7D3-4D27ED9C817D}">
      <dsp:nvSpPr>
        <dsp:cNvPr id="0" name=""/>
        <dsp:cNvSpPr/>
      </dsp:nvSpPr>
      <dsp:spPr>
        <a:xfrm>
          <a:off x="654236" y="384321"/>
          <a:ext cx="4333287" cy="4333287"/>
        </a:xfrm>
        <a:prstGeom prst="pie">
          <a:avLst>
            <a:gd name="adj1" fmla="val 19285716"/>
            <a:gd name="adj2" fmla="val 771428"/>
          </a:avLst>
        </a:prstGeom>
        <a:solidFill>
          <a:srgbClr val="3D527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eaLnBrk="1" latinLnBrk="0" hangingPunct="1">
            <a:lnSpc>
              <a:spcPct val="90000"/>
            </a:lnSpc>
            <a:spcBef>
              <a:spcPct val="0"/>
            </a:spcBef>
            <a:spcAft>
              <a:spcPct val="35000"/>
            </a:spcAft>
          </a:pPr>
          <a:r>
            <a:rPr lang="zh-CN" altLang="en-US" sz="2400" kern="1200" dirty="0"/>
            <a:t>职级</a:t>
          </a:r>
          <a:endParaRPr lang="zh-SG" sz="2400" kern="1200" dirty="0"/>
        </a:p>
      </dsp:txBody>
      <dsp:txXfrm>
        <a:off x="3597260" y="1955137"/>
        <a:ext cx="1186495" cy="722214"/>
      </dsp:txXfrm>
    </dsp:sp>
    <dsp:sp modelId="{B652FDA6-DA26-436C-9894-D2C8CDC73495}">
      <dsp:nvSpPr>
        <dsp:cNvPr id="0" name=""/>
        <dsp:cNvSpPr/>
      </dsp:nvSpPr>
      <dsp:spPr>
        <a:xfrm>
          <a:off x="634117" y="472018"/>
          <a:ext cx="4333287" cy="4333287"/>
        </a:xfrm>
        <a:prstGeom prst="pie">
          <a:avLst>
            <a:gd name="adj1" fmla="val 771428"/>
            <a:gd name="adj2" fmla="val 3857143"/>
          </a:avLst>
        </a:prstGeom>
        <a:solidFill>
          <a:srgbClr val="3D5272"/>
        </a:solidFill>
        <a:ln w="12700" cap="flat" cmpd="sng" algn="ctr">
          <a:solidFill>
            <a:schemeClr val="lt1">
              <a:hueOff val="0"/>
              <a:satOff val="0"/>
              <a:lumOff val="0"/>
              <a:alphaOff val="0"/>
            </a:schemeClr>
          </a:solidFill>
          <a:prstDash val="solid"/>
          <a:miter lim="800000"/>
        </a:ln>
        <a:effectLst>
          <a:outerShdw blurRad="50800" dist="50800" dir="5400000" sx="5000" sy="5000" algn="ctr" rotWithShape="0">
            <a:srgbClr val="000000">
              <a:alpha val="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eaLnBrk="1" latinLnBrk="0" hangingPunct="1">
            <a:lnSpc>
              <a:spcPct val="90000"/>
            </a:lnSpc>
            <a:spcBef>
              <a:spcPct val="0"/>
            </a:spcBef>
            <a:spcAft>
              <a:spcPct val="35000"/>
            </a:spcAft>
          </a:pPr>
          <a:r>
            <a:rPr lang="zh-CN" altLang="en-US" sz="2400" kern="1200" dirty="0">
              <a:solidFill>
                <a:schemeClr val="bg1"/>
              </a:solidFill>
            </a:rPr>
            <a:t>对象</a:t>
          </a:r>
          <a:endParaRPr lang="zh-SG" sz="2400" kern="1200" dirty="0">
            <a:solidFill>
              <a:schemeClr val="bg1"/>
            </a:solidFill>
          </a:endParaRPr>
        </a:p>
      </dsp:txBody>
      <dsp:txXfrm>
        <a:off x="3416707" y="3038459"/>
        <a:ext cx="1031735" cy="799594"/>
      </dsp:txXfrm>
    </dsp:sp>
    <dsp:sp modelId="{62DF1A00-5B77-4D86-A177-00BA522A718F}">
      <dsp:nvSpPr>
        <dsp:cNvPr id="0" name=""/>
        <dsp:cNvSpPr/>
      </dsp:nvSpPr>
      <dsp:spPr>
        <a:xfrm>
          <a:off x="553642" y="510708"/>
          <a:ext cx="4333287" cy="4333287"/>
        </a:xfrm>
        <a:prstGeom prst="pie">
          <a:avLst>
            <a:gd name="adj1" fmla="val 3857226"/>
            <a:gd name="adj2" fmla="val 6942858"/>
          </a:avLst>
        </a:prstGeom>
        <a:solidFill>
          <a:srgbClr val="3D527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eaLnBrk="1" latinLnBrk="0" hangingPunct="1">
            <a:lnSpc>
              <a:spcPct val="90000"/>
            </a:lnSpc>
            <a:spcBef>
              <a:spcPct val="0"/>
            </a:spcBef>
            <a:spcAft>
              <a:spcPct val="35000"/>
            </a:spcAft>
          </a:pPr>
          <a:r>
            <a:rPr lang="zh-CN" altLang="en-US" sz="2400" kern="1200" dirty="0"/>
            <a:t>操作</a:t>
          </a:r>
          <a:endParaRPr lang="zh-SG" sz="2400" kern="1200" dirty="0"/>
        </a:p>
      </dsp:txBody>
      <dsp:txXfrm>
        <a:off x="2217315" y="3915434"/>
        <a:ext cx="1005941" cy="722214"/>
      </dsp:txXfrm>
    </dsp:sp>
    <dsp:sp modelId="{F6D07710-C0A3-49D5-8893-EDB7C15C7C7F}">
      <dsp:nvSpPr>
        <dsp:cNvPr id="0" name=""/>
        <dsp:cNvSpPr/>
      </dsp:nvSpPr>
      <dsp:spPr>
        <a:xfrm>
          <a:off x="473167" y="472018"/>
          <a:ext cx="4333287" cy="4333287"/>
        </a:xfrm>
        <a:prstGeom prst="pie">
          <a:avLst>
            <a:gd name="adj1" fmla="val 6942858"/>
            <a:gd name="adj2" fmla="val 10028574"/>
          </a:avLst>
        </a:prstGeom>
        <a:solidFill>
          <a:srgbClr val="3D527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eaLnBrk="1" latinLnBrk="0" hangingPunct="1">
            <a:lnSpc>
              <a:spcPct val="90000"/>
            </a:lnSpc>
            <a:spcBef>
              <a:spcPct val="0"/>
            </a:spcBef>
            <a:spcAft>
              <a:spcPct val="35000"/>
            </a:spcAft>
          </a:pPr>
          <a:r>
            <a:rPr lang="zh-CN" altLang="en-US" sz="2400" kern="1200" dirty="0"/>
            <a:t>用户</a:t>
          </a:r>
          <a:endParaRPr lang="zh-SG" sz="2400" kern="1200" dirty="0"/>
        </a:p>
      </dsp:txBody>
      <dsp:txXfrm>
        <a:off x="992129" y="3038459"/>
        <a:ext cx="1031735" cy="799594"/>
      </dsp:txXfrm>
    </dsp:sp>
    <dsp:sp modelId="{F88709CD-9525-4BF9-A28D-91A45A380372}">
      <dsp:nvSpPr>
        <dsp:cNvPr id="0" name=""/>
        <dsp:cNvSpPr/>
      </dsp:nvSpPr>
      <dsp:spPr>
        <a:xfrm>
          <a:off x="453048" y="384321"/>
          <a:ext cx="4333287" cy="4333287"/>
        </a:xfrm>
        <a:prstGeom prst="pie">
          <a:avLst>
            <a:gd name="adj1" fmla="val 10028574"/>
            <a:gd name="adj2" fmla="val 13114284"/>
          </a:avLst>
        </a:prstGeom>
        <a:solidFill>
          <a:srgbClr val="3D527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eaLnBrk="1" latinLnBrk="0" hangingPunct="1">
            <a:lnSpc>
              <a:spcPct val="90000"/>
            </a:lnSpc>
            <a:spcBef>
              <a:spcPct val="0"/>
            </a:spcBef>
            <a:spcAft>
              <a:spcPct val="35000"/>
            </a:spcAft>
          </a:pPr>
          <a:r>
            <a:rPr lang="zh-CN" altLang="en-US" sz="2400" kern="1200" dirty="0"/>
            <a:t>数据</a:t>
          </a:r>
          <a:endParaRPr lang="zh-SG" sz="2400" kern="1200" dirty="0"/>
        </a:p>
      </dsp:txBody>
      <dsp:txXfrm>
        <a:off x="656816" y="1955137"/>
        <a:ext cx="1186495" cy="722214"/>
      </dsp:txXfrm>
    </dsp:sp>
    <dsp:sp modelId="{AEBAFEB7-FC6A-4AED-BD8C-94E6B50556B2}">
      <dsp:nvSpPr>
        <dsp:cNvPr id="0" name=""/>
        <dsp:cNvSpPr/>
      </dsp:nvSpPr>
      <dsp:spPr>
        <a:xfrm>
          <a:off x="508762" y="314679"/>
          <a:ext cx="4333287" cy="4333287"/>
        </a:xfrm>
        <a:prstGeom prst="pie">
          <a:avLst>
            <a:gd name="adj1" fmla="val 13114284"/>
            <a:gd name="adj2" fmla="val 16200000"/>
          </a:avLst>
        </a:prstGeom>
        <a:solidFill>
          <a:srgbClr val="3D527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eaLnBrk="1" latinLnBrk="0" hangingPunct="1">
            <a:lnSpc>
              <a:spcPct val="90000"/>
            </a:lnSpc>
            <a:spcBef>
              <a:spcPct val="0"/>
            </a:spcBef>
            <a:spcAft>
              <a:spcPct val="35000"/>
            </a:spcAft>
          </a:pPr>
          <a:r>
            <a:rPr lang="zh-CN" altLang="en-US" sz="2400" kern="1200" dirty="0"/>
            <a:t>组织</a:t>
          </a:r>
          <a:endParaRPr lang="zh-SG" sz="2400" kern="1200" dirty="0"/>
        </a:p>
      </dsp:txBody>
      <dsp:txXfrm>
        <a:off x="1533790" y="717055"/>
        <a:ext cx="1031735" cy="825388"/>
      </dsp:txXfrm>
    </dsp:sp>
    <dsp:sp modelId="{8F713218-6A3C-4AF0-BA41-0B0A3AF9FD68}">
      <dsp:nvSpPr>
        <dsp:cNvPr id="0" name=""/>
        <dsp:cNvSpPr/>
      </dsp:nvSpPr>
      <dsp:spPr>
        <a:xfrm>
          <a:off x="330055" y="46428"/>
          <a:ext cx="4869789" cy="4869789"/>
        </a:xfrm>
        <a:prstGeom prst="circularArrow">
          <a:avLst>
            <a:gd name="adj1" fmla="val 5085"/>
            <a:gd name="adj2" fmla="val 327528"/>
            <a:gd name="adj3" fmla="val 18957827"/>
            <a:gd name="adj4" fmla="val 16200343"/>
            <a:gd name="adj5" fmla="val 5932"/>
          </a:avLst>
        </a:prstGeom>
        <a:solidFill>
          <a:srgbClr val="FFEEE2"/>
        </a:solidFill>
        <a:ln>
          <a:noFill/>
        </a:ln>
        <a:effectLst/>
      </dsp:spPr>
      <dsp:style>
        <a:lnRef idx="0">
          <a:scrgbClr r="0" g="0" b="0"/>
        </a:lnRef>
        <a:fillRef idx="1">
          <a:scrgbClr r="0" g="0" b="0"/>
        </a:fillRef>
        <a:effectRef idx="0">
          <a:scrgbClr r="0" g="0" b="0"/>
        </a:effectRef>
        <a:fontRef idx="minor">
          <a:schemeClr val="lt1"/>
        </a:fontRef>
      </dsp:style>
    </dsp:sp>
    <dsp:sp modelId="{3EECA2FD-7578-42E1-B64D-95C3CFDBDCDA}">
      <dsp:nvSpPr>
        <dsp:cNvPr id="0" name=""/>
        <dsp:cNvSpPr/>
      </dsp:nvSpPr>
      <dsp:spPr>
        <a:xfrm>
          <a:off x="386119" y="116378"/>
          <a:ext cx="4869789" cy="4869789"/>
        </a:xfrm>
        <a:prstGeom prst="circularArrow">
          <a:avLst>
            <a:gd name="adj1" fmla="val 5085"/>
            <a:gd name="adj2" fmla="val 327528"/>
            <a:gd name="adj3" fmla="val 443744"/>
            <a:gd name="adj4" fmla="val 19285776"/>
            <a:gd name="adj5" fmla="val 5932"/>
          </a:avLst>
        </a:prstGeom>
        <a:solidFill>
          <a:srgbClr val="FFEEE2"/>
        </a:solidFill>
        <a:ln>
          <a:noFill/>
        </a:ln>
        <a:effectLst/>
      </dsp:spPr>
      <dsp:style>
        <a:lnRef idx="0">
          <a:scrgbClr r="0" g="0" b="0"/>
        </a:lnRef>
        <a:fillRef idx="1">
          <a:scrgbClr r="0" g="0" b="0"/>
        </a:fillRef>
        <a:effectRef idx="0">
          <a:scrgbClr r="0" g="0" b="0"/>
        </a:effectRef>
        <a:fontRef idx="minor">
          <a:schemeClr val="lt1"/>
        </a:fontRef>
      </dsp:style>
    </dsp:sp>
    <dsp:sp modelId="{1AB4DE61-E626-4A74-8660-7A4CAFAC02E3}">
      <dsp:nvSpPr>
        <dsp:cNvPr id="0" name=""/>
        <dsp:cNvSpPr/>
      </dsp:nvSpPr>
      <dsp:spPr>
        <a:xfrm>
          <a:off x="365929" y="203872"/>
          <a:ext cx="4869789" cy="4869789"/>
        </a:xfrm>
        <a:prstGeom prst="circularArrow">
          <a:avLst>
            <a:gd name="adj1" fmla="val 5085"/>
            <a:gd name="adj2" fmla="val 327528"/>
            <a:gd name="adj3" fmla="val 3529100"/>
            <a:gd name="adj4" fmla="val 770764"/>
            <a:gd name="adj5" fmla="val 5932"/>
          </a:avLst>
        </a:prstGeom>
        <a:solidFill>
          <a:srgbClr val="FFEEE2"/>
        </a:solidFill>
        <a:ln>
          <a:noFill/>
        </a:ln>
        <a:effectLst/>
      </dsp:spPr>
      <dsp:style>
        <a:lnRef idx="0">
          <a:scrgbClr r="0" g="0" b="0"/>
        </a:lnRef>
        <a:fillRef idx="1">
          <a:scrgbClr r="0" g="0" b="0"/>
        </a:fillRef>
        <a:effectRef idx="0">
          <a:scrgbClr r="0" g="0" b="0"/>
        </a:effectRef>
        <a:fontRef idx="minor">
          <a:schemeClr val="lt1"/>
        </a:fontRef>
      </dsp:style>
    </dsp:sp>
    <dsp:sp modelId="{235FA21A-8A91-4A5C-92E7-B70FE5B5E614}">
      <dsp:nvSpPr>
        <dsp:cNvPr id="0" name=""/>
        <dsp:cNvSpPr/>
      </dsp:nvSpPr>
      <dsp:spPr>
        <a:xfrm>
          <a:off x="285391" y="242344"/>
          <a:ext cx="4869789" cy="4869789"/>
        </a:xfrm>
        <a:prstGeom prst="circularArrow">
          <a:avLst>
            <a:gd name="adj1" fmla="val 5085"/>
            <a:gd name="adj2" fmla="val 327528"/>
            <a:gd name="adj3" fmla="val 6615046"/>
            <a:gd name="adj4" fmla="val 3857426"/>
            <a:gd name="adj5" fmla="val 5932"/>
          </a:avLst>
        </a:prstGeom>
        <a:solidFill>
          <a:srgbClr val="FFEEE2"/>
        </a:solidFill>
        <a:ln>
          <a:noFill/>
        </a:ln>
        <a:effectLst>
          <a:outerShdw blurRad="50800" dist="50800" dir="5400000" sx="5000" sy="5000" algn="ctr" rotWithShape="0">
            <a:srgbClr val="000000">
              <a:alpha val="43137"/>
            </a:srgbClr>
          </a:outerShdw>
        </a:effectLst>
      </dsp:spPr>
      <dsp:style>
        <a:lnRef idx="0">
          <a:scrgbClr r="0" g="0" b="0"/>
        </a:lnRef>
        <a:fillRef idx="1">
          <a:scrgbClr r="0" g="0" b="0"/>
        </a:fillRef>
        <a:effectRef idx="0">
          <a:scrgbClr r="0" g="0" b="0"/>
        </a:effectRef>
        <a:fontRef idx="minor">
          <a:schemeClr val="lt1"/>
        </a:fontRef>
      </dsp:style>
    </dsp:sp>
    <dsp:sp modelId="{38535836-DA54-4D4B-9B47-19CF22DB8556}">
      <dsp:nvSpPr>
        <dsp:cNvPr id="0" name=""/>
        <dsp:cNvSpPr/>
      </dsp:nvSpPr>
      <dsp:spPr>
        <a:xfrm>
          <a:off x="204853" y="203872"/>
          <a:ext cx="4869789" cy="4869789"/>
        </a:xfrm>
        <a:prstGeom prst="circularArrow">
          <a:avLst>
            <a:gd name="adj1" fmla="val 5085"/>
            <a:gd name="adj2" fmla="val 327528"/>
            <a:gd name="adj3" fmla="val 9701707"/>
            <a:gd name="adj4" fmla="val 6943371"/>
            <a:gd name="adj5" fmla="val 5932"/>
          </a:avLst>
        </a:prstGeom>
        <a:solidFill>
          <a:srgbClr val="FFEEE2"/>
        </a:solidFill>
        <a:ln>
          <a:noFill/>
        </a:ln>
        <a:effectLst/>
      </dsp:spPr>
      <dsp:style>
        <a:lnRef idx="0">
          <a:scrgbClr r="0" g="0" b="0"/>
        </a:lnRef>
        <a:fillRef idx="1">
          <a:scrgbClr r="0" g="0" b="0"/>
        </a:fillRef>
        <a:effectRef idx="0">
          <a:scrgbClr r="0" g="0" b="0"/>
        </a:effectRef>
        <a:fontRef idx="minor">
          <a:schemeClr val="lt1"/>
        </a:fontRef>
      </dsp:style>
    </dsp:sp>
    <dsp:sp modelId="{144F089E-F673-4F58-8714-866EE5836B77}">
      <dsp:nvSpPr>
        <dsp:cNvPr id="0" name=""/>
        <dsp:cNvSpPr/>
      </dsp:nvSpPr>
      <dsp:spPr>
        <a:xfrm>
          <a:off x="184662" y="116378"/>
          <a:ext cx="4869789" cy="4869789"/>
        </a:xfrm>
        <a:prstGeom prst="circularArrow">
          <a:avLst>
            <a:gd name="adj1" fmla="val 5085"/>
            <a:gd name="adj2" fmla="val 327528"/>
            <a:gd name="adj3" fmla="val 12786695"/>
            <a:gd name="adj4" fmla="val 10028727"/>
            <a:gd name="adj5" fmla="val 5932"/>
          </a:avLst>
        </a:prstGeom>
        <a:solidFill>
          <a:srgbClr val="FFEEE2"/>
        </a:solidFill>
        <a:ln>
          <a:noFill/>
        </a:ln>
        <a:effectLst/>
      </dsp:spPr>
      <dsp:style>
        <a:lnRef idx="0">
          <a:scrgbClr r="0" g="0" b="0"/>
        </a:lnRef>
        <a:fillRef idx="1">
          <a:scrgbClr r="0" g="0" b="0"/>
        </a:fillRef>
        <a:effectRef idx="0">
          <a:scrgbClr r="0" g="0" b="0"/>
        </a:effectRef>
        <a:fontRef idx="minor">
          <a:schemeClr val="lt1"/>
        </a:fontRef>
      </dsp:style>
    </dsp:sp>
    <dsp:sp modelId="{21F1A600-977E-4D46-9986-60FAA9785255}">
      <dsp:nvSpPr>
        <dsp:cNvPr id="0" name=""/>
        <dsp:cNvSpPr/>
      </dsp:nvSpPr>
      <dsp:spPr>
        <a:xfrm>
          <a:off x="240726" y="46428"/>
          <a:ext cx="4869789" cy="4869789"/>
        </a:xfrm>
        <a:prstGeom prst="circularArrow">
          <a:avLst>
            <a:gd name="adj1" fmla="val 5085"/>
            <a:gd name="adj2" fmla="val 327528"/>
            <a:gd name="adj3" fmla="val 15872129"/>
            <a:gd name="adj4" fmla="val 13114645"/>
            <a:gd name="adj5" fmla="val 5932"/>
          </a:avLst>
        </a:prstGeom>
        <a:solidFill>
          <a:srgbClr val="FFEEE2"/>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0B59C2-F245-48CF-9545-9E2980C25BD8}">
      <dsp:nvSpPr>
        <dsp:cNvPr id="0" name=""/>
        <dsp:cNvSpPr/>
      </dsp:nvSpPr>
      <dsp:spPr>
        <a:xfrm>
          <a:off x="5167" y="604"/>
          <a:ext cx="4131710" cy="2034019"/>
        </a:xfrm>
        <a:prstGeom prst="roundRect">
          <a:avLst>
            <a:gd name="adj" fmla="val 10000"/>
          </a:avLst>
        </a:prstGeom>
        <a:solidFill>
          <a:srgbClr val="3D527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zh-CN" altLang="en-US" sz="3600" b="1" kern="1200" dirty="0">
              <a:solidFill>
                <a:schemeClr val="bg1"/>
              </a:solidFill>
              <a:latin typeface="微软雅黑" panose="020B0503020204020204" pitchFamily="34" charset="-122"/>
              <a:ea typeface="微软雅黑" panose="020B0503020204020204" pitchFamily="34" charset="-122"/>
            </a:rPr>
            <a:t>平台化软件</a:t>
          </a:r>
        </a:p>
      </dsp:txBody>
      <dsp:txXfrm>
        <a:off x="64741" y="60178"/>
        <a:ext cx="4012562" cy="1914871"/>
      </dsp:txXfrm>
    </dsp:sp>
    <dsp:sp modelId="{1656F069-79D7-4986-9529-E5592B38961A}">
      <dsp:nvSpPr>
        <dsp:cNvPr id="0" name=""/>
        <dsp:cNvSpPr/>
      </dsp:nvSpPr>
      <dsp:spPr>
        <a:xfrm>
          <a:off x="5167" y="2259883"/>
          <a:ext cx="1304201" cy="2034019"/>
        </a:xfrm>
        <a:prstGeom prst="roundRect">
          <a:avLst>
            <a:gd name="adj" fmla="val 10000"/>
          </a:avLst>
        </a:prstGeom>
        <a:solidFill>
          <a:srgbClr val="526E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zh-CN" sz="1800" b="1" kern="1200" dirty="0"/>
            <a:t>PAAS</a:t>
          </a:r>
          <a:r>
            <a:rPr lang="zh-CN" altLang="en-US" sz="1800" b="1" kern="1200" dirty="0"/>
            <a:t>平台</a:t>
          </a:r>
        </a:p>
      </dsp:txBody>
      <dsp:txXfrm>
        <a:off x="43366" y="2298082"/>
        <a:ext cx="1227803" cy="1957621"/>
      </dsp:txXfrm>
    </dsp:sp>
    <dsp:sp modelId="{5A0A4D08-07B6-46F9-86D0-4117A7993B64}">
      <dsp:nvSpPr>
        <dsp:cNvPr id="0" name=""/>
        <dsp:cNvSpPr/>
      </dsp:nvSpPr>
      <dsp:spPr>
        <a:xfrm>
          <a:off x="1418921" y="2259883"/>
          <a:ext cx="1304201" cy="2034019"/>
        </a:xfrm>
        <a:prstGeom prst="roundRect">
          <a:avLst>
            <a:gd name="adj" fmla="val 10000"/>
          </a:avLst>
        </a:prstGeom>
        <a:solidFill>
          <a:srgbClr val="526E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a:t>大数据</a:t>
          </a:r>
        </a:p>
      </dsp:txBody>
      <dsp:txXfrm>
        <a:off x="1457120" y="2298082"/>
        <a:ext cx="1227803" cy="1957621"/>
      </dsp:txXfrm>
    </dsp:sp>
    <dsp:sp modelId="{176BE9BD-493B-4A61-9647-385CA29C34B0}">
      <dsp:nvSpPr>
        <dsp:cNvPr id="0" name=""/>
        <dsp:cNvSpPr/>
      </dsp:nvSpPr>
      <dsp:spPr>
        <a:xfrm>
          <a:off x="2832675" y="2259883"/>
          <a:ext cx="1304201" cy="2034019"/>
        </a:xfrm>
        <a:prstGeom prst="roundRect">
          <a:avLst>
            <a:gd name="adj" fmla="val 10000"/>
          </a:avLst>
        </a:prstGeom>
        <a:solidFill>
          <a:srgbClr val="526E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a:t>高可用</a:t>
          </a:r>
        </a:p>
      </dsp:txBody>
      <dsp:txXfrm>
        <a:off x="2870874" y="2298082"/>
        <a:ext cx="1227803" cy="1957621"/>
      </dsp:txXfrm>
    </dsp:sp>
    <dsp:sp modelId="{D9DC7B5E-24A4-4113-A5A9-F5B6592F5271}">
      <dsp:nvSpPr>
        <dsp:cNvPr id="0" name=""/>
        <dsp:cNvSpPr/>
      </dsp:nvSpPr>
      <dsp:spPr>
        <a:xfrm>
          <a:off x="4355982" y="604"/>
          <a:ext cx="4131710" cy="2034019"/>
        </a:xfrm>
        <a:prstGeom prst="roundRect">
          <a:avLst>
            <a:gd name="adj" fmla="val 10000"/>
          </a:avLst>
        </a:prstGeom>
        <a:solidFill>
          <a:srgbClr val="BE8C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altLang="zh-CN" sz="3600" b="1" kern="1200" dirty="0">
              <a:solidFill>
                <a:schemeClr val="bg1"/>
              </a:solidFill>
              <a:latin typeface="微软雅黑" panose="020B0503020204020204" pitchFamily="34" charset="-122"/>
              <a:ea typeface="微软雅黑" panose="020B0503020204020204" pitchFamily="34" charset="-122"/>
            </a:rPr>
            <a:t>AI</a:t>
          </a:r>
          <a:r>
            <a:rPr lang="zh-CN" altLang="en-US" sz="3600" b="1" kern="1200" dirty="0">
              <a:solidFill>
                <a:schemeClr val="bg1"/>
              </a:solidFill>
              <a:latin typeface="微软雅黑" panose="020B0503020204020204" pitchFamily="34" charset="-122"/>
              <a:ea typeface="微软雅黑" panose="020B0503020204020204" pitchFamily="34" charset="-122"/>
            </a:rPr>
            <a:t>人工智能</a:t>
          </a:r>
        </a:p>
      </dsp:txBody>
      <dsp:txXfrm>
        <a:off x="4415556" y="60178"/>
        <a:ext cx="4012562" cy="1914871"/>
      </dsp:txXfrm>
    </dsp:sp>
    <dsp:sp modelId="{12A9213B-A35F-45BB-AE92-59FAEA69B977}">
      <dsp:nvSpPr>
        <dsp:cNvPr id="0" name=""/>
        <dsp:cNvSpPr/>
      </dsp:nvSpPr>
      <dsp:spPr>
        <a:xfrm>
          <a:off x="4355982" y="2259883"/>
          <a:ext cx="1304201" cy="2034019"/>
        </a:xfrm>
        <a:prstGeom prst="roundRect">
          <a:avLst>
            <a:gd name="adj" fmla="val 10000"/>
          </a:avLst>
        </a:prstGeom>
        <a:solidFill>
          <a:srgbClr val="BE8C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a:t>人机交互</a:t>
          </a:r>
        </a:p>
      </dsp:txBody>
      <dsp:txXfrm>
        <a:off x="4394181" y="2298082"/>
        <a:ext cx="1227803" cy="1957621"/>
      </dsp:txXfrm>
    </dsp:sp>
    <dsp:sp modelId="{538015E5-E18B-4243-8D32-3C2D8FE7C34D}">
      <dsp:nvSpPr>
        <dsp:cNvPr id="0" name=""/>
        <dsp:cNvSpPr/>
      </dsp:nvSpPr>
      <dsp:spPr>
        <a:xfrm>
          <a:off x="5769737" y="2259883"/>
          <a:ext cx="1304201" cy="2034019"/>
        </a:xfrm>
        <a:prstGeom prst="roundRect">
          <a:avLst>
            <a:gd name="adj" fmla="val 10000"/>
          </a:avLst>
        </a:prstGeom>
        <a:solidFill>
          <a:srgbClr val="BE8C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a:t>人工智能</a:t>
          </a:r>
        </a:p>
      </dsp:txBody>
      <dsp:txXfrm>
        <a:off x="5807936" y="2298082"/>
        <a:ext cx="1227803" cy="1957621"/>
      </dsp:txXfrm>
    </dsp:sp>
    <dsp:sp modelId="{EF357DE1-9E10-43CC-8913-56CA945BA2B8}">
      <dsp:nvSpPr>
        <dsp:cNvPr id="0" name=""/>
        <dsp:cNvSpPr/>
      </dsp:nvSpPr>
      <dsp:spPr>
        <a:xfrm>
          <a:off x="7183491" y="2259883"/>
          <a:ext cx="1304201" cy="2034019"/>
        </a:xfrm>
        <a:prstGeom prst="roundRect">
          <a:avLst>
            <a:gd name="adj" fmla="val 10000"/>
          </a:avLst>
        </a:prstGeom>
        <a:solidFill>
          <a:srgbClr val="BE8C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a:t>人脸识别</a:t>
          </a:r>
        </a:p>
      </dsp:txBody>
      <dsp:txXfrm>
        <a:off x="7221690" y="2298082"/>
        <a:ext cx="1227803" cy="1957621"/>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2466F2-3487-4C77-AD85-8B4A9716BF3F}" type="datetimeFigureOut">
              <a:rPr lang="zh-CN" altLang="en-US" smtClean="0"/>
              <a:t>2018-11-04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D3BD53-49EC-481C-94B9-704F8A415030}" type="slidenum">
              <a:rPr lang="zh-CN" altLang="en-US" smtClean="0"/>
              <a:t>‹#›</a:t>
            </a:fld>
            <a:endParaRPr lang="zh-CN" altLang="en-US"/>
          </a:p>
        </p:txBody>
      </p:sp>
    </p:spTree>
    <p:extLst>
      <p:ext uri="{BB962C8B-B14F-4D97-AF65-F5344CB8AC3E}">
        <p14:creationId xmlns:p14="http://schemas.microsoft.com/office/powerpoint/2010/main" val="2686386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1</a:t>
            </a:fld>
            <a:endParaRPr lang="zh-CN" altLang="en-US"/>
          </a:p>
        </p:txBody>
      </p:sp>
    </p:spTree>
    <p:extLst>
      <p:ext uri="{BB962C8B-B14F-4D97-AF65-F5344CB8AC3E}">
        <p14:creationId xmlns:p14="http://schemas.microsoft.com/office/powerpoint/2010/main" val="113678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3</a:t>
            </a:fld>
            <a:endParaRPr lang="zh-CN" altLang="en-US"/>
          </a:p>
        </p:txBody>
      </p:sp>
    </p:spTree>
    <p:extLst>
      <p:ext uri="{BB962C8B-B14F-4D97-AF65-F5344CB8AC3E}">
        <p14:creationId xmlns:p14="http://schemas.microsoft.com/office/powerpoint/2010/main" val="3539446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5</a:t>
            </a:fld>
            <a:endParaRPr lang="zh-CN" altLang="en-US"/>
          </a:p>
        </p:txBody>
      </p:sp>
    </p:spTree>
    <p:extLst>
      <p:ext uri="{BB962C8B-B14F-4D97-AF65-F5344CB8AC3E}">
        <p14:creationId xmlns:p14="http://schemas.microsoft.com/office/powerpoint/2010/main" val="1100141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SG"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6</a:t>
            </a:fld>
            <a:endParaRPr lang="zh-CN" altLang="en-US"/>
          </a:p>
        </p:txBody>
      </p:sp>
    </p:spTree>
    <p:extLst>
      <p:ext uri="{BB962C8B-B14F-4D97-AF65-F5344CB8AC3E}">
        <p14:creationId xmlns:p14="http://schemas.microsoft.com/office/powerpoint/2010/main" val="3894730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7</a:t>
            </a:fld>
            <a:endParaRPr lang="zh-CN" altLang="en-US"/>
          </a:p>
        </p:txBody>
      </p:sp>
    </p:spTree>
    <p:extLst>
      <p:ext uri="{BB962C8B-B14F-4D97-AF65-F5344CB8AC3E}">
        <p14:creationId xmlns:p14="http://schemas.microsoft.com/office/powerpoint/2010/main" val="2997357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SG"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8</a:t>
            </a:fld>
            <a:endParaRPr lang="zh-CN" altLang="en-US"/>
          </a:p>
        </p:txBody>
      </p:sp>
    </p:spTree>
    <p:extLst>
      <p:ext uri="{BB962C8B-B14F-4D97-AF65-F5344CB8AC3E}">
        <p14:creationId xmlns:p14="http://schemas.microsoft.com/office/powerpoint/2010/main" val="3129683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9</a:t>
            </a:fld>
            <a:endParaRPr lang="zh-CN" altLang="en-US"/>
          </a:p>
        </p:txBody>
      </p:sp>
    </p:spTree>
    <p:extLst>
      <p:ext uri="{BB962C8B-B14F-4D97-AF65-F5344CB8AC3E}">
        <p14:creationId xmlns:p14="http://schemas.microsoft.com/office/powerpoint/2010/main" val="2661432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10</a:t>
            </a:fld>
            <a:endParaRPr lang="zh-CN" altLang="en-US"/>
          </a:p>
        </p:txBody>
      </p:sp>
    </p:spTree>
    <p:extLst>
      <p:ext uri="{BB962C8B-B14F-4D97-AF65-F5344CB8AC3E}">
        <p14:creationId xmlns:p14="http://schemas.microsoft.com/office/powerpoint/2010/main" val="1924738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11</a:t>
            </a:fld>
            <a:endParaRPr lang="zh-CN" altLang="en-US"/>
          </a:p>
        </p:txBody>
      </p:sp>
    </p:spTree>
    <p:extLst>
      <p:ext uri="{BB962C8B-B14F-4D97-AF65-F5344CB8AC3E}">
        <p14:creationId xmlns:p14="http://schemas.microsoft.com/office/powerpoint/2010/main" val="1520313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12</a:t>
            </a:fld>
            <a:endParaRPr lang="zh-CN" altLang="en-US"/>
          </a:p>
        </p:txBody>
      </p:sp>
    </p:spTree>
    <p:extLst>
      <p:ext uri="{BB962C8B-B14F-4D97-AF65-F5344CB8AC3E}">
        <p14:creationId xmlns:p14="http://schemas.microsoft.com/office/powerpoint/2010/main" val="685118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13</a:t>
            </a:fld>
            <a:endParaRPr lang="zh-CN" altLang="en-US"/>
          </a:p>
        </p:txBody>
      </p:sp>
    </p:spTree>
    <p:extLst>
      <p:ext uri="{BB962C8B-B14F-4D97-AF65-F5344CB8AC3E}">
        <p14:creationId xmlns:p14="http://schemas.microsoft.com/office/powerpoint/2010/main" val="3233083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14</a:t>
            </a:fld>
            <a:endParaRPr lang="zh-CN" altLang="en-US"/>
          </a:p>
        </p:txBody>
      </p:sp>
    </p:spTree>
    <p:extLst>
      <p:ext uri="{BB962C8B-B14F-4D97-AF65-F5344CB8AC3E}">
        <p14:creationId xmlns:p14="http://schemas.microsoft.com/office/powerpoint/2010/main" val="2822817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15</a:t>
            </a:fld>
            <a:endParaRPr lang="zh-CN" altLang="en-US"/>
          </a:p>
        </p:txBody>
      </p:sp>
    </p:spTree>
    <p:extLst>
      <p:ext uri="{BB962C8B-B14F-4D97-AF65-F5344CB8AC3E}">
        <p14:creationId xmlns:p14="http://schemas.microsoft.com/office/powerpoint/2010/main" val="4000365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16</a:t>
            </a:fld>
            <a:endParaRPr lang="zh-CN" altLang="en-US"/>
          </a:p>
        </p:txBody>
      </p:sp>
    </p:spTree>
    <p:extLst>
      <p:ext uri="{BB962C8B-B14F-4D97-AF65-F5344CB8AC3E}">
        <p14:creationId xmlns:p14="http://schemas.microsoft.com/office/powerpoint/2010/main" val="3778308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17</a:t>
            </a:fld>
            <a:endParaRPr lang="zh-CN" altLang="en-US"/>
          </a:p>
        </p:txBody>
      </p:sp>
    </p:spTree>
    <p:extLst>
      <p:ext uri="{BB962C8B-B14F-4D97-AF65-F5344CB8AC3E}">
        <p14:creationId xmlns:p14="http://schemas.microsoft.com/office/powerpoint/2010/main" val="97667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18</a:t>
            </a:fld>
            <a:endParaRPr lang="zh-CN" altLang="en-US"/>
          </a:p>
        </p:txBody>
      </p:sp>
    </p:spTree>
    <p:extLst>
      <p:ext uri="{BB962C8B-B14F-4D97-AF65-F5344CB8AC3E}">
        <p14:creationId xmlns:p14="http://schemas.microsoft.com/office/powerpoint/2010/main" val="3407198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19</a:t>
            </a:fld>
            <a:endParaRPr lang="zh-CN" altLang="en-US"/>
          </a:p>
        </p:txBody>
      </p:sp>
    </p:spTree>
    <p:extLst>
      <p:ext uri="{BB962C8B-B14F-4D97-AF65-F5344CB8AC3E}">
        <p14:creationId xmlns:p14="http://schemas.microsoft.com/office/powerpoint/2010/main" val="2778773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20</a:t>
            </a:fld>
            <a:endParaRPr lang="zh-CN" altLang="en-US"/>
          </a:p>
        </p:txBody>
      </p:sp>
    </p:spTree>
    <p:extLst>
      <p:ext uri="{BB962C8B-B14F-4D97-AF65-F5344CB8AC3E}">
        <p14:creationId xmlns:p14="http://schemas.microsoft.com/office/powerpoint/2010/main" val="1048365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21</a:t>
            </a:fld>
            <a:endParaRPr lang="zh-CN" altLang="en-US"/>
          </a:p>
        </p:txBody>
      </p:sp>
    </p:spTree>
    <p:extLst>
      <p:ext uri="{BB962C8B-B14F-4D97-AF65-F5344CB8AC3E}">
        <p14:creationId xmlns:p14="http://schemas.microsoft.com/office/powerpoint/2010/main" val="3922615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22</a:t>
            </a:fld>
            <a:endParaRPr lang="zh-CN" altLang="en-US"/>
          </a:p>
        </p:txBody>
      </p:sp>
    </p:spTree>
    <p:extLst>
      <p:ext uri="{BB962C8B-B14F-4D97-AF65-F5344CB8AC3E}">
        <p14:creationId xmlns:p14="http://schemas.microsoft.com/office/powerpoint/2010/main" val="1919366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23</a:t>
            </a:fld>
            <a:endParaRPr lang="zh-CN" altLang="en-US"/>
          </a:p>
        </p:txBody>
      </p:sp>
    </p:spTree>
    <p:extLst>
      <p:ext uri="{BB962C8B-B14F-4D97-AF65-F5344CB8AC3E}">
        <p14:creationId xmlns:p14="http://schemas.microsoft.com/office/powerpoint/2010/main" val="2641654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24</a:t>
            </a:fld>
            <a:endParaRPr lang="zh-CN" altLang="en-US"/>
          </a:p>
        </p:txBody>
      </p:sp>
    </p:spTree>
    <p:extLst>
      <p:ext uri="{BB962C8B-B14F-4D97-AF65-F5344CB8AC3E}">
        <p14:creationId xmlns:p14="http://schemas.microsoft.com/office/powerpoint/2010/main" val="790284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25</a:t>
            </a:fld>
            <a:endParaRPr lang="zh-CN" altLang="en-US"/>
          </a:p>
        </p:txBody>
      </p:sp>
    </p:spTree>
    <p:extLst>
      <p:ext uri="{BB962C8B-B14F-4D97-AF65-F5344CB8AC3E}">
        <p14:creationId xmlns:p14="http://schemas.microsoft.com/office/powerpoint/2010/main" val="3509365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26</a:t>
            </a:fld>
            <a:endParaRPr lang="zh-CN" altLang="en-US"/>
          </a:p>
        </p:txBody>
      </p:sp>
    </p:spTree>
    <p:extLst>
      <p:ext uri="{BB962C8B-B14F-4D97-AF65-F5344CB8AC3E}">
        <p14:creationId xmlns:p14="http://schemas.microsoft.com/office/powerpoint/2010/main" val="1870908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27</a:t>
            </a:fld>
            <a:endParaRPr lang="zh-CN" altLang="en-US"/>
          </a:p>
        </p:txBody>
      </p:sp>
    </p:spTree>
    <p:extLst>
      <p:ext uri="{BB962C8B-B14F-4D97-AF65-F5344CB8AC3E}">
        <p14:creationId xmlns:p14="http://schemas.microsoft.com/office/powerpoint/2010/main" val="726907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28</a:t>
            </a:fld>
            <a:endParaRPr lang="zh-CN" altLang="en-US"/>
          </a:p>
        </p:txBody>
      </p:sp>
    </p:spTree>
    <p:extLst>
      <p:ext uri="{BB962C8B-B14F-4D97-AF65-F5344CB8AC3E}">
        <p14:creationId xmlns:p14="http://schemas.microsoft.com/office/powerpoint/2010/main" val="30388637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29</a:t>
            </a:fld>
            <a:endParaRPr lang="zh-CN" altLang="en-US"/>
          </a:p>
        </p:txBody>
      </p:sp>
    </p:spTree>
    <p:extLst>
      <p:ext uri="{BB962C8B-B14F-4D97-AF65-F5344CB8AC3E}">
        <p14:creationId xmlns:p14="http://schemas.microsoft.com/office/powerpoint/2010/main" val="30601768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30</a:t>
            </a:fld>
            <a:endParaRPr lang="zh-CN" altLang="en-US"/>
          </a:p>
        </p:txBody>
      </p:sp>
    </p:spTree>
    <p:extLst>
      <p:ext uri="{BB962C8B-B14F-4D97-AF65-F5344CB8AC3E}">
        <p14:creationId xmlns:p14="http://schemas.microsoft.com/office/powerpoint/2010/main" val="9155653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31</a:t>
            </a:fld>
            <a:endParaRPr lang="zh-CN" altLang="en-US"/>
          </a:p>
        </p:txBody>
      </p:sp>
    </p:spTree>
    <p:extLst>
      <p:ext uri="{BB962C8B-B14F-4D97-AF65-F5344CB8AC3E}">
        <p14:creationId xmlns:p14="http://schemas.microsoft.com/office/powerpoint/2010/main" val="1436977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32</a:t>
            </a:fld>
            <a:endParaRPr lang="zh-CN" altLang="en-US"/>
          </a:p>
        </p:txBody>
      </p:sp>
    </p:spTree>
    <p:extLst>
      <p:ext uri="{BB962C8B-B14F-4D97-AF65-F5344CB8AC3E}">
        <p14:creationId xmlns:p14="http://schemas.microsoft.com/office/powerpoint/2010/main" val="2955119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33</a:t>
            </a:fld>
            <a:endParaRPr lang="zh-CN" altLang="en-US"/>
          </a:p>
        </p:txBody>
      </p:sp>
    </p:spTree>
    <p:extLst>
      <p:ext uri="{BB962C8B-B14F-4D97-AF65-F5344CB8AC3E}">
        <p14:creationId xmlns:p14="http://schemas.microsoft.com/office/powerpoint/2010/main" val="38300031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34</a:t>
            </a:fld>
            <a:endParaRPr lang="zh-CN" altLang="en-US"/>
          </a:p>
        </p:txBody>
      </p:sp>
    </p:spTree>
    <p:extLst>
      <p:ext uri="{BB962C8B-B14F-4D97-AF65-F5344CB8AC3E}">
        <p14:creationId xmlns:p14="http://schemas.microsoft.com/office/powerpoint/2010/main" val="9253508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35</a:t>
            </a:fld>
            <a:endParaRPr lang="zh-CN" altLang="en-US"/>
          </a:p>
        </p:txBody>
      </p:sp>
    </p:spTree>
    <p:extLst>
      <p:ext uri="{BB962C8B-B14F-4D97-AF65-F5344CB8AC3E}">
        <p14:creationId xmlns:p14="http://schemas.microsoft.com/office/powerpoint/2010/main" val="3725030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36</a:t>
            </a:fld>
            <a:endParaRPr lang="zh-CN" altLang="en-US"/>
          </a:p>
        </p:txBody>
      </p:sp>
    </p:spTree>
    <p:extLst>
      <p:ext uri="{BB962C8B-B14F-4D97-AF65-F5344CB8AC3E}">
        <p14:creationId xmlns:p14="http://schemas.microsoft.com/office/powerpoint/2010/main" val="2025720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37</a:t>
            </a:fld>
            <a:endParaRPr lang="zh-CN" altLang="en-US"/>
          </a:p>
        </p:txBody>
      </p:sp>
    </p:spTree>
    <p:extLst>
      <p:ext uri="{BB962C8B-B14F-4D97-AF65-F5344CB8AC3E}">
        <p14:creationId xmlns:p14="http://schemas.microsoft.com/office/powerpoint/2010/main" val="17891951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38</a:t>
            </a:fld>
            <a:endParaRPr lang="zh-CN" altLang="en-US"/>
          </a:p>
        </p:txBody>
      </p:sp>
    </p:spTree>
    <p:extLst>
      <p:ext uri="{BB962C8B-B14F-4D97-AF65-F5344CB8AC3E}">
        <p14:creationId xmlns:p14="http://schemas.microsoft.com/office/powerpoint/2010/main" val="12181747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39</a:t>
            </a:fld>
            <a:endParaRPr lang="zh-CN" altLang="en-US"/>
          </a:p>
        </p:txBody>
      </p:sp>
    </p:spTree>
    <p:extLst>
      <p:ext uri="{BB962C8B-B14F-4D97-AF65-F5344CB8AC3E}">
        <p14:creationId xmlns:p14="http://schemas.microsoft.com/office/powerpoint/2010/main" val="27654963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D3BD53-49EC-481C-94B9-704F8A415030}" type="slidenum">
              <a:rPr lang="zh-CN" altLang="en-US" smtClean="0"/>
              <a:t>41</a:t>
            </a:fld>
            <a:endParaRPr lang="zh-CN" altLang="en-US"/>
          </a:p>
        </p:txBody>
      </p:sp>
    </p:spTree>
    <p:extLst>
      <p:ext uri="{BB962C8B-B14F-4D97-AF65-F5344CB8AC3E}">
        <p14:creationId xmlns:p14="http://schemas.microsoft.com/office/powerpoint/2010/main" val="1208309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42</a:t>
            </a:fld>
            <a:endParaRPr lang="zh-CN" altLang="en-US"/>
          </a:p>
        </p:txBody>
      </p:sp>
    </p:spTree>
    <p:extLst>
      <p:ext uri="{BB962C8B-B14F-4D97-AF65-F5344CB8AC3E}">
        <p14:creationId xmlns:p14="http://schemas.microsoft.com/office/powerpoint/2010/main" val="33704798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43</a:t>
            </a:fld>
            <a:endParaRPr lang="zh-CN" altLang="en-US"/>
          </a:p>
        </p:txBody>
      </p:sp>
    </p:spTree>
    <p:extLst>
      <p:ext uri="{BB962C8B-B14F-4D97-AF65-F5344CB8AC3E}">
        <p14:creationId xmlns:p14="http://schemas.microsoft.com/office/powerpoint/2010/main" val="3463769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44</a:t>
            </a:fld>
            <a:endParaRPr lang="zh-CN" altLang="en-US"/>
          </a:p>
        </p:txBody>
      </p:sp>
    </p:spTree>
    <p:extLst>
      <p:ext uri="{BB962C8B-B14F-4D97-AF65-F5344CB8AC3E}">
        <p14:creationId xmlns:p14="http://schemas.microsoft.com/office/powerpoint/2010/main" val="4869246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45</a:t>
            </a:fld>
            <a:endParaRPr lang="zh-CN" altLang="en-US"/>
          </a:p>
        </p:txBody>
      </p:sp>
    </p:spTree>
    <p:extLst>
      <p:ext uri="{BB962C8B-B14F-4D97-AF65-F5344CB8AC3E}">
        <p14:creationId xmlns:p14="http://schemas.microsoft.com/office/powerpoint/2010/main" val="5680915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46</a:t>
            </a:fld>
            <a:endParaRPr lang="zh-CN" altLang="en-US"/>
          </a:p>
        </p:txBody>
      </p:sp>
    </p:spTree>
    <p:extLst>
      <p:ext uri="{BB962C8B-B14F-4D97-AF65-F5344CB8AC3E}">
        <p14:creationId xmlns:p14="http://schemas.microsoft.com/office/powerpoint/2010/main" val="22405290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47</a:t>
            </a:fld>
            <a:endParaRPr lang="zh-CN" altLang="en-US"/>
          </a:p>
        </p:txBody>
      </p:sp>
    </p:spTree>
    <p:extLst>
      <p:ext uri="{BB962C8B-B14F-4D97-AF65-F5344CB8AC3E}">
        <p14:creationId xmlns:p14="http://schemas.microsoft.com/office/powerpoint/2010/main" val="24264249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48</a:t>
            </a:fld>
            <a:endParaRPr lang="zh-CN" altLang="en-US"/>
          </a:p>
        </p:txBody>
      </p:sp>
    </p:spTree>
    <p:extLst>
      <p:ext uri="{BB962C8B-B14F-4D97-AF65-F5344CB8AC3E}">
        <p14:creationId xmlns:p14="http://schemas.microsoft.com/office/powerpoint/2010/main" val="37055503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49</a:t>
            </a:fld>
            <a:endParaRPr lang="zh-CN" altLang="en-US"/>
          </a:p>
        </p:txBody>
      </p:sp>
    </p:spTree>
    <p:extLst>
      <p:ext uri="{BB962C8B-B14F-4D97-AF65-F5344CB8AC3E}">
        <p14:creationId xmlns:p14="http://schemas.microsoft.com/office/powerpoint/2010/main" val="16798465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50</a:t>
            </a:fld>
            <a:endParaRPr lang="zh-CN" altLang="en-US"/>
          </a:p>
        </p:txBody>
      </p:sp>
    </p:spTree>
    <p:extLst>
      <p:ext uri="{BB962C8B-B14F-4D97-AF65-F5344CB8AC3E}">
        <p14:creationId xmlns:p14="http://schemas.microsoft.com/office/powerpoint/2010/main" val="19576251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51</a:t>
            </a:fld>
            <a:endParaRPr lang="zh-CN" altLang="en-US"/>
          </a:p>
        </p:txBody>
      </p:sp>
    </p:spTree>
    <p:extLst>
      <p:ext uri="{BB962C8B-B14F-4D97-AF65-F5344CB8AC3E}">
        <p14:creationId xmlns:p14="http://schemas.microsoft.com/office/powerpoint/2010/main" val="37810543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52</a:t>
            </a:fld>
            <a:endParaRPr lang="zh-CN" altLang="en-US"/>
          </a:p>
        </p:txBody>
      </p:sp>
    </p:spTree>
    <p:extLst>
      <p:ext uri="{BB962C8B-B14F-4D97-AF65-F5344CB8AC3E}">
        <p14:creationId xmlns:p14="http://schemas.microsoft.com/office/powerpoint/2010/main" val="18038839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53</a:t>
            </a:fld>
            <a:endParaRPr lang="zh-CN" altLang="en-US"/>
          </a:p>
        </p:txBody>
      </p:sp>
    </p:spTree>
    <p:extLst>
      <p:ext uri="{BB962C8B-B14F-4D97-AF65-F5344CB8AC3E}">
        <p14:creationId xmlns:p14="http://schemas.microsoft.com/office/powerpoint/2010/main" val="16305326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54</a:t>
            </a:fld>
            <a:endParaRPr lang="zh-CN" altLang="en-US"/>
          </a:p>
        </p:txBody>
      </p:sp>
    </p:spTree>
    <p:extLst>
      <p:ext uri="{BB962C8B-B14F-4D97-AF65-F5344CB8AC3E}">
        <p14:creationId xmlns:p14="http://schemas.microsoft.com/office/powerpoint/2010/main" val="13896237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D3BD53-49EC-481C-94B9-704F8A415030}" type="slidenum">
              <a:rPr lang="zh-CN" altLang="en-US" smtClean="0"/>
              <a:t>55</a:t>
            </a:fld>
            <a:endParaRPr lang="zh-CN" altLang="en-US"/>
          </a:p>
        </p:txBody>
      </p:sp>
    </p:spTree>
    <p:extLst>
      <p:ext uri="{BB962C8B-B14F-4D97-AF65-F5344CB8AC3E}">
        <p14:creationId xmlns:p14="http://schemas.microsoft.com/office/powerpoint/2010/main" val="1822180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30430085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8964320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29231672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8575821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27295903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25600297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31306022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40995479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11408979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25220739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132767-ED18-4ABE-927A-4931359369BF}" type="datetimeFigureOut">
              <a:rPr lang="zh-CN" altLang="en-US" smtClean="0"/>
              <a:t>2018-11-04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33644413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32767-ED18-4ABE-927A-4931359369BF}" type="datetimeFigureOut">
              <a:rPr lang="zh-CN" altLang="en-US" smtClean="0"/>
              <a:t>2018-11-04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505477-D69A-41B9-B359-355C89E41C68}" type="slidenum">
              <a:rPr lang="zh-CN" altLang="en-US" smtClean="0"/>
              <a:t>‹#›</a:t>
            </a:fld>
            <a:endParaRPr lang="zh-CN" altLang="en-US"/>
          </a:p>
        </p:txBody>
      </p:sp>
    </p:spTree>
    <p:extLst>
      <p:ext uri="{BB962C8B-B14F-4D97-AF65-F5344CB8AC3E}">
        <p14:creationId xmlns:p14="http://schemas.microsoft.com/office/powerpoint/2010/main" val="2173714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50.png"/><Relationship Id="rId12"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7.xml"/><Relationship Id="rId11" Type="http://schemas.openxmlformats.org/officeDocument/2006/relationships/image" Target="../media/image51.png"/><Relationship Id="rId10" Type="http://schemas.openxmlformats.org/officeDocument/2006/relationships/image" Target="../media/image10.svg"/><Relationship Id="rId4" Type="http://schemas.openxmlformats.org/officeDocument/2006/relationships/image" Target="../media/image4.sv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5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8" Type="http://schemas.openxmlformats.org/officeDocument/2006/relationships/image" Target="../media/image70.jpg"/><Relationship Id="rId13" Type="http://schemas.openxmlformats.org/officeDocument/2006/relationships/image" Target="../media/image75.png"/><Relationship Id="rId18" Type="http://schemas.openxmlformats.org/officeDocument/2006/relationships/image" Target="../media/image80.jpeg"/><Relationship Id="rId3" Type="http://schemas.openxmlformats.org/officeDocument/2006/relationships/image" Target="../media/image65.jpeg"/><Relationship Id="rId21" Type="http://schemas.openxmlformats.org/officeDocument/2006/relationships/image" Target="../media/image83.jpg"/><Relationship Id="rId7" Type="http://schemas.openxmlformats.org/officeDocument/2006/relationships/image" Target="../media/image69.jpeg"/><Relationship Id="rId12" Type="http://schemas.openxmlformats.org/officeDocument/2006/relationships/image" Target="../media/image74.png"/><Relationship Id="rId17" Type="http://schemas.openxmlformats.org/officeDocument/2006/relationships/image" Target="../media/image79.jpg"/><Relationship Id="rId2" Type="http://schemas.openxmlformats.org/officeDocument/2006/relationships/notesSlide" Target="../notesSlides/notesSlide49.xml"/><Relationship Id="rId16" Type="http://schemas.openxmlformats.org/officeDocument/2006/relationships/image" Target="../media/image78.png"/><Relationship Id="rId20"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image" Target="../media/image73.jpeg"/><Relationship Id="rId24" Type="http://schemas.openxmlformats.org/officeDocument/2006/relationships/image" Target="../media/image85.png"/><Relationship Id="rId5" Type="http://schemas.openxmlformats.org/officeDocument/2006/relationships/image" Target="../media/image67.jpeg"/><Relationship Id="rId15" Type="http://schemas.openxmlformats.org/officeDocument/2006/relationships/image" Target="../media/image77.jpg"/><Relationship Id="rId23" Type="http://schemas.openxmlformats.org/officeDocument/2006/relationships/image" Target="../media/image84.png"/><Relationship Id="rId10" Type="http://schemas.openxmlformats.org/officeDocument/2006/relationships/image" Target="../media/image72.jpeg"/><Relationship Id="rId19" Type="http://schemas.openxmlformats.org/officeDocument/2006/relationships/image" Target="../media/image81.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 Id="rId22" Type="http://schemas.openxmlformats.org/officeDocument/2006/relationships/image" Target="../media/image3.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a:cxnSpLocks/>
          </p:cNvCxnSpPr>
          <p:nvPr/>
        </p:nvCxnSpPr>
        <p:spPr>
          <a:xfrm rot="10800000">
            <a:off x="912194" y="4254028"/>
            <a:ext cx="4394871" cy="0"/>
          </a:xfrm>
          <a:prstGeom prst="line">
            <a:avLst/>
          </a:prstGeom>
          <a:ln w="6350" cap="rnd" cmpd="sng" algn="ctr">
            <a:solidFill>
              <a:schemeClr val="bg1"/>
            </a:solidFill>
            <a:prstDash val="dash"/>
            <a:round/>
            <a:headEnd type="none" w="med" len="med"/>
            <a:tailEnd type="oval" w="med" len="med"/>
          </a:ln>
        </p:spPr>
        <p:style>
          <a:lnRef idx="0">
            <a:scrgbClr r="0" g="0" b="0"/>
          </a:lnRef>
          <a:fillRef idx="0">
            <a:scrgbClr r="0" g="0" b="0"/>
          </a:fillRef>
          <a:effectRef idx="0">
            <a:scrgbClr r="0" g="0" b="0"/>
          </a:effectRef>
          <a:fontRef idx="minor">
            <a:schemeClr val="tx1"/>
          </a:fontRef>
        </p:style>
      </p:cxnSp>
      <p:sp>
        <p:nvSpPr>
          <p:cNvPr id="18" name="矩形 17"/>
          <p:cNvSpPr/>
          <p:nvPr/>
        </p:nvSpPr>
        <p:spPr>
          <a:xfrm>
            <a:off x="855766" y="4404077"/>
            <a:ext cx="5489632" cy="415498"/>
          </a:xfrm>
          <a:prstGeom prst="rect">
            <a:avLst/>
          </a:prstGeom>
        </p:spPr>
        <p:txBody>
          <a:bodyPr wrap="square">
            <a:spAutoFit/>
          </a:bodyPr>
          <a:lstStyle/>
          <a:p>
            <a:pPr>
              <a:lnSpc>
                <a:spcPct val="150000"/>
              </a:lnSpc>
            </a:pPr>
            <a:r>
              <a:rPr lang="zh-CN" altLang="en-US" sz="1400" dirty="0">
                <a:solidFill>
                  <a:schemeClr val="bg1"/>
                </a:solidFill>
                <a:latin typeface="锐字工房云字库细圆GBK" panose="02010604000000000000" pitchFamily="2" charset="-122"/>
                <a:ea typeface="锐字工房云字库细圆GBK" panose="02010604000000000000" pitchFamily="2" charset="-122"/>
              </a:rPr>
              <a:t>研发厂商：深圳市思泉软件有限公司</a:t>
            </a:r>
          </a:p>
        </p:txBody>
      </p:sp>
      <p:sp>
        <p:nvSpPr>
          <p:cNvPr id="19" name="文本框 18"/>
          <p:cNvSpPr txBox="1"/>
          <p:nvPr/>
        </p:nvSpPr>
        <p:spPr>
          <a:xfrm>
            <a:off x="855766" y="2428842"/>
            <a:ext cx="2981831" cy="523220"/>
          </a:xfrm>
          <a:prstGeom prst="rect">
            <a:avLst/>
          </a:prstGeom>
          <a:solidFill>
            <a:srgbClr val="BE8C83"/>
          </a:solidFill>
        </p:spPr>
        <p:txBody>
          <a:bodyPr wrap="square" rtlCol="0" anchor="ctr">
            <a:spAutoFit/>
          </a:bodyPr>
          <a:lstStyle/>
          <a:p>
            <a:pPr algn="ctr"/>
            <a:r>
              <a:rPr lang="en-US" altLang="zh-CN" sz="2800" b="1" dirty="0">
                <a:solidFill>
                  <a:schemeClr val="bg1"/>
                </a:solidFill>
                <a:latin typeface="苹方 粗体" panose="020B0600000000000000" pitchFamily="34" charset="-122"/>
                <a:ea typeface="苹方 粗体" panose="020B0600000000000000" pitchFamily="34" charset="-122"/>
              </a:rPr>
              <a:t>2 0 1 8</a:t>
            </a:r>
            <a:endParaRPr lang="zh-CN" altLang="en-US" sz="2800" b="1" dirty="0">
              <a:solidFill>
                <a:schemeClr val="bg1"/>
              </a:solidFill>
              <a:latin typeface="苹方 粗体" panose="020B0600000000000000" pitchFamily="34" charset="-122"/>
              <a:ea typeface="苹方 粗体" panose="020B0600000000000000" pitchFamily="34" charset="-122"/>
            </a:endParaRPr>
          </a:p>
        </p:txBody>
      </p:sp>
      <p:sp>
        <p:nvSpPr>
          <p:cNvPr id="13" name="文本框 12">
            <a:extLst>
              <a:ext uri="{FF2B5EF4-FFF2-40B4-BE49-F238E27FC236}">
                <a16:creationId xmlns:a16="http://schemas.microsoft.com/office/drawing/2014/main" xmlns="" id="{C7FF9FFC-55EB-48F6-96FC-289F940847B8}"/>
              </a:ext>
            </a:extLst>
          </p:cNvPr>
          <p:cNvSpPr txBox="1"/>
          <p:nvPr/>
        </p:nvSpPr>
        <p:spPr>
          <a:xfrm>
            <a:off x="731232" y="1316525"/>
            <a:ext cx="10308243" cy="923330"/>
          </a:xfrm>
          <a:prstGeom prst="rect">
            <a:avLst/>
          </a:prstGeom>
          <a:noFill/>
        </p:spPr>
        <p:txBody>
          <a:bodyPr wrap="square" rtlCol="0">
            <a:spAutoFit/>
          </a:bodyPr>
          <a:lstStyle/>
          <a:p>
            <a:pPr marL="2027555" indent="-2027555"/>
            <a:r>
              <a:rPr lang="zh-CN" altLang="en-US" sz="5400" b="1" u="sng"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思泉云平台</a:t>
            </a:r>
            <a:r>
              <a:rPr lang="en-US" altLang="zh-CN" sz="5400" b="1" u="sng"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a:t>
            </a:r>
            <a:r>
              <a:rPr lang="zh-CN" altLang="en-US" sz="5400" b="1" u="sng"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产品分享</a:t>
            </a:r>
          </a:p>
        </p:txBody>
      </p:sp>
      <p:sp>
        <p:nvSpPr>
          <p:cNvPr id="20" name="矩形 19">
            <a:extLst>
              <a:ext uri="{FF2B5EF4-FFF2-40B4-BE49-F238E27FC236}">
                <a16:creationId xmlns:a16="http://schemas.microsoft.com/office/drawing/2014/main" xmlns="" id="{BB57B649-F76F-4232-AFFA-65706654D77D}"/>
              </a:ext>
            </a:extLst>
          </p:cNvPr>
          <p:cNvSpPr/>
          <p:nvPr/>
        </p:nvSpPr>
        <p:spPr>
          <a:xfrm>
            <a:off x="855766" y="4871355"/>
            <a:ext cx="5489632" cy="369332"/>
          </a:xfrm>
          <a:prstGeom prst="rect">
            <a:avLst/>
          </a:prstGeom>
        </p:spPr>
        <p:txBody>
          <a:bodyPr wrap="square">
            <a:spAutoFit/>
          </a:bodyPr>
          <a:lstStyle/>
          <a:p>
            <a:pPr>
              <a:lnSpc>
                <a:spcPct val="150000"/>
              </a:lnSpc>
            </a:pPr>
            <a:r>
              <a:rPr lang="zh-CN" altLang="en-US" sz="1400" dirty="0">
                <a:solidFill>
                  <a:schemeClr val="bg1"/>
                </a:solidFill>
                <a:latin typeface="锐字工房云字库细圆GBK" panose="02010604000000000000" pitchFamily="2" charset="-122"/>
                <a:ea typeface="锐字工房云字库细圆GBK" panose="02010604000000000000" pitchFamily="2" charset="-122"/>
              </a:rPr>
              <a:t>讲 解 人：李旭波</a:t>
            </a:r>
            <a:endParaRPr lang="en-US" altLang="zh-CN" sz="1400" dirty="0">
              <a:solidFill>
                <a:schemeClr val="bg1"/>
              </a:solidFill>
              <a:latin typeface="锐字工房云字库细圆GBK" panose="02010604000000000000" pitchFamily="2" charset="-122"/>
              <a:ea typeface="锐字工房云字库细圆GBK" panose="02010604000000000000" pitchFamily="2" charset="-122"/>
            </a:endParaRPr>
          </a:p>
        </p:txBody>
      </p:sp>
    </p:spTree>
    <p:extLst>
      <p:ext uri="{BB962C8B-B14F-4D97-AF65-F5344CB8AC3E}">
        <p14:creationId xmlns:p14="http://schemas.microsoft.com/office/powerpoint/2010/main" val="22976763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4529271B-07A5-453C-8A91-930A8B3DD675}"/>
              </a:ext>
            </a:extLst>
          </p:cNvPr>
          <p:cNvSpPr/>
          <p:nvPr/>
        </p:nvSpPr>
        <p:spPr>
          <a:xfrm>
            <a:off x="2190749" y="-9526"/>
            <a:ext cx="10001250" cy="6867525"/>
          </a:xfrm>
          <a:custGeom>
            <a:avLst/>
            <a:gdLst>
              <a:gd name="connsiteX0" fmla="*/ 0 w 8715375"/>
              <a:gd name="connsiteY0" fmla="*/ 0 h 6858000"/>
              <a:gd name="connsiteX1" fmla="*/ 8715375 w 8715375"/>
              <a:gd name="connsiteY1" fmla="*/ 0 h 6858000"/>
              <a:gd name="connsiteX2" fmla="*/ 8715375 w 8715375"/>
              <a:gd name="connsiteY2" fmla="*/ 6858000 h 6858000"/>
              <a:gd name="connsiteX3" fmla="*/ 0 w 8715375"/>
              <a:gd name="connsiteY3" fmla="*/ 6858000 h 6858000"/>
              <a:gd name="connsiteX4" fmla="*/ 0 w 8715375"/>
              <a:gd name="connsiteY4" fmla="*/ 0 h 6858000"/>
              <a:gd name="connsiteX0" fmla="*/ 1285875 w 10001250"/>
              <a:gd name="connsiteY0" fmla="*/ 0 h 6858000"/>
              <a:gd name="connsiteX1" fmla="*/ 10001250 w 10001250"/>
              <a:gd name="connsiteY1" fmla="*/ 0 h 6858000"/>
              <a:gd name="connsiteX2" fmla="*/ 10001250 w 10001250"/>
              <a:gd name="connsiteY2" fmla="*/ 6858000 h 6858000"/>
              <a:gd name="connsiteX3" fmla="*/ 0 w 10001250"/>
              <a:gd name="connsiteY3" fmla="*/ 6848475 h 6858000"/>
              <a:gd name="connsiteX4" fmla="*/ 1285875 w 10001250"/>
              <a:gd name="connsiteY4" fmla="*/ 0 h 6858000"/>
              <a:gd name="connsiteX0" fmla="*/ 2381250 w 10001250"/>
              <a:gd name="connsiteY0" fmla="*/ 0 h 6867525"/>
              <a:gd name="connsiteX1" fmla="*/ 10001250 w 10001250"/>
              <a:gd name="connsiteY1" fmla="*/ 9525 h 6867525"/>
              <a:gd name="connsiteX2" fmla="*/ 10001250 w 10001250"/>
              <a:gd name="connsiteY2" fmla="*/ 6867525 h 6867525"/>
              <a:gd name="connsiteX3" fmla="*/ 0 w 10001250"/>
              <a:gd name="connsiteY3" fmla="*/ 6858000 h 6867525"/>
              <a:gd name="connsiteX4" fmla="*/ 2381250 w 1000125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250" h="6867525">
                <a:moveTo>
                  <a:pt x="2381250" y="0"/>
                </a:moveTo>
                <a:lnTo>
                  <a:pt x="10001250" y="9525"/>
                </a:lnTo>
                <a:lnTo>
                  <a:pt x="10001250" y="6867525"/>
                </a:lnTo>
                <a:lnTo>
                  <a:pt x="0" y="6858000"/>
                </a:lnTo>
                <a:lnTo>
                  <a:pt x="2381250" y="0"/>
                </a:lnTo>
                <a:close/>
              </a:path>
            </a:pathLst>
          </a:cu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MH_Others_1">
            <a:extLst>
              <a:ext uri="{FF2B5EF4-FFF2-40B4-BE49-F238E27FC236}">
                <a16:creationId xmlns:a16="http://schemas.microsoft.com/office/drawing/2014/main" xmlns="" id="{96B7B272-DE59-4586-9340-F93ECDA07BED}"/>
              </a:ext>
            </a:extLst>
          </p:cNvPr>
          <p:cNvSpPr txBox="1"/>
          <p:nvPr>
            <p:custDataLst>
              <p:tags r:id="rId1"/>
            </p:custDataLst>
          </p:nvPr>
        </p:nvSpPr>
        <p:spPr>
          <a:xfrm>
            <a:off x="982164" y="1182515"/>
            <a:ext cx="1592485" cy="642035"/>
          </a:xfrm>
          <a:prstGeom prst="rect">
            <a:avLst/>
          </a:prstGeom>
          <a:noFill/>
        </p:spPr>
        <p:txBody>
          <a:bodyPr vert="horz" wrap="square" lIns="0" tIns="0" rIns="0" bIns="0" rtlCol="0" anchor="ctr" anchorCtr="0">
            <a:spAutoFit/>
          </a:bodyPr>
          <a:lstStyle/>
          <a:p>
            <a:pPr algn="ctr"/>
            <a:r>
              <a:rPr lang="zh-CN" altLang="en-US" sz="4172"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目  录</a:t>
            </a:r>
          </a:p>
        </p:txBody>
      </p:sp>
      <p:sp>
        <p:nvSpPr>
          <p:cNvPr id="52" name="MH_Others_2">
            <a:extLst>
              <a:ext uri="{FF2B5EF4-FFF2-40B4-BE49-F238E27FC236}">
                <a16:creationId xmlns:a16="http://schemas.microsoft.com/office/drawing/2014/main" xmlns="" id="{CD6DDEB2-4474-4249-848F-754115D65DC9}"/>
              </a:ext>
            </a:extLst>
          </p:cNvPr>
          <p:cNvSpPr txBox="1"/>
          <p:nvPr>
            <p:custDataLst>
              <p:tags r:id="rId2"/>
            </p:custDataLst>
          </p:nvPr>
        </p:nvSpPr>
        <p:spPr>
          <a:xfrm>
            <a:off x="275208" y="1921715"/>
            <a:ext cx="3006398" cy="430887"/>
          </a:xfrm>
          <a:prstGeom prst="rect">
            <a:avLst/>
          </a:prstGeom>
          <a:noFill/>
        </p:spPr>
        <p:txBody>
          <a:bodyPr wrap="square" lIns="0" tIns="0" rIns="0" bIns="0">
            <a:spAutoFit/>
          </a:bodyPr>
          <a:lstStyle/>
          <a:p>
            <a:pPr algn="ctr">
              <a:defRPr/>
            </a:pPr>
            <a:r>
              <a:rPr lang="en-US" altLang="zh-CN"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CONTENTS</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4" name="组合 3">
            <a:extLst>
              <a:ext uri="{FF2B5EF4-FFF2-40B4-BE49-F238E27FC236}">
                <a16:creationId xmlns:a16="http://schemas.microsoft.com/office/drawing/2014/main" xmlns="" id="{9ECF2350-81A0-4BD1-995D-4024D2FDA9C7}"/>
              </a:ext>
            </a:extLst>
          </p:cNvPr>
          <p:cNvGrpSpPr/>
          <p:nvPr/>
        </p:nvGrpSpPr>
        <p:grpSpPr>
          <a:xfrm>
            <a:off x="5912304" y="1790148"/>
            <a:ext cx="649539" cy="447638"/>
            <a:chOff x="3895725" y="1752053"/>
            <a:chExt cx="649539" cy="447638"/>
          </a:xfrm>
        </p:grpSpPr>
        <p:sp>
          <p:nvSpPr>
            <p:cNvPr id="43" name="MH_SubTitle_1">
              <a:extLst>
                <a:ext uri="{FF2B5EF4-FFF2-40B4-BE49-F238E27FC236}">
                  <a16:creationId xmlns:a16="http://schemas.microsoft.com/office/drawing/2014/main" xmlns="" id="{80DDB14F-E914-4843-AAF4-651E7B750A6F}"/>
                </a:ext>
              </a:extLst>
            </p:cNvPr>
            <p:cNvSpPr/>
            <p:nvPr>
              <p:custDataLst>
                <p:tags r:id="rId11"/>
              </p:custDataLst>
            </p:nvPr>
          </p:nvSpPr>
          <p:spPr>
            <a:xfrm>
              <a:off x="3895725" y="1752053"/>
              <a:ext cx="636325" cy="447638"/>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4411496 w 4508453"/>
                <a:gd name="connsiteY7" fmla="*/ 489518 h 969560"/>
                <a:gd name="connsiteX8" fmla="*/ 3969983 w 4508453"/>
                <a:gd name="connsiteY8" fmla="*/ 88141 h 969560"/>
                <a:gd name="connsiteX9" fmla="*/ 1260428 w 4508453"/>
                <a:gd name="connsiteY9" fmla="*/ 88141 h 969560"/>
                <a:gd name="connsiteX10" fmla="*/ 484780 w 4508453"/>
                <a:gd name="connsiteY10" fmla="*/ 0 h 969560"/>
                <a:gd name="connsiteX11" fmla="*/ 4023673 w 4508453"/>
                <a:gd name="connsiteY11" fmla="*/ 0 h 969560"/>
                <a:gd name="connsiteX12" fmla="*/ 4508453 w 4508453"/>
                <a:gd name="connsiteY12" fmla="*/ 484780 h 969560"/>
                <a:gd name="connsiteX13" fmla="*/ 4508452 w 4508453"/>
                <a:gd name="connsiteY13" fmla="*/ 484780 h 969560"/>
                <a:gd name="connsiteX14" fmla="*/ 4023672 w 4508453"/>
                <a:gd name="connsiteY14" fmla="*/ 969560 h 969560"/>
                <a:gd name="connsiteX15" fmla="*/ 484780 w 4508453"/>
                <a:gd name="connsiteY15" fmla="*/ 969559 h 969560"/>
                <a:gd name="connsiteX16" fmla="*/ 9849 w 4508453"/>
                <a:gd name="connsiteY16" fmla="*/ 582479 h 969560"/>
                <a:gd name="connsiteX17" fmla="*/ 0 w 4508453"/>
                <a:gd name="connsiteY17" fmla="*/ 484780 h 969560"/>
                <a:gd name="connsiteX18" fmla="*/ 9849 w 4508453"/>
                <a:gd name="connsiteY18" fmla="*/ 387080 h 969560"/>
                <a:gd name="connsiteX19" fmla="*/ 484780 w 4508453"/>
                <a:gd name="connsiteY19"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3969983 w 4508453"/>
                <a:gd name="connsiteY7" fmla="*/ 88141 h 969560"/>
                <a:gd name="connsiteX8" fmla="*/ 1260428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3969983 w 4508453"/>
                <a:gd name="connsiteY7" fmla="*/ 88141 h 969560"/>
                <a:gd name="connsiteX8" fmla="*/ 1260428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023672 w 4508453"/>
                <a:gd name="connsiteY12" fmla="*/ 969560 h 969560"/>
                <a:gd name="connsiteX13" fmla="*/ 484780 w 4508453"/>
                <a:gd name="connsiteY13" fmla="*/ 969559 h 969560"/>
                <a:gd name="connsiteX14" fmla="*/ 9849 w 4508453"/>
                <a:gd name="connsiteY14" fmla="*/ 582479 h 969560"/>
                <a:gd name="connsiteX15" fmla="*/ 0 w 4508453"/>
                <a:gd name="connsiteY15" fmla="*/ 484780 h 969560"/>
                <a:gd name="connsiteX16" fmla="*/ 9849 w 4508453"/>
                <a:gd name="connsiteY16" fmla="*/ 387080 h 969560"/>
                <a:gd name="connsiteX17" fmla="*/ 484780 w 4508453"/>
                <a:gd name="connsiteY17" fmla="*/ 0 h 969560"/>
                <a:gd name="connsiteX0" fmla="*/ 0 w 4466034"/>
                <a:gd name="connsiteY0" fmla="*/ 484779 h 969560"/>
                <a:gd name="connsiteX1" fmla="*/ 0 w 4466034"/>
                <a:gd name="connsiteY1" fmla="*/ 484780 h 969560"/>
                <a:gd name="connsiteX2" fmla="*/ 0 w 4466034"/>
                <a:gd name="connsiteY2" fmla="*/ 484780 h 969560"/>
                <a:gd name="connsiteX3" fmla="*/ 0 w 4466034"/>
                <a:gd name="connsiteY3" fmla="*/ 484779 h 969560"/>
                <a:gd name="connsiteX4" fmla="*/ 1260428 w 4466034"/>
                <a:gd name="connsiteY4" fmla="*/ 88141 h 969560"/>
                <a:gd name="connsiteX5" fmla="*/ 1260428 w 4466034"/>
                <a:gd name="connsiteY5" fmla="*/ 890894 h 969560"/>
                <a:gd name="connsiteX6" fmla="*/ 3969982 w 4466034"/>
                <a:gd name="connsiteY6" fmla="*/ 890894 h 969560"/>
                <a:gd name="connsiteX7" fmla="*/ 3969983 w 4466034"/>
                <a:gd name="connsiteY7" fmla="*/ 88141 h 969560"/>
                <a:gd name="connsiteX8" fmla="*/ 1260428 w 4466034"/>
                <a:gd name="connsiteY8" fmla="*/ 88141 h 969560"/>
                <a:gd name="connsiteX9" fmla="*/ 484780 w 4466034"/>
                <a:gd name="connsiteY9" fmla="*/ 0 h 969560"/>
                <a:gd name="connsiteX10" fmla="*/ 4023673 w 4466034"/>
                <a:gd name="connsiteY10" fmla="*/ 0 h 969560"/>
                <a:gd name="connsiteX11" fmla="*/ 4023672 w 4466034"/>
                <a:gd name="connsiteY11" fmla="*/ 969560 h 969560"/>
                <a:gd name="connsiteX12" fmla="*/ 484780 w 4466034"/>
                <a:gd name="connsiteY12" fmla="*/ 969559 h 969560"/>
                <a:gd name="connsiteX13" fmla="*/ 9849 w 4466034"/>
                <a:gd name="connsiteY13" fmla="*/ 582479 h 969560"/>
                <a:gd name="connsiteX14" fmla="*/ 0 w 4466034"/>
                <a:gd name="connsiteY14" fmla="*/ 484780 h 969560"/>
                <a:gd name="connsiteX15" fmla="*/ 9849 w 4466034"/>
                <a:gd name="connsiteY15" fmla="*/ 387080 h 969560"/>
                <a:gd name="connsiteX16" fmla="*/ 484780 w 4466034"/>
                <a:gd name="connsiteY16" fmla="*/ 0 h 969560"/>
                <a:gd name="connsiteX0" fmla="*/ 0 w 4466034"/>
                <a:gd name="connsiteY0" fmla="*/ 484779 h 969560"/>
                <a:gd name="connsiteX1" fmla="*/ 0 w 4466034"/>
                <a:gd name="connsiteY1" fmla="*/ 484780 h 969560"/>
                <a:gd name="connsiteX2" fmla="*/ 0 w 4466034"/>
                <a:gd name="connsiteY2" fmla="*/ 484780 h 969560"/>
                <a:gd name="connsiteX3" fmla="*/ 0 w 4466034"/>
                <a:gd name="connsiteY3" fmla="*/ 484779 h 969560"/>
                <a:gd name="connsiteX4" fmla="*/ 1260428 w 4466034"/>
                <a:gd name="connsiteY4" fmla="*/ 88141 h 969560"/>
                <a:gd name="connsiteX5" fmla="*/ 1260428 w 4466034"/>
                <a:gd name="connsiteY5" fmla="*/ 890894 h 969560"/>
                <a:gd name="connsiteX6" fmla="*/ 3969982 w 4466034"/>
                <a:gd name="connsiteY6" fmla="*/ 890894 h 969560"/>
                <a:gd name="connsiteX7" fmla="*/ 3969983 w 4466034"/>
                <a:gd name="connsiteY7" fmla="*/ 88141 h 969560"/>
                <a:gd name="connsiteX8" fmla="*/ 1260428 w 4466034"/>
                <a:gd name="connsiteY8" fmla="*/ 88141 h 969560"/>
                <a:gd name="connsiteX9" fmla="*/ 484780 w 4466034"/>
                <a:gd name="connsiteY9" fmla="*/ 0 h 969560"/>
                <a:gd name="connsiteX10" fmla="*/ 1263611 w 4466034"/>
                <a:gd name="connsiteY10" fmla="*/ 755 h 969560"/>
                <a:gd name="connsiteX11" fmla="*/ 4023673 w 4466034"/>
                <a:gd name="connsiteY11" fmla="*/ 0 h 969560"/>
                <a:gd name="connsiteX12" fmla="*/ 4023672 w 4466034"/>
                <a:gd name="connsiteY12" fmla="*/ 969560 h 969560"/>
                <a:gd name="connsiteX13" fmla="*/ 484780 w 4466034"/>
                <a:gd name="connsiteY13" fmla="*/ 969559 h 969560"/>
                <a:gd name="connsiteX14" fmla="*/ 9849 w 4466034"/>
                <a:gd name="connsiteY14" fmla="*/ 582479 h 969560"/>
                <a:gd name="connsiteX15" fmla="*/ 0 w 4466034"/>
                <a:gd name="connsiteY15" fmla="*/ 484780 h 969560"/>
                <a:gd name="connsiteX16" fmla="*/ 9849 w 4466034"/>
                <a:gd name="connsiteY16" fmla="*/ 387080 h 969560"/>
                <a:gd name="connsiteX17" fmla="*/ 484780 w 4466034"/>
                <a:gd name="connsiteY17" fmla="*/ 0 h 969560"/>
                <a:gd name="connsiteX0" fmla="*/ 0 w 4466034"/>
                <a:gd name="connsiteY0" fmla="*/ 484779 h 971619"/>
                <a:gd name="connsiteX1" fmla="*/ 0 w 4466034"/>
                <a:gd name="connsiteY1" fmla="*/ 484780 h 971619"/>
                <a:gd name="connsiteX2" fmla="*/ 0 w 4466034"/>
                <a:gd name="connsiteY2" fmla="*/ 484780 h 971619"/>
                <a:gd name="connsiteX3" fmla="*/ 0 w 4466034"/>
                <a:gd name="connsiteY3" fmla="*/ 484779 h 971619"/>
                <a:gd name="connsiteX4" fmla="*/ 1260428 w 4466034"/>
                <a:gd name="connsiteY4" fmla="*/ 88141 h 971619"/>
                <a:gd name="connsiteX5" fmla="*/ 1260428 w 4466034"/>
                <a:gd name="connsiteY5" fmla="*/ 890894 h 971619"/>
                <a:gd name="connsiteX6" fmla="*/ 3969982 w 4466034"/>
                <a:gd name="connsiteY6" fmla="*/ 890894 h 971619"/>
                <a:gd name="connsiteX7" fmla="*/ 3969983 w 4466034"/>
                <a:gd name="connsiteY7" fmla="*/ 88141 h 971619"/>
                <a:gd name="connsiteX8" fmla="*/ 1260428 w 4466034"/>
                <a:gd name="connsiteY8" fmla="*/ 88141 h 971619"/>
                <a:gd name="connsiteX9" fmla="*/ 484780 w 4466034"/>
                <a:gd name="connsiteY9" fmla="*/ 0 h 971619"/>
                <a:gd name="connsiteX10" fmla="*/ 1263611 w 4466034"/>
                <a:gd name="connsiteY10" fmla="*/ 755 h 971619"/>
                <a:gd name="connsiteX11" fmla="*/ 4023673 w 4466034"/>
                <a:gd name="connsiteY11" fmla="*/ 0 h 971619"/>
                <a:gd name="connsiteX12" fmla="*/ 4023672 w 4466034"/>
                <a:gd name="connsiteY12" fmla="*/ 969560 h 971619"/>
                <a:gd name="connsiteX13" fmla="*/ 1257968 w 4466034"/>
                <a:gd name="connsiteY13" fmla="*/ 971619 h 971619"/>
                <a:gd name="connsiteX14" fmla="*/ 484780 w 4466034"/>
                <a:gd name="connsiteY14" fmla="*/ 969559 h 971619"/>
                <a:gd name="connsiteX15" fmla="*/ 9849 w 4466034"/>
                <a:gd name="connsiteY15" fmla="*/ 582479 h 971619"/>
                <a:gd name="connsiteX16" fmla="*/ 0 w 4466034"/>
                <a:gd name="connsiteY16" fmla="*/ 484780 h 971619"/>
                <a:gd name="connsiteX17" fmla="*/ 9849 w 4466034"/>
                <a:gd name="connsiteY17" fmla="*/ 387080 h 971619"/>
                <a:gd name="connsiteX18" fmla="*/ 484780 w 4466034"/>
                <a:gd name="connsiteY18" fmla="*/ 0 h 971619"/>
                <a:gd name="connsiteX0" fmla="*/ 0 w 4308676"/>
                <a:gd name="connsiteY0" fmla="*/ 484779 h 971619"/>
                <a:gd name="connsiteX1" fmla="*/ 0 w 4308676"/>
                <a:gd name="connsiteY1" fmla="*/ 484780 h 971619"/>
                <a:gd name="connsiteX2" fmla="*/ 0 w 4308676"/>
                <a:gd name="connsiteY2" fmla="*/ 484780 h 971619"/>
                <a:gd name="connsiteX3" fmla="*/ 0 w 4308676"/>
                <a:gd name="connsiteY3" fmla="*/ 484779 h 971619"/>
                <a:gd name="connsiteX4" fmla="*/ 1260428 w 4308676"/>
                <a:gd name="connsiteY4" fmla="*/ 88141 h 971619"/>
                <a:gd name="connsiteX5" fmla="*/ 1260428 w 4308676"/>
                <a:gd name="connsiteY5" fmla="*/ 890894 h 971619"/>
                <a:gd name="connsiteX6" fmla="*/ 3969982 w 4308676"/>
                <a:gd name="connsiteY6" fmla="*/ 890894 h 971619"/>
                <a:gd name="connsiteX7" fmla="*/ 3969983 w 4308676"/>
                <a:gd name="connsiteY7" fmla="*/ 88141 h 971619"/>
                <a:gd name="connsiteX8" fmla="*/ 1260428 w 4308676"/>
                <a:gd name="connsiteY8" fmla="*/ 88141 h 971619"/>
                <a:gd name="connsiteX9" fmla="*/ 484780 w 4308676"/>
                <a:gd name="connsiteY9" fmla="*/ 0 h 971619"/>
                <a:gd name="connsiteX10" fmla="*/ 1263611 w 4308676"/>
                <a:gd name="connsiteY10" fmla="*/ 755 h 971619"/>
                <a:gd name="connsiteX11" fmla="*/ 4023672 w 4308676"/>
                <a:gd name="connsiteY11" fmla="*/ 969560 h 971619"/>
                <a:gd name="connsiteX12" fmla="*/ 1257968 w 4308676"/>
                <a:gd name="connsiteY12" fmla="*/ 971619 h 971619"/>
                <a:gd name="connsiteX13" fmla="*/ 484780 w 4308676"/>
                <a:gd name="connsiteY13" fmla="*/ 969559 h 971619"/>
                <a:gd name="connsiteX14" fmla="*/ 9849 w 4308676"/>
                <a:gd name="connsiteY14" fmla="*/ 582479 h 971619"/>
                <a:gd name="connsiteX15" fmla="*/ 0 w 4308676"/>
                <a:gd name="connsiteY15" fmla="*/ 484780 h 971619"/>
                <a:gd name="connsiteX16" fmla="*/ 9849 w 4308676"/>
                <a:gd name="connsiteY16" fmla="*/ 387080 h 971619"/>
                <a:gd name="connsiteX17" fmla="*/ 484780 w 4308676"/>
                <a:gd name="connsiteY17" fmla="*/ 0 h 971619"/>
                <a:gd name="connsiteX0" fmla="*/ 0 w 4023673"/>
                <a:gd name="connsiteY0" fmla="*/ 484779 h 971619"/>
                <a:gd name="connsiteX1" fmla="*/ 0 w 4023673"/>
                <a:gd name="connsiteY1" fmla="*/ 484780 h 971619"/>
                <a:gd name="connsiteX2" fmla="*/ 0 w 4023673"/>
                <a:gd name="connsiteY2" fmla="*/ 484780 h 971619"/>
                <a:gd name="connsiteX3" fmla="*/ 0 w 4023673"/>
                <a:gd name="connsiteY3" fmla="*/ 484779 h 971619"/>
                <a:gd name="connsiteX4" fmla="*/ 1260428 w 4023673"/>
                <a:gd name="connsiteY4" fmla="*/ 88141 h 971619"/>
                <a:gd name="connsiteX5" fmla="*/ 1260428 w 4023673"/>
                <a:gd name="connsiteY5" fmla="*/ 890894 h 971619"/>
                <a:gd name="connsiteX6" fmla="*/ 3969982 w 4023673"/>
                <a:gd name="connsiteY6" fmla="*/ 890894 h 971619"/>
                <a:gd name="connsiteX7" fmla="*/ 1260428 w 4023673"/>
                <a:gd name="connsiteY7" fmla="*/ 88141 h 971619"/>
                <a:gd name="connsiteX8" fmla="*/ 484780 w 4023673"/>
                <a:gd name="connsiteY8" fmla="*/ 0 h 971619"/>
                <a:gd name="connsiteX9" fmla="*/ 1263611 w 4023673"/>
                <a:gd name="connsiteY9" fmla="*/ 755 h 971619"/>
                <a:gd name="connsiteX10" fmla="*/ 4023672 w 4023673"/>
                <a:gd name="connsiteY10" fmla="*/ 969560 h 971619"/>
                <a:gd name="connsiteX11" fmla="*/ 1257968 w 4023673"/>
                <a:gd name="connsiteY11" fmla="*/ 971619 h 971619"/>
                <a:gd name="connsiteX12" fmla="*/ 484780 w 4023673"/>
                <a:gd name="connsiteY12" fmla="*/ 969559 h 971619"/>
                <a:gd name="connsiteX13" fmla="*/ 9849 w 4023673"/>
                <a:gd name="connsiteY13" fmla="*/ 582479 h 971619"/>
                <a:gd name="connsiteX14" fmla="*/ 0 w 4023673"/>
                <a:gd name="connsiteY14" fmla="*/ 484780 h 971619"/>
                <a:gd name="connsiteX15" fmla="*/ 9849 w 4023673"/>
                <a:gd name="connsiteY15" fmla="*/ 387080 h 971619"/>
                <a:gd name="connsiteX16" fmla="*/ 484780 w 4023673"/>
                <a:gd name="connsiteY16" fmla="*/ 0 h 971619"/>
                <a:gd name="connsiteX0" fmla="*/ 0 w 3969982"/>
                <a:gd name="connsiteY0" fmla="*/ 484779 h 971619"/>
                <a:gd name="connsiteX1" fmla="*/ 0 w 3969982"/>
                <a:gd name="connsiteY1" fmla="*/ 484780 h 971619"/>
                <a:gd name="connsiteX2" fmla="*/ 0 w 3969982"/>
                <a:gd name="connsiteY2" fmla="*/ 484780 h 971619"/>
                <a:gd name="connsiteX3" fmla="*/ 0 w 3969982"/>
                <a:gd name="connsiteY3" fmla="*/ 484779 h 971619"/>
                <a:gd name="connsiteX4" fmla="*/ 1260428 w 3969982"/>
                <a:gd name="connsiteY4" fmla="*/ 88141 h 971619"/>
                <a:gd name="connsiteX5" fmla="*/ 1260428 w 3969982"/>
                <a:gd name="connsiteY5" fmla="*/ 890894 h 971619"/>
                <a:gd name="connsiteX6" fmla="*/ 3969982 w 3969982"/>
                <a:gd name="connsiteY6" fmla="*/ 890894 h 971619"/>
                <a:gd name="connsiteX7" fmla="*/ 1260428 w 3969982"/>
                <a:gd name="connsiteY7" fmla="*/ 88141 h 971619"/>
                <a:gd name="connsiteX8" fmla="*/ 484780 w 3969982"/>
                <a:gd name="connsiteY8" fmla="*/ 0 h 971619"/>
                <a:gd name="connsiteX9" fmla="*/ 1263611 w 3969982"/>
                <a:gd name="connsiteY9" fmla="*/ 755 h 971619"/>
                <a:gd name="connsiteX10" fmla="*/ 1257968 w 3969982"/>
                <a:gd name="connsiteY10" fmla="*/ 971619 h 971619"/>
                <a:gd name="connsiteX11" fmla="*/ 484780 w 3969982"/>
                <a:gd name="connsiteY11" fmla="*/ 969559 h 971619"/>
                <a:gd name="connsiteX12" fmla="*/ 9849 w 3969982"/>
                <a:gd name="connsiteY12" fmla="*/ 582479 h 971619"/>
                <a:gd name="connsiteX13" fmla="*/ 0 w 3969982"/>
                <a:gd name="connsiteY13" fmla="*/ 484780 h 971619"/>
                <a:gd name="connsiteX14" fmla="*/ 9849 w 3969982"/>
                <a:gd name="connsiteY14" fmla="*/ 387080 h 971619"/>
                <a:gd name="connsiteX15" fmla="*/ 484780 w 3969982"/>
                <a:gd name="connsiteY15" fmla="*/ 0 h 971619"/>
                <a:gd name="connsiteX0" fmla="*/ 0 w 1263611"/>
                <a:gd name="connsiteY0" fmla="*/ 484779 h 971619"/>
                <a:gd name="connsiteX1" fmla="*/ 0 w 1263611"/>
                <a:gd name="connsiteY1" fmla="*/ 484780 h 971619"/>
                <a:gd name="connsiteX2" fmla="*/ 0 w 1263611"/>
                <a:gd name="connsiteY2" fmla="*/ 484780 h 971619"/>
                <a:gd name="connsiteX3" fmla="*/ 0 w 1263611"/>
                <a:gd name="connsiteY3" fmla="*/ 484779 h 971619"/>
                <a:gd name="connsiteX4" fmla="*/ 1260428 w 1263611"/>
                <a:gd name="connsiteY4" fmla="*/ 88141 h 971619"/>
                <a:gd name="connsiteX5" fmla="*/ 1260428 w 1263611"/>
                <a:gd name="connsiteY5" fmla="*/ 890894 h 971619"/>
                <a:gd name="connsiteX6" fmla="*/ 1260428 w 1263611"/>
                <a:gd name="connsiteY6" fmla="*/ 88141 h 971619"/>
                <a:gd name="connsiteX7" fmla="*/ 484780 w 1263611"/>
                <a:gd name="connsiteY7" fmla="*/ 0 h 971619"/>
                <a:gd name="connsiteX8" fmla="*/ 1263611 w 1263611"/>
                <a:gd name="connsiteY8" fmla="*/ 755 h 971619"/>
                <a:gd name="connsiteX9" fmla="*/ 1257968 w 1263611"/>
                <a:gd name="connsiteY9" fmla="*/ 971619 h 971619"/>
                <a:gd name="connsiteX10" fmla="*/ 484780 w 1263611"/>
                <a:gd name="connsiteY10" fmla="*/ 969559 h 971619"/>
                <a:gd name="connsiteX11" fmla="*/ 9849 w 1263611"/>
                <a:gd name="connsiteY11" fmla="*/ 582479 h 971619"/>
                <a:gd name="connsiteX12" fmla="*/ 0 w 1263611"/>
                <a:gd name="connsiteY12" fmla="*/ 484780 h 971619"/>
                <a:gd name="connsiteX13" fmla="*/ 9849 w 1263611"/>
                <a:gd name="connsiteY13" fmla="*/ 387080 h 971619"/>
                <a:gd name="connsiteX14" fmla="*/ 484780 w 1263611"/>
                <a:gd name="connsiteY14" fmla="*/ 0 h 971619"/>
                <a:gd name="connsiteX0" fmla="*/ 0 w 1263611"/>
                <a:gd name="connsiteY0" fmla="*/ 484779 h 971619"/>
                <a:gd name="connsiteX1" fmla="*/ 0 w 1263611"/>
                <a:gd name="connsiteY1" fmla="*/ 484780 h 971619"/>
                <a:gd name="connsiteX2" fmla="*/ 0 w 1263611"/>
                <a:gd name="connsiteY2" fmla="*/ 484780 h 971619"/>
                <a:gd name="connsiteX3" fmla="*/ 0 w 1263611"/>
                <a:gd name="connsiteY3" fmla="*/ 484779 h 971619"/>
                <a:gd name="connsiteX4" fmla="*/ 484780 w 1263611"/>
                <a:gd name="connsiteY4" fmla="*/ 0 h 971619"/>
                <a:gd name="connsiteX5" fmla="*/ 1263611 w 1263611"/>
                <a:gd name="connsiteY5" fmla="*/ 755 h 971619"/>
                <a:gd name="connsiteX6" fmla="*/ 1257968 w 1263611"/>
                <a:gd name="connsiteY6" fmla="*/ 971619 h 971619"/>
                <a:gd name="connsiteX7" fmla="*/ 484780 w 1263611"/>
                <a:gd name="connsiteY7" fmla="*/ 969559 h 971619"/>
                <a:gd name="connsiteX8" fmla="*/ 9849 w 1263611"/>
                <a:gd name="connsiteY8" fmla="*/ 582479 h 971619"/>
                <a:gd name="connsiteX9" fmla="*/ 0 w 1263611"/>
                <a:gd name="connsiteY9" fmla="*/ 484780 h 971619"/>
                <a:gd name="connsiteX10" fmla="*/ 9849 w 1263611"/>
                <a:gd name="connsiteY10" fmla="*/ 387080 h 971619"/>
                <a:gd name="connsiteX11" fmla="*/ 484780 w 1263611"/>
                <a:gd name="connsiteY11" fmla="*/ 0 h 97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3611" h="971619">
                  <a:moveTo>
                    <a:pt x="0" y="484779"/>
                  </a:moveTo>
                  <a:lnTo>
                    <a:pt x="0" y="484780"/>
                  </a:lnTo>
                  <a:lnTo>
                    <a:pt x="0" y="484780"/>
                  </a:lnTo>
                  <a:lnTo>
                    <a:pt x="0" y="484779"/>
                  </a:lnTo>
                  <a:close/>
                  <a:moveTo>
                    <a:pt x="484780" y="0"/>
                  </a:moveTo>
                  <a:lnTo>
                    <a:pt x="1263611" y="755"/>
                  </a:lnTo>
                  <a:lnTo>
                    <a:pt x="1257968" y="971619"/>
                  </a:ln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BE8C83"/>
            </a:solidFill>
            <a:ln w="25400" cap="flat" cmpd="sng" algn="ctr">
              <a:noFill/>
              <a:prstDash val="solid"/>
            </a:ln>
            <a:effectLst/>
          </p:spPr>
          <p:txBody>
            <a:bodyPr wrap="square" lIns="1297067" tIns="0" rIns="0" bIns="0" rtlCol="0" anchor="ctr" anchorCtr="0">
              <a:noAutofit/>
            </a:bodyPr>
            <a:lstStyle/>
            <a:p>
              <a:endParaRPr lang="en-US" altLang="zh-CN" sz="2275"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MH_Other_1">
              <a:extLst>
                <a:ext uri="{FF2B5EF4-FFF2-40B4-BE49-F238E27FC236}">
                  <a16:creationId xmlns:a16="http://schemas.microsoft.com/office/drawing/2014/main" xmlns="" id="{7E2A10CE-3471-4535-A749-D6F0E940B272}"/>
                </a:ext>
              </a:extLst>
            </p:cNvPr>
            <p:cNvSpPr txBox="1"/>
            <p:nvPr>
              <p:custDataLst>
                <p:tags r:id="rId12"/>
              </p:custDataLst>
            </p:nvPr>
          </p:nvSpPr>
          <p:spPr>
            <a:xfrm flipH="1">
              <a:off x="3989181" y="1795666"/>
              <a:ext cx="556083" cy="369332"/>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2400" dirty="0">
                  <a:solidFill>
                    <a:srgbClr val="FFFFFF"/>
                  </a:solidFill>
                  <a:latin typeface="Arial" panose="020B0604020202020204" pitchFamily="34" charset="0"/>
                  <a:cs typeface="Times New Roman" pitchFamily="18" charset="0"/>
                  <a:sym typeface="Arial" panose="020B0604020202020204" pitchFamily="34" charset="0"/>
                </a:rPr>
                <a:t>01</a:t>
              </a:r>
              <a:endParaRPr lang="zh-CN" altLang="en-US" sz="2400" dirty="0">
                <a:solidFill>
                  <a:srgbClr val="FFFFFF"/>
                </a:solidFill>
                <a:latin typeface="Arial" panose="020B0604020202020204" pitchFamily="34" charset="0"/>
                <a:cs typeface="Times New Roman" pitchFamily="18" charset="0"/>
                <a:sym typeface="Arial" panose="020B0604020202020204" pitchFamily="34" charset="0"/>
              </a:endParaRPr>
            </a:p>
          </p:txBody>
        </p:sp>
      </p:grpSp>
      <p:sp>
        <p:nvSpPr>
          <p:cNvPr id="13" name="矩形 12">
            <a:extLst>
              <a:ext uri="{FF2B5EF4-FFF2-40B4-BE49-F238E27FC236}">
                <a16:creationId xmlns:a16="http://schemas.microsoft.com/office/drawing/2014/main" xmlns="" id="{A7FFC6D4-B663-48D2-B83B-C17F01A0F447}"/>
              </a:ext>
            </a:extLst>
          </p:cNvPr>
          <p:cNvSpPr/>
          <p:nvPr/>
        </p:nvSpPr>
        <p:spPr>
          <a:xfrm>
            <a:off x="6675815" y="1777165"/>
            <a:ext cx="4536015" cy="418191"/>
          </a:xfrm>
          <a:prstGeom prst="rect">
            <a:avLst/>
          </a:prstGeom>
        </p:spPr>
        <p:txBody>
          <a:bodyPr wrap="square">
            <a:spAutoFit/>
          </a:bodyPr>
          <a:lstStyle/>
          <a:p>
            <a:pPr>
              <a:lnSpc>
                <a:spcPct val="15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客户案例分享</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xmlns="" id="{5C268111-A73A-4570-9DDA-30619F472E6E}"/>
              </a:ext>
            </a:extLst>
          </p:cNvPr>
          <p:cNvSpPr/>
          <p:nvPr/>
        </p:nvSpPr>
        <p:spPr>
          <a:xfrm>
            <a:off x="6180516" y="3344793"/>
            <a:ext cx="5347457" cy="461665"/>
          </a:xfrm>
          <a:prstGeom prst="rect">
            <a:avLst/>
          </a:prstGeom>
        </p:spPr>
        <p:txBody>
          <a:bodyPr wrap="square">
            <a:spAutoFit/>
          </a:bodyPr>
          <a:lstStyle/>
          <a:p>
            <a:pPr>
              <a:lnSpc>
                <a:spcPct val="15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思泉云平台亮点功能</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A6AE57DC-8D2E-4DC1-98DF-7397E494A5EF}"/>
              </a:ext>
            </a:extLst>
          </p:cNvPr>
          <p:cNvSpPr/>
          <p:nvPr/>
        </p:nvSpPr>
        <p:spPr>
          <a:xfrm>
            <a:off x="6409115" y="2522878"/>
            <a:ext cx="5287587" cy="461665"/>
          </a:xfrm>
          <a:prstGeom prst="rect">
            <a:avLst/>
          </a:prstGeom>
        </p:spPr>
        <p:txBody>
          <a:bodyPr wrap="square">
            <a:spAutoFit/>
          </a:bodyPr>
          <a:lstStyle/>
          <a:p>
            <a:pPr>
              <a:lnSpc>
                <a:spcPct val="15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思泉云平台介绍</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xmlns="" id="{7FB6DFAF-F672-4098-A25C-CFAC505571B9}"/>
              </a:ext>
            </a:extLst>
          </p:cNvPr>
          <p:cNvSpPr/>
          <p:nvPr/>
        </p:nvSpPr>
        <p:spPr>
          <a:xfrm>
            <a:off x="5923340" y="4101392"/>
            <a:ext cx="5288490" cy="461665"/>
          </a:xfrm>
          <a:prstGeom prst="rect">
            <a:avLst/>
          </a:prstGeom>
        </p:spPr>
        <p:txBody>
          <a:bodyPr wrap="square">
            <a:spAutoFit/>
          </a:bodyPr>
          <a:lstStyle/>
          <a:p>
            <a:pPr>
              <a:lnSpc>
                <a:spcPct val="15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快速开发平台案例分享</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4" name="组合 23">
            <a:extLst>
              <a:ext uri="{FF2B5EF4-FFF2-40B4-BE49-F238E27FC236}">
                <a16:creationId xmlns:a16="http://schemas.microsoft.com/office/drawing/2014/main" xmlns="" id="{B78312D7-5076-4B3F-9291-1C509EDA68F8}"/>
              </a:ext>
            </a:extLst>
          </p:cNvPr>
          <p:cNvGrpSpPr/>
          <p:nvPr/>
        </p:nvGrpSpPr>
        <p:grpSpPr>
          <a:xfrm>
            <a:off x="5645604" y="2537208"/>
            <a:ext cx="649539" cy="447638"/>
            <a:chOff x="3895725" y="1752053"/>
            <a:chExt cx="649539" cy="447638"/>
          </a:xfrm>
        </p:grpSpPr>
        <p:sp>
          <p:nvSpPr>
            <p:cNvPr id="25" name="MH_SubTitle_1">
              <a:extLst>
                <a:ext uri="{FF2B5EF4-FFF2-40B4-BE49-F238E27FC236}">
                  <a16:creationId xmlns:a16="http://schemas.microsoft.com/office/drawing/2014/main" xmlns="" id="{22E6E1E4-FABF-4AD5-9E8E-BD6AC4F7E2EA}"/>
                </a:ext>
              </a:extLst>
            </p:cNvPr>
            <p:cNvSpPr/>
            <p:nvPr>
              <p:custDataLst>
                <p:tags r:id="rId9"/>
              </p:custDataLst>
            </p:nvPr>
          </p:nvSpPr>
          <p:spPr>
            <a:xfrm>
              <a:off x="3895725" y="1752053"/>
              <a:ext cx="636325" cy="447638"/>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4411496 w 4508453"/>
                <a:gd name="connsiteY7" fmla="*/ 489518 h 969560"/>
                <a:gd name="connsiteX8" fmla="*/ 3969983 w 4508453"/>
                <a:gd name="connsiteY8" fmla="*/ 88141 h 969560"/>
                <a:gd name="connsiteX9" fmla="*/ 1260428 w 4508453"/>
                <a:gd name="connsiteY9" fmla="*/ 88141 h 969560"/>
                <a:gd name="connsiteX10" fmla="*/ 484780 w 4508453"/>
                <a:gd name="connsiteY10" fmla="*/ 0 h 969560"/>
                <a:gd name="connsiteX11" fmla="*/ 4023673 w 4508453"/>
                <a:gd name="connsiteY11" fmla="*/ 0 h 969560"/>
                <a:gd name="connsiteX12" fmla="*/ 4508453 w 4508453"/>
                <a:gd name="connsiteY12" fmla="*/ 484780 h 969560"/>
                <a:gd name="connsiteX13" fmla="*/ 4508452 w 4508453"/>
                <a:gd name="connsiteY13" fmla="*/ 484780 h 969560"/>
                <a:gd name="connsiteX14" fmla="*/ 4023672 w 4508453"/>
                <a:gd name="connsiteY14" fmla="*/ 969560 h 969560"/>
                <a:gd name="connsiteX15" fmla="*/ 484780 w 4508453"/>
                <a:gd name="connsiteY15" fmla="*/ 969559 h 969560"/>
                <a:gd name="connsiteX16" fmla="*/ 9849 w 4508453"/>
                <a:gd name="connsiteY16" fmla="*/ 582479 h 969560"/>
                <a:gd name="connsiteX17" fmla="*/ 0 w 4508453"/>
                <a:gd name="connsiteY17" fmla="*/ 484780 h 969560"/>
                <a:gd name="connsiteX18" fmla="*/ 9849 w 4508453"/>
                <a:gd name="connsiteY18" fmla="*/ 387080 h 969560"/>
                <a:gd name="connsiteX19" fmla="*/ 484780 w 4508453"/>
                <a:gd name="connsiteY19"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3969983 w 4508453"/>
                <a:gd name="connsiteY7" fmla="*/ 88141 h 969560"/>
                <a:gd name="connsiteX8" fmla="*/ 1260428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3969983 w 4508453"/>
                <a:gd name="connsiteY7" fmla="*/ 88141 h 969560"/>
                <a:gd name="connsiteX8" fmla="*/ 1260428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023672 w 4508453"/>
                <a:gd name="connsiteY12" fmla="*/ 969560 h 969560"/>
                <a:gd name="connsiteX13" fmla="*/ 484780 w 4508453"/>
                <a:gd name="connsiteY13" fmla="*/ 969559 h 969560"/>
                <a:gd name="connsiteX14" fmla="*/ 9849 w 4508453"/>
                <a:gd name="connsiteY14" fmla="*/ 582479 h 969560"/>
                <a:gd name="connsiteX15" fmla="*/ 0 w 4508453"/>
                <a:gd name="connsiteY15" fmla="*/ 484780 h 969560"/>
                <a:gd name="connsiteX16" fmla="*/ 9849 w 4508453"/>
                <a:gd name="connsiteY16" fmla="*/ 387080 h 969560"/>
                <a:gd name="connsiteX17" fmla="*/ 484780 w 4508453"/>
                <a:gd name="connsiteY17" fmla="*/ 0 h 969560"/>
                <a:gd name="connsiteX0" fmla="*/ 0 w 4466034"/>
                <a:gd name="connsiteY0" fmla="*/ 484779 h 969560"/>
                <a:gd name="connsiteX1" fmla="*/ 0 w 4466034"/>
                <a:gd name="connsiteY1" fmla="*/ 484780 h 969560"/>
                <a:gd name="connsiteX2" fmla="*/ 0 w 4466034"/>
                <a:gd name="connsiteY2" fmla="*/ 484780 h 969560"/>
                <a:gd name="connsiteX3" fmla="*/ 0 w 4466034"/>
                <a:gd name="connsiteY3" fmla="*/ 484779 h 969560"/>
                <a:gd name="connsiteX4" fmla="*/ 1260428 w 4466034"/>
                <a:gd name="connsiteY4" fmla="*/ 88141 h 969560"/>
                <a:gd name="connsiteX5" fmla="*/ 1260428 w 4466034"/>
                <a:gd name="connsiteY5" fmla="*/ 890894 h 969560"/>
                <a:gd name="connsiteX6" fmla="*/ 3969982 w 4466034"/>
                <a:gd name="connsiteY6" fmla="*/ 890894 h 969560"/>
                <a:gd name="connsiteX7" fmla="*/ 3969983 w 4466034"/>
                <a:gd name="connsiteY7" fmla="*/ 88141 h 969560"/>
                <a:gd name="connsiteX8" fmla="*/ 1260428 w 4466034"/>
                <a:gd name="connsiteY8" fmla="*/ 88141 h 969560"/>
                <a:gd name="connsiteX9" fmla="*/ 484780 w 4466034"/>
                <a:gd name="connsiteY9" fmla="*/ 0 h 969560"/>
                <a:gd name="connsiteX10" fmla="*/ 4023673 w 4466034"/>
                <a:gd name="connsiteY10" fmla="*/ 0 h 969560"/>
                <a:gd name="connsiteX11" fmla="*/ 4023672 w 4466034"/>
                <a:gd name="connsiteY11" fmla="*/ 969560 h 969560"/>
                <a:gd name="connsiteX12" fmla="*/ 484780 w 4466034"/>
                <a:gd name="connsiteY12" fmla="*/ 969559 h 969560"/>
                <a:gd name="connsiteX13" fmla="*/ 9849 w 4466034"/>
                <a:gd name="connsiteY13" fmla="*/ 582479 h 969560"/>
                <a:gd name="connsiteX14" fmla="*/ 0 w 4466034"/>
                <a:gd name="connsiteY14" fmla="*/ 484780 h 969560"/>
                <a:gd name="connsiteX15" fmla="*/ 9849 w 4466034"/>
                <a:gd name="connsiteY15" fmla="*/ 387080 h 969560"/>
                <a:gd name="connsiteX16" fmla="*/ 484780 w 4466034"/>
                <a:gd name="connsiteY16" fmla="*/ 0 h 969560"/>
                <a:gd name="connsiteX0" fmla="*/ 0 w 4466034"/>
                <a:gd name="connsiteY0" fmla="*/ 484779 h 969560"/>
                <a:gd name="connsiteX1" fmla="*/ 0 w 4466034"/>
                <a:gd name="connsiteY1" fmla="*/ 484780 h 969560"/>
                <a:gd name="connsiteX2" fmla="*/ 0 w 4466034"/>
                <a:gd name="connsiteY2" fmla="*/ 484780 h 969560"/>
                <a:gd name="connsiteX3" fmla="*/ 0 w 4466034"/>
                <a:gd name="connsiteY3" fmla="*/ 484779 h 969560"/>
                <a:gd name="connsiteX4" fmla="*/ 1260428 w 4466034"/>
                <a:gd name="connsiteY4" fmla="*/ 88141 h 969560"/>
                <a:gd name="connsiteX5" fmla="*/ 1260428 w 4466034"/>
                <a:gd name="connsiteY5" fmla="*/ 890894 h 969560"/>
                <a:gd name="connsiteX6" fmla="*/ 3969982 w 4466034"/>
                <a:gd name="connsiteY6" fmla="*/ 890894 h 969560"/>
                <a:gd name="connsiteX7" fmla="*/ 3969983 w 4466034"/>
                <a:gd name="connsiteY7" fmla="*/ 88141 h 969560"/>
                <a:gd name="connsiteX8" fmla="*/ 1260428 w 4466034"/>
                <a:gd name="connsiteY8" fmla="*/ 88141 h 969560"/>
                <a:gd name="connsiteX9" fmla="*/ 484780 w 4466034"/>
                <a:gd name="connsiteY9" fmla="*/ 0 h 969560"/>
                <a:gd name="connsiteX10" fmla="*/ 1263611 w 4466034"/>
                <a:gd name="connsiteY10" fmla="*/ 755 h 969560"/>
                <a:gd name="connsiteX11" fmla="*/ 4023673 w 4466034"/>
                <a:gd name="connsiteY11" fmla="*/ 0 h 969560"/>
                <a:gd name="connsiteX12" fmla="*/ 4023672 w 4466034"/>
                <a:gd name="connsiteY12" fmla="*/ 969560 h 969560"/>
                <a:gd name="connsiteX13" fmla="*/ 484780 w 4466034"/>
                <a:gd name="connsiteY13" fmla="*/ 969559 h 969560"/>
                <a:gd name="connsiteX14" fmla="*/ 9849 w 4466034"/>
                <a:gd name="connsiteY14" fmla="*/ 582479 h 969560"/>
                <a:gd name="connsiteX15" fmla="*/ 0 w 4466034"/>
                <a:gd name="connsiteY15" fmla="*/ 484780 h 969560"/>
                <a:gd name="connsiteX16" fmla="*/ 9849 w 4466034"/>
                <a:gd name="connsiteY16" fmla="*/ 387080 h 969560"/>
                <a:gd name="connsiteX17" fmla="*/ 484780 w 4466034"/>
                <a:gd name="connsiteY17" fmla="*/ 0 h 969560"/>
                <a:gd name="connsiteX0" fmla="*/ 0 w 4466034"/>
                <a:gd name="connsiteY0" fmla="*/ 484779 h 971619"/>
                <a:gd name="connsiteX1" fmla="*/ 0 w 4466034"/>
                <a:gd name="connsiteY1" fmla="*/ 484780 h 971619"/>
                <a:gd name="connsiteX2" fmla="*/ 0 w 4466034"/>
                <a:gd name="connsiteY2" fmla="*/ 484780 h 971619"/>
                <a:gd name="connsiteX3" fmla="*/ 0 w 4466034"/>
                <a:gd name="connsiteY3" fmla="*/ 484779 h 971619"/>
                <a:gd name="connsiteX4" fmla="*/ 1260428 w 4466034"/>
                <a:gd name="connsiteY4" fmla="*/ 88141 h 971619"/>
                <a:gd name="connsiteX5" fmla="*/ 1260428 w 4466034"/>
                <a:gd name="connsiteY5" fmla="*/ 890894 h 971619"/>
                <a:gd name="connsiteX6" fmla="*/ 3969982 w 4466034"/>
                <a:gd name="connsiteY6" fmla="*/ 890894 h 971619"/>
                <a:gd name="connsiteX7" fmla="*/ 3969983 w 4466034"/>
                <a:gd name="connsiteY7" fmla="*/ 88141 h 971619"/>
                <a:gd name="connsiteX8" fmla="*/ 1260428 w 4466034"/>
                <a:gd name="connsiteY8" fmla="*/ 88141 h 971619"/>
                <a:gd name="connsiteX9" fmla="*/ 484780 w 4466034"/>
                <a:gd name="connsiteY9" fmla="*/ 0 h 971619"/>
                <a:gd name="connsiteX10" fmla="*/ 1263611 w 4466034"/>
                <a:gd name="connsiteY10" fmla="*/ 755 h 971619"/>
                <a:gd name="connsiteX11" fmla="*/ 4023673 w 4466034"/>
                <a:gd name="connsiteY11" fmla="*/ 0 h 971619"/>
                <a:gd name="connsiteX12" fmla="*/ 4023672 w 4466034"/>
                <a:gd name="connsiteY12" fmla="*/ 969560 h 971619"/>
                <a:gd name="connsiteX13" fmla="*/ 1257968 w 4466034"/>
                <a:gd name="connsiteY13" fmla="*/ 971619 h 971619"/>
                <a:gd name="connsiteX14" fmla="*/ 484780 w 4466034"/>
                <a:gd name="connsiteY14" fmla="*/ 969559 h 971619"/>
                <a:gd name="connsiteX15" fmla="*/ 9849 w 4466034"/>
                <a:gd name="connsiteY15" fmla="*/ 582479 h 971619"/>
                <a:gd name="connsiteX16" fmla="*/ 0 w 4466034"/>
                <a:gd name="connsiteY16" fmla="*/ 484780 h 971619"/>
                <a:gd name="connsiteX17" fmla="*/ 9849 w 4466034"/>
                <a:gd name="connsiteY17" fmla="*/ 387080 h 971619"/>
                <a:gd name="connsiteX18" fmla="*/ 484780 w 4466034"/>
                <a:gd name="connsiteY18" fmla="*/ 0 h 971619"/>
                <a:gd name="connsiteX0" fmla="*/ 0 w 4308676"/>
                <a:gd name="connsiteY0" fmla="*/ 484779 h 971619"/>
                <a:gd name="connsiteX1" fmla="*/ 0 w 4308676"/>
                <a:gd name="connsiteY1" fmla="*/ 484780 h 971619"/>
                <a:gd name="connsiteX2" fmla="*/ 0 w 4308676"/>
                <a:gd name="connsiteY2" fmla="*/ 484780 h 971619"/>
                <a:gd name="connsiteX3" fmla="*/ 0 w 4308676"/>
                <a:gd name="connsiteY3" fmla="*/ 484779 h 971619"/>
                <a:gd name="connsiteX4" fmla="*/ 1260428 w 4308676"/>
                <a:gd name="connsiteY4" fmla="*/ 88141 h 971619"/>
                <a:gd name="connsiteX5" fmla="*/ 1260428 w 4308676"/>
                <a:gd name="connsiteY5" fmla="*/ 890894 h 971619"/>
                <a:gd name="connsiteX6" fmla="*/ 3969982 w 4308676"/>
                <a:gd name="connsiteY6" fmla="*/ 890894 h 971619"/>
                <a:gd name="connsiteX7" fmla="*/ 3969983 w 4308676"/>
                <a:gd name="connsiteY7" fmla="*/ 88141 h 971619"/>
                <a:gd name="connsiteX8" fmla="*/ 1260428 w 4308676"/>
                <a:gd name="connsiteY8" fmla="*/ 88141 h 971619"/>
                <a:gd name="connsiteX9" fmla="*/ 484780 w 4308676"/>
                <a:gd name="connsiteY9" fmla="*/ 0 h 971619"/>
                <a:gd name="connsiteX10" fmla="*/ 1263611 w 4308676"/>
                <a:gd name="connsiteY10" fmla="*/ 755 h 971619"/>
                <a:gd name="connsiteX11" fmla="*/ 4023672 w 4308676"/>
                <a:gd name="connsiteY11" fmla="*/ 969560 h 971619"/>
                <a:gd name="connsiteX12" fmla="*/ 1257968 w 4308676"/>
                <a:gd name="connsiteY12" fmla="*/ 971619 h 971619"/>
                <a:gd name="connsiteX13" fmla="*/ 484780 w 4308676"/>
                <a:gd name="connsiteY13" fmla="*/ 969559 h 971619"/>
                <a:gd name="connsiteX14" fmla="*/ 9849 w 4308676"/>
                <a:gd name="connsiteY14" fmla="*/ 582479 h 971619"/>
                <a:gd name="connsiteX15" fmla="*/ 0 w 4308676"/>
                <a:gd name="connsiteY15" fmla="*/ 484780 h 971619"/>
                <a:gd name="connsiteX16" fmla="*/ 9849 w 4308676"/>
                <a:gd name="connsiteY16" fmla="*/ 387080 h 971619"/>
                <a:gd name="connsiteX17" fmla="*/ 484780 w 4308676"/>
                <a:gd name="connsiteY17" fmla="*/ 0 h 971619"/>
                <a:gd name="connsiteX0" fmla="*/ 0 w 4023673"/>
                <a:gd name="connsiteY0" fmla="*/ 484779 h 971619"/>
                <a:gd name="connsiteX1" fmla="*/ 0 w 4023673"/>
                <a:gd name="connsiteY1" fmla="*/ 484780 h 971619"/>
                <a:gd name="connsiteX2" fmla="*/ 0 w 4023673"/>
                <a:gd name="connsiteY2" fmla="*/ 484780 h 971619"/>
                <a:gd name="connsiteX3" fmla="*/ 0 w 4023673"/>
                <a:gd name="connsiteY3" fmla="*/ 484779 h 971619"/>
                <a:gd name="connsiteX4" fmla="*/ 1260428 w 4023673"/>
                <a:gd name="connsiteY4" fmla="*/ 88141 h 971619"/>
                <a:gd name="connsiteX5" fmla="*/ 1260428 w 4023673"/>
                <a:gd name="connsiteY5" fmla="*/ 890894 h 971619"/>
                <a:gd name="connsiteX6" fmla="*/ 3969982 w 4023673"/>
                <a:gd name="connsiteY6" fmla="*/ 890894 h 971619"/>
                <a:gd name="connsiteX7" fmla="*/ 1260428 w 4023673"/>
                <a:gd name="connsiteY7" fmla="*/ 88141 h 971619"/>
                <a:gd name="connsiteX8" fmla="*/ 484780 w 4023673"/>
                <a:gd name="connsiteY8" fmla="*/ 0 h 971619"/>
                <a:gd name="connsiteX9" fmla="*/ 1263611 w 4023673"/>
                <a:gd name="connsiteY9" fmla="*/ 755 h 971619"/>
                <a:gd name="connsiteX10" fmla="*/ 4023672 w 4023673"/>
                <a:gd name="connsiteY10" fmla="*/ 969560 h 971619"/>
                <a:gd name="connsiteX11" fmla="*/ 1257968 w 4023673"/>
                <a:gd name="connsiteY11" fmla="*/ 971619 h 971619"/>
                <a:gd name="connsiteX12" fmla="*/ 484780 w 4023673"/>
                <a:gd name="connsiteY12" fmla="*/ 969559 h 971619"/>
                <a:gd name="connsiteX13" fmla="*/ 9849 w 4023673"/>
                <a:gd name="connsiteY13" fmla="*/ 582479 h 971619"/>
                <a:gd name="connsiteX14" fmla="*/ 0 w 4023673"/>
                <a:gd name="connsiteY14" fmla="*/ 484780 h 971619"/>
                <a:gd name="connsiteX15" fmla="*/ 9849 w 4023673"/>
                <a:gd name="connsiteY15" fmla="*/ 387080 h 971619"/>
                <a:gd name="connsiteX16" fmla="*/ 484780 w 4023673"/>
                <a:gd name="connsiteY16" fmla="*/ 0 h 971619"/>
                <a:gd name="connsiteX0" fmla="*/ 0 w 3969982"/>
                <a:gd name="connsiteY0" fmla="*/ 484779 h 971619"/>
                <a:gd name="connsiteX1" fmla="*/ 0 w 3969982"/>
                <a:gd name="connsiteY1" fmla="*/ 484780 h 971619"/>
                <a:gd name="connsiteX2" fmla="*/ 0 w 3969982"/>
                <a:gd name="connsiteY2" fmla="*/ 484780 h 971619"/>
                <a:gd name="connsiteX3" fmla="*/ 0 w 3969982"/>
                <a:gd name="connsiteY3" fmla="*/ 484779 h 971619"/>
                <a:gd name="connsiteX4" fmla="*/ 1260428 w 3969982"/>
                <a:gd name="connsiteY4" fmla="*/ 88141 h 971619"/>
                <a:gd name="connsiteX5" fmla="*/ 1260428 w 3969982"/>
                <a:gd name="connsiteY5" fmla="*/ 890894 h 971619"/>
                <a:gd name="connsiteX6" fmla="*/ 3969982 w 3969982"/>
                <a:gd name="connsiteY6" fmla="*/ 890894 h 971619"/>
                <a:gd name="connsiteX7" fmla="*/ 1260428 w 3969982"/>
                <a:gd name="connsiteY7" fmla="*/ 88141 h 971619"/>
                <a:gd name="connsiteX8" fmla="*/ 484780 w 3969982"/>
                <a:gd name="connsiteY8" fmla="*/ 0 h 971619"/>
                <a:gd name="connsiteX9" fmla="*/ 1263611 w 3969982"/>
                <a:gd name="connsiteY9" fmla="*/ 755 h 971619"/>
                <a:gd name="connsiteX10" fmla="*/ 1257968 w 3969982"/>
                <a:gd name="connsiteY10" fmla="*/ 971619 h 971619"/>
                <a:gd name="connsiteX11" fmla="*/ 484780 w 3969982"/>
                <a:gd name="connsiteY11" fmla="*/ 969559 h 971619"/>
                <a:gd name="connsiteX12" fmla="*/ 9849 w 3969982"/>
                <a:gd name="connsiteY12" fmla="*/ 582479 h 971619"/>
                <a:gd name="connsiteX13" fmla="*/ 0 w 3969982"/>
                <a:gd name="connsiteY13" fmla="*/ 484780 h 971619"/>
                <a:gd name="connsiteX14" fmla="*/ 9849 w 3969982"/>
                <a:gd name="connsiteY14" fmla="*/ 387080 h 971619"/>
                <a:gd name="connsiteX15" fmla="*/ 484780 w 3969982"/>
                <a:gd name="connsiteY15" fmla="*/ 0 h 971619"/>
                <a:gd name="connsiteX0" fmla="*/ 0 w 1263611"/>
                <a:gd name="connsiteY0" fmla="*/ 484779 h 971619"/>
                <a:gd name="connsiteX1" fmla="*/ 0 w 1263611"/>
                <a:gd name="connsiteY1" fmla="*/ 484780 h 971619"/>
                <a:gd name="connsiteX2" fmla="*/ 0 w 1263611"/>
                <a:gd name="connsiteY2" fmla="*/ 484780 h 971619"/>
                <a:gd name="connsiteX3" fmla="*/ 0 w 1263611"/>
                <a:gd name="connsiteY3" fmla="*/ 484779 h 971619"/>
                <a:gd name="connsiteX4" fmla="*/ 1260428 w 1263611"/>
                <a:gd name="connsiteY4" fmla="*/ 88141 h 971619"/>
                <a:gd name="connsiteX5" fmla="*/ 1260428 w 1263611"/>
                <a:gd name="connsiteY5" fmla="*/ 890894 h 971619"/>
                <a:gd name="connsiteX6" fmla="*/ 1260428 w 1263611"/>
                <a:gd name="connsiteY6" fmla="*/ 88141 h 971619"/>
                <a:gd name="connsiteX7" fmla="*/ 484780 w 1263611"/>
                <a:gd name="connsiteY7" fmla="*/ 0 h 971619"/>
                <a:gd name="connsiteX8" fmla="*/ 1263611 w 1263611"/>
                <a:gd name="connsiteY8" fmla="*/ 755 h 971619"/>
                <a:gd name="connsiteX9" fmla="*/ 1257968 w 1263611"/>
                <a:gd name="connsiteY9" fmla="*/ 971619 h 971619"/>
                <a:gd name="connsiteX10" fmla="*/ 484780 w 1263611"/>
                <a:gd name="connsiteY10" fmla="*/ 969559 h 971619"/>
                <a:gd name="connsiteX11" fmla="*/ 9849 w 1263611"/>
                <a:gd name="connsiteY11" fmla="*/ 582479 h 971619"/>
                <a:gd name="connsiteX12" fmla="*/ 0 w 1263611"/>
                <a:gd name="connsiteY12" fmla="*/ 484780 h 971619"/>
                <a:gd name="connsiteX13" fmla="*/ 9849 w 1263611"/>
                <a:gd name="connsiteY13" fmla="*/ 387080 h 971619"/>
                <a:gd name="connsiteX14" fmla="*/ 484780 w 1263611"/>
                <a:gd name="connsiteY14" fmla="*/ 0 h 971619"/>
                <a:gd name="connsiteX0" fmla="*/ 0 w 1263611"/>
                <a:gd name="connsiteY0" fmla="*/ 484779 h 971619"/>
                <a:gd name="connsiteX1" fmla="*/ 0 w 1263611"/>
                <a:gd name="connsiteY1" fmla="*/ 484780 h 971619"/>
                <a:gd name="connsiteX2" fmla="*/ 0 w 1263611"/>
                <a:gd name="connsiteY2" fmla="*/ 484780 h 971619"/>
                <a:gd name="connsiteX3" fmla="*/ 0 w 1263611"/>
                <a:gd name="connsiteY3" fmla="*/ 484779 h 971619"/>
                <a:gd name="connsiteX4" fmla="*/ 484780 w 1263611"/>
                <a:gd name="connsiteY4" fmla="*/ 0 h 971619"/>
                <a:gd name="connsiteX5" fmla="*/ 1263611 w 1263611"/>
                <a:gd name="connsiteY5" fmla="*/ 755 h 971619"/>
                <a:gd name="connsiteX6" fmla="*/ 1257968 w 1263611"/>
                <a:gd name="connsiteY6" fmla="*/ 971619 h 971619"/>
                <a:gd name="connsiteX7" fmla="*/ 484780 w 1263611"/>
                <a:gd name="connsiteY7" fmla="*/ 969559 h 971619"/>
                <a:gd name="connsiteX8" fmla="*/ 9849 w 1263611"/>
                <a:gd name="connsiteY8" fmla="*/ 582479 h 971619"/>
                <a:gd name="connsiteX9" fmla="*/ 0 w 1263611"/>
                <a:gd name="connsiteY9" fmla="*/ 484780 h 971619"/>
                <a:gd name="connsiteX10" fmla="*/ 9849 w 1263611"/>
                <a:gd name="connsiteY10" fmla="*/ 387080 h 971619"/>
                <a:gd name="connsiteX11" fmla="*/ 484780 w 1263611"/>
                <a:gd name="connsiteY11" fmla="*/ 0 h 97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3611" h="971619">
                  <a:moveTo>
                    <a:pt x="0" y="484779"/>
                  </a:moveTo>
                  <a:lnTo>
                    <a:pt x="0" y="484780"/>
                  </a:lnTo>
                  <a:lnTo>
                    <a:pt x="0" y="484780"/>
                  </a:lnTo>
                  <a:lnTo>
                    <a:pt x="0" y="484779"/>
                  </a:lnTo>
                  <a:close/>
                  <a:moveTo>
                    <a:pt x="484780" y="0"/>
                  </a:moveTo>
                  <a:lnTo>
                    <a:pt x="1263611" y="755"/>
                  </a:lnTo>
                  <a:lnTo>
                    <a:pt x="1257968" y="971619"/>
                  </a:ln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BE8C83"/>
            </a:solidFill>
            <a:ln w="25400" cap="flat" cmpd="sng" algn="ctr">
              <a:noFill/>
              <a:prstDash val="solid"/>
            </a:ln>
            <a:effectLst/>
          </p:spPr>
          <p:txBody>
            <a:bodyPr wrap="square" lIns="1297067" tIns="0" rIns="0" bIns="0" rtlCol="0" anchor="ctr" anchorCtr="0">
              <a:noAutofit/>
            </a:bodyPr>
            <a:lstStyle/>
            <a:p>
              <a:endParaRPr lang="en-US" altLang="zh-CN" sz="2275"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Other_1">
              <a:extLst>
                <a:ext uri="{FF2B5EF4-FFF2-40B4-BE49-F238E27FC236}">
                  <a16:creationId xmlns:a16="http://schemas.microsoft.com/office/drawing/2014/main" xmlns="" id="{19AC35F5-85A8-4FC4-A38F-C614DF8BB4B2}"/>
                </a:ext>
              </a:extLst>
            </p:cNvPr>
            <p:cNvSpPr txBox="1"/>
            <p:nvPr>
              <p:custDataLst>
                <p:tags r:id="rId10"/>
              </p:custDataLst>
            </p:nvPr>
          </p:nvSpPr>
          <p:spPr>
            <a:xfrm flipH="1">
              <a:off x="3989181" y="1795666"/>
              <a:ext cx="556083" cy="369332"/>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2400" dirty="0">
                  <a:solidFill>
                    <a:srgbClr val="FFFFFF"/>
                  </a:solidFill>
                  <a:latin typeface="Arial" panose="020B0604020202020204" pitchFamily="34" charset="0"/>
                  <a:cs typeface="Times New Roman" pitchFamily="18" charset="0"/>
                  <a:sym typeface="Arial" panose="020B0604020202020204" pitchFamily="34" charset="0"/>
                </a:rPr>
                <a:t>02</a:t>
              </a:r>
              <a:endParaRPr lang="zh-CN" altLang="en-US" sz="2400" dirty="0">
                <a:solidFill>
                  <a:srgbClr val="FFFFFF"/>
                </a:solidFill>
                <a:latin typeface="Arial" panose="020B0604020202020204" pitchFamily="34" charset="0"/>
                <a:cs typeface="Times New Roman" pitchFamily="18" charset="0"/>
                <a:sym typeface="Arial" panose="020B0604020202020204" pitchFamily="34" charset="0"/>
              </a:endParaRPr>
            </a:p>
          </p:txBody>
        </p:sp>
      </p:grpSp>
      <p:grpSp>
        <p:nvGrpSpPr>
          <p:cNvPr id="27" name="组合 26">
            <a:extLst>
              <a:ext uri="{FF2B5EF4-FFF2-40B4-BE49-F238E27FC236}">
                <a16:creationId xmlns:a16="http://schemas.microsoft.com/office/drawing/2014/main" xmlns="" id="{50B69DE0-3B49-4E13-AF89-2E2B8C574843}"/>
              </a:ext>
            </a:extLst>
          </p:cNvPr>
          <p:cNvGrpSpPr/>
          <p:nvPr/>
        </p:nvGrpSpPr>
        <p:grpSpPr>
          <a:xfrm>
            <a:off x="5417004" y="3338698"/>
            <a:ext cx="649539" cy="447638"/>
            <a:chOff x="3895725" y="1752053"/>
            <a:chExt cx="649539" cy="447638"/>
          </a:xfrm>
        </p:grpSpPr>
        <p:sp>
          <p:nvSpPr>
            <p:cNvPr id="28" name="MH_SubTitle_1">
              <a:extLst>
                <a:ext uri="{FF2B5EF4-FFF2-40B4-BE49-F238E27FC236}">
                  <a16:creationId xmlns:a16="http://schemas.microsoft.com/office/drawing/2014/main" xmlns="" id="{E717CDB2-C69D-45D7-8DA0-665E201DE77B}"/>
                </a:ext>
              </a:extLst>
            </p:cNvPr>
            <p:cNvSpPr/>
            <p:nvPr>
              <p:custDataLst>
                <p:tags r:id="rId7"/>
              </p:custDataLst>
            </p:nvPr>
          </p:nvSpPr>
          <p:spPr>
            <a:xfrm>
              <a:off x="3895725" y="1752053"/>
              <a:ext cx="636325" cy="447638"/>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4411496 w 4508453"/>
                <a:gd name="connsiteY7" fmla="*/ 489518 h 969560"/>
                <a:gd name="connsiteX8" fmla="*/ 3969983 w 4508453"/>
                <a:gd name="connsiteY8" fmla="*/ 88141 h 969560"/>
                <a:gd name="connsiteX9" fmla="*/ 1260428 w 4508453"/>
                <a:gd name="connsiteY9" fmla="*/ 88141 h 969560"/>
                <a:gd name="connsiteX10" fmla="*/ 484780 w 4508453"/>
                <a:gd name="connsiteY10" fmla="*/ 0 h 969560"/>
                <a:gd name="connsiteX11" fmla="*/ 4023673 w 4508453"/>
                <a:gd name="connsiteY11" fmla="*/ 0 h 969560"/>
                <a:gd name="connsiteX12" fmla="*/ 4508453 w 4508453"/>
                <a:gd name="connsiteY12" fmla="*/ 484780 h 969560"/>
                <a:gd name="connsiteX13" fmla="*/ 4508452 w 4508453"/>
                <a:gd name="connsiteY13" fmla="*/ 484780 h 969560"/>
                <a:gd name="connsiteX14" fmla="*/ 4023672 w 4508453"/>
                <a:gd name="connsiteY14" fmla="*/ 969560 h 969560"/>
                <a:gd name="connsiteX15" fmla="*/ 484780 w 4508453"/>
                <a:gd name="connsiteY15" fmla="*/ 969559 h 969560"/>
                <a:gd name="connsiteX16" fmla="*/ 9849 w 4508453"/>
                <a:gd name="connsiteY16" fmla="*/ 582479 h 969560"/>
                <a:gd name="connsiteX17" fmla="*/ 0 w 4508453"/>
                <a:gd name="connsiteY17" fmla="*/ 484780 h 969560"/>
                <a:gd name="connsiteX18" fmla="*/ 9849 w 4508453"/>
                <a:gd name="connsiteY18" fmla="*/ 387080 h 969560"/>
                <a:gd name="connsiteX19" fmla="*/ 484780 w 4508453"/>
                <a:gd name="connsiteY19"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3969983 w 4508453"/>
                <a:gd name="connsiteY7" fmla="*/ 88141 h 969560"/>
                <a:gd name="connsiteX8" fmla="*/ 1260428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3969983 w 4508453"/>
                <a:gd name="connsiteY7" fmla="*/ 88141 h 969560"/>
                <a:gd name="connsiteX8" fmla="*/ 1260428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023672 w 4508453"/>
                <a:gd name="connsiteY12" fmla="*/ 969560 h 969560"/>
                <a:gd name="connsiteX13" fmla="*/ 484780 w 4508453"/>
                <a:gd name="connsiteY13" fmla="*/ 969559 h 969560"/>
                <a:gd name="connsiteX14" fmla="*/ 9849 w 4508453"/>
                <a:gd name="connsiteY14" fmla="*/ 582479 h 969560"/>
                <a:gd name="connsiteX15" fmla="*/ 0 w 4508453"/>
                <a:gd name="connsiteY15" fmla="*/ 484780 h 969560"/>
                <a:gd name="connsiteX16" fmla="*/ 9849 w 4508453"/>
                <a:gd name="connsiteY16" fmla="*/ 387080 h 969560"/>
                <a:gd name="connsiteX17" fmla="*/ 484780 w 4508453"/>
                <a:gd name="connsiteY17" fmla="*/ 0 h 969560"/>
                <a:gd name="connsiteX0" fmla="*/ 0 w 4466034"/>
                <a:gd name="connsiteY0" fmla="*/ 484779 h 969560"/>
                <a:gd name="connsiteX1" fmla="*/ 0 w 4466034"/>
                <a:gd name="connsiteY1" fmla="*/ 484780 h 969560"/>
                <a:gd name="connsiteX2" fmla="*/ 0 w 4466034"/>
                <a:gd name="connsiteY2" fmla="*/ 484780 h 969560"/>
                <a:gd name="connsiteX3" fmla="*/ 0 w 4466034"/>
                <a:gd name="connsiteY3" fmla="*/ 484779 h 969560"/>
                <a:gd name="connsiteX4" fmla="*/ 1260428 w 4466034"/>
                <a:gd name="connsiteY4" fmla="*/ 88141 h 969560"/>
                <a:gd name="connsiteX5" fmla="*/ 1260428 w 4466034"/>
                <a:gd name="connsiteY5" fmla="*/ 890894 h 969560"/>
                <a:gd name="connsiteX6" fmla="*/ 3969982 w 4466034"/>
                <a:gd name="connsiteY6" fmla="*/ 890894 h 969560"/>
                <a:gd name="connsiteX7" fmla="*/ 3969983 w 4466034"/>
                <a:gd name="connsiteY7" fmla="*/ 88141 h 969560"/>
                <a:gd name="connsiteX8" fmla="*/ 1260428 w 4466034"/>
                <a:gd name="connsiteY8" fmla="*/ 88141 h 969560"/>
                <a:gd name="connsiteX9" fmla="*/ 484780 w 4466034"/>
                <a:gd name="connsiteY9" fmla="*/ 0 h 969560"/>
                <a:gd name="connsiteX10" fmla="*/ 4023673 w 4466034"/>
                <a:gd name="connsiteY10" fmla="*/ 0 h 969560"/>
                <a:gd name="connsiteX11" fmla="*/ 4023672 w 4466034"/>
                <a:gd name="connsiteY11" fmla="*/ 969560 h 969560"/>
                <a:gd name="connsiteX12" fmla="*/ 484780 w 4466034"/>
                <a:gd name="connsiteY12" fmla="*/ 969559 h 969560"/>
                <a:gd name="connsiteX13" fmla="*/ 9849 w 4466034"/>
                <a:gd name="connsiteY13" fmla="*/ 582479 h 969560"/>
                <a:gd name="connsiteX14" fmla="*/ 0 w 4466034"/>
                <a:gd name="connsiteY14" fmla="*/ 484780 h 969560"/>
                <a:gd name="connsiteX15" fmla="*/ 9849 w 4466034"/>
                <a:gd name="connsiteY15" fmla="*/ 387080 h 969560"/>
                <a:gd name="connsiteX16" fmla="*/ 484780 w 4466034"/>
                <a:gd name="connsiteY16" fmla="*/ 0 h 969560"/>
                <a:gd name="connsiteX0" fmla="*/ 0 w 4466034"/>
                <a:gd name="connsiteY0" fmla="*/ 484779 h 969560"/>
                <a:gd name="connsiteX1" fmla="*/ 0 w 4466034"/>
                <a:gd name="connsiteY1" fmla="*/ 484780 h 969560"/>
                <a:gd name="connsiteX2" fmla="*/ 0 w 4466034"/>
                <a:gd name="connsiteY2" fmla="*/ 484780 h 969560"/>
                <a:gd name="connsiteX3" fmla="*/ 0 w 4466034"/>
                <a:gd name="connsiteY3" fmla="*/ 484779 h 969560"/>
                <a:gd name="connsiteX4" fmla="*/ 1260428 w 4466034"/>
                <a:gd name="connsiteY4" fmla="*/ 88141 h 969560"/>
                <a:gd name="connsiteX5" fmla="*/ 1260428 w 4466034"/>
                <a:gd name="connsiteY5" fmla="*/ 890894 h 969560"/>
                <a:gd name="connsiteX6" fmla="*/ 3969982 w 4466034"/>
                <a:gd name="connsiteY6" fmla="*/ 890894 h 969560"/>
                <a:gd name="connsiteX7" fmla="*/ 3969983 w 4466034"/>
                <a:gd name="connsiteY7" fmla="*/ 88141 h 969560"/>
                <a:gd name="connsiteX8" fmla="*/ 1260428 w 4466034"/>
                <a:gd name="connsiteY8" fmla="*/ 88141 h 969560"/>
                <a:gd name="connsiteX9" fmla="*/ 484780 w 4466034"/>
                <a:gd name="connsiteY9" fmla="*/ 0 h 969560"/>
                <a:gd name="connsiteX10" fmla="*/ 1263611 w 4466034"/>
                <a:gd name="connsiteY10" fmla="*/ 755 h 969560"/>
                <a:gd name="connsiteX11" fmla="*/ 4023673 w 4466034"/>
                <a:gd name="connsiteY11" fmla="*/ 0 h 969560"/>
                <a:gd name="connsiteX12" fmla="*/ 4023672 w 4466034"/>
                <a:gd name="connsiteY12" fmla="*/ 969560 h 969560"/>
                <a:gd name="connsiteX13" fmla="*/ 484780 w 4466034"/>
                <a:gd name="connsiteY13" fmla="*/ 969559 h 969560"/>
                <a:gd name="connsiteX14" fmla="*/ 9849 w 4466034"/>
                <a:gd name="connsiteY14" fmla="*/ 582479 h 969560"/>
                <a:gd name="connsiteX15" fmla="*/ 0 w 4466034"/>
                <a:gd name="connsiteY15" fmla="*/ 484780 h 969560"/>
                <a:gd name="connsiteX16" fmla="*/ 9849 w 4466034"/>
                <a:gd name="connsiteY16" fmla="*/ 387080 h 969560"/>
                <a:gd name="connsiteX17" fmla="*/ 484780 w 4466034"/>
                <a:gd name="connsiteY17" fmla="*/ 0 h 969560"/>
                <a:gd name="connsiteX0" fmla="*/ 0 w 4466034"/>
                <a:gd name="connsiteY0" fmla="*/ 484779 h 971619"/>
                <a:gd name="connsiteX1" fmla="*/ 0 w 4466034"/>
                <a:gd name="connsiteY1" fmla="*/ 484780 h 971619"/>
                <a:gd name="connsiteX2" fmla="*/ 0 w 4466034"/>
                <a:gd name="connsiteY2" fmla="*/ 484780 h 971619"/>
                <a:gd name="connsiteX3" fmla="*/ 0 w 4466034"/>
                <a:gd name="connsiteY3" fmla="*/ 484779 h 971619"/>
                <a:gd name="connsiteX4" fmla="*/ 1260428 w 4466034"/>
                <a:gd name="connsiteY4" fmla="*/ 88141 h 971619"/>
                <a:gd name="connsiteX5" fmla="*/ 1260428 w 4466034"/>
                <a:gd name="connsiteY5" fmla="*/ 890894 h 971619"/>
                <a:gd name="connsiteX6" fmla="*/ 3969982 w 4466034"/>
                <a:gd name="connsiteY6" fmla="*/ 890894 h 971619"/>
                <a:gd name="connsiteX7" fmla="*/ 3969983 w 4466034"/>
                <a:gd name="connsiteY7" fmla="*/ 88141 h 971619"/>
                <a:gd name="connsiteX8" fmla="*/ 1260428 w 4466034"/>
                <a:gd name="connsiteY8" fmla="*/ 88141 h 971619"/>
                <a:gd name="connsiteX9" fmla="*/ 484780 w 4466034"/>
                <a:gd name="connsiteY9" fmla="*/ 0 h 971619"/>
                <a:gd name="connsiteX10" fmla="*/ 1263611 w 4466034"/>
                <a:gd name="connsiteY10" fmla="*/ 755 h 971619"/>
                <a:gd name="connsiteX11" fmla="*/ 4023673 w 4466034"/>
                <a:gd name="connsiteY11" fmla="*/ 0 h 971619"/>
                <a:gd name="connsiteX12" fmla="*/ 4023672 w 4466034"/>
                <a:gd name="connsiteY12" fmla="*/ 969560 h 971619"/>
                <a:gd name="connsiteX13" fmla="*/ 1257968 w 4466034"/>
                <a:gd name="connsiteY13" fmla="*/ 971619 h 971619"/>
                <a:gd name="connsiteX14" fmla="*/ 484780 w 4466034"/>
                <a:gd name="connsiteY14" fmla="*/ 969559 h 971619"/>
                <a:gd name="connsiteX15" fmla="*/ 9849 w 4466034"/>
                <a:gd name="connsiteY15" fmla="*/ 582479 h 971619"/>
                <a:gd name="connsiteX16" fmla="*/ 0 w 4466034"/>
                <a:gd name="connsiteY16" fmla="*/ 484780 h 971619"/>
                <a:gd name="connsiteX17" fmla="*/ 9849 w 4466034"/>
                <a:gd name="connsiteY17" fmla="*/ 387080 h 971619"/>
                <a:gd name="connsiteX18" fmla="*/ 484780 w 4466034"/>
                <a:gd name="connsiteY18" fmla="*/ 0 h 971619"/>
                <a:gd name="connsiteX0" fmla="*/ 0 w 4308676"/>
                <a:gd name="connsiteY0" fmla="*/ 484779 h 971619"/>
                <a:gd name="connsiteX1" fmla="*/ 0 w 4308676"/>
                <a:gd name="connsiteY1" fmla="*/ 484780 h 971619"/>
                <a:gd name="connsiteX2" fmla="*/ 0 w 4308676"/>
                <a:gd name="connsiteY2" fmla="*/ 484780 h 971619"/>
                <a:gd name="connsiteX3" fmla="*/ 0 w 4308676"/>
                <a:gd name="connsiteY3" fmla="*/ 484779 h 971619"/>
                <a:gd name="connsiteX4" fmla="*/ 1260428 w 4308676"/>
                <a:gd name="connsiteY4" fmla="*/ 88141 h 971619"/>
                <a:gd name="connsiteX5" fmla="*/ 1260428 w 4308676"/>
                <a:gd name="connsiteY5" fmla="*/ 890894 h 971619"/>
                <a:gd name="connsiteX6" fmla="*/ 3969982 w 4308676"/>
                <a:gd name="connsiteY6" fmla="*/ 890894 h 971619"/>
                <a:gd name="connsiteX7" fmla="*/ 3969983 w 4308676"/>
                <a:gd name="connsiteY7" fmla="*/ 88141 h 971619"/>
                <a:gd name="connsiteX8" fmla="*/ 1260428 w 4308676"/>
                <a:gd name="connsiteY8" fmla="*/ 88141 h 971619"/>
                <a:gd name="connsiteX9" fmla="*/ 484780 w 4308676"/>
                <a:gd name="connsiteY9" fmla="*/ 0 h 971619"/>
                <a:gd name="connsiteX10" fmla="*/ 1263611 w 4308676"/>
                <a:gd name="connsiteY10" fmla="*/ 755 h 971619"/>
                <a:gd name="connsiteX11" fmla="*/ 4023672 w 4308676"/>
                <a:gd name="connsiteY11" fmla="*/ 969560 h 971619"/>
                <a:gd name="connsiteX12" fmla="*/ 1257968 w 4308676"/>
                <a:gd name="connsiteY12" fmla="*/ 971619 h 971619"/>
                <a:gd name="connsiteX13" fmla="*/ 484780 w 4308676"/>
                <a:gd name="connsiteY13" fmla="*/ 969559 h 971619"/>
                <a:gd name="connsiteX14" fmla="*/ 9849 w 4308676"/>
                <a:gd name="connsiteY14" fmla="*/ 582479 h 971619"/>
                <a:gd name="connsiteX15" fmla="*/ 0 w 4308676"/>
                <a:gd name="connsiteY15" fmla="*/ 484780 h 971619"/>
                <a:gd name="connsiteX16" fmla="*/ 9849 w 4308676"/>
                <a:gd name="connsiteY16" fmla="*/ 387080 h 971619"/>
                <a:gd name="connsiteX17" fmla="*/ 484780 w 4308676"/>
                <a:gd name="connsiteY17" fmla="*/ 0 h 971619"/>
                <a:gd name="connsiteX0" fmla="*/ 0 w 4023673"/>
                <a:gd name="connsiteY0" fmla="*/ 484779 h 971619"/>
                <a:gd name="connsiteX1" fmla="*/ 0 w 4023673"/>
                <a:gd name="connsiteY1" fmla="*/ 484780 h 971619"/>
                <a:gd name="connsiteX2" fmla="*/ 0 w 4023673"/>
                <a:gd name="connsiteY2" fmla="*/ 484780 h 971619"/>
                <a:gd name="connsiteX3" fmla="*/ 0 w 4023673"/>
                <a:gd name="connsiteY3" fmla="*/ 484779 h 971619"/>
                <a:gd name="connsiteX4" fmla="*/ 1260428 w 4023673"/>
                <a:gd name="connsiteY4" fmla="*/ 88141 h 971619"/>
                <a:gd name="connsiteX5" fmla="*/ 1260428 w 4023673"/>
                <a:gd name="connsiteY5" fmla="*/ 890894 h 971619"/>
                <a:gd name="connsiteX6" fmla="*/ 3969982 w 4023673"/>
                <a:gd name="connsiteY6" fmla="*/ 890894 h 971619"/>
                <a:gd name="connsiteX7" fmla="*/ 1260428 w 4023673"/>
                <a:gd name="connsiteY7" fmla="*/ 88141 h 971619"/>
                <a:gd name="connsiteX8" fmla="*/ 484780 w 4023673"/>
                <a:gd name="connsiteY8" fmla="*/ 0 h 971619"/>
                <a:gd name="connsiteX9" fmla="*/ 1263611 w 4023673"/>
                <a:gd name="connsiteY9" fmla="*/ 755 h 971619"/>
                <a:gd name="connsiteX10" fmla="*/ 4023672 w 4023673"/>
                <a:gd name="connsiteY10" fmla="*/ 969560 h 971619"/>
                <a:gd name="connsiteX11" fmla="*/ 1257968 w 4023673"/>
                <a:gd name="connsiteY11" fmla="*/ 971619 h 971619"/>
                <a:gd name="connsiteX12" fmla="*/ 484780 w 4023673"/>
                <a:gd name="connsiteY12" fmla="*/ 969559 h 971619"/>
                <a:gd name="connsiteX13" fmla="*/ 9849 w 4023673"/>
                <a:gd name="connsiteY13" fmla="*/ 582479 h 971619"/>
                <a:gd name="connsiteX14" fmla="*/ 0 w 4023673"/>
                <a:gd name="connsiteY14" fmla="*/ 484780 h 971619"/>
                <a:gd name="connsiteX15" fmla="*/ 9849 w 4023673"/>
                <a:gd name="connsiteY15" fmla="*/ 387080 h 971619"/>
                <a:gd name="connsiteX16" fmla="*/ 484780 w 4023673"/>
                <a:gd name="connsiteY16" fmla="*/ 0 h 971619"/>
                <a:gd name="connsiteX0" fmla="*/ 0 w 3969982"/>
                <a:gd name="connsiteY0" fmla="*/ 484779 h 971619"/>
                <a:gd name="connsiteX1" fmla="*/ 0 w 3969982"/>
                <a:gd name="connsiteY1" fmla="*/ 484780 h 971619"/>
                <a:gd name="connsiteX2" fmla="*/ 0 w 3969982"/>
                <a:gd name="connsiteY2" fmla="*/ 484780 h 971619"/>
                <a:gd name="connsiteX3" fmla="*/ 0 w 3969982"/>
                <a:gd name="connsiteY3" fmla="*/ 484779 h 971619"/>
                <a:gd name="connsiteX4" fmla="*/ 1260428 w 3969982"/>
                <a:gd name="connsiteY4" fmla="*/ 88141 h 971619"/>
                <a:gd name="connsiteX5" fmla="*/ 1260428 w 3969982"/>
                <a:gd name="connsiteY5" fmla="*/ 890894 h 971619"/>
                <a:gd name="connsiteX6" fmla="*/ 3969982 w 3969982"/>
                <a:gd name="connsiteY6" fmla="*/ 890894 h 971619"/>
                <a:gd name="connsiteX7" fmla="*/ 1260428 w 3969982"/>
                <a:gd name="connsiteY7" fmla="*/ 88141 h 971619"/>
                <a:gd name="connsiteX8" fmla="*/ 484780 w 3969982"/>
                <a:gd name="connsiteY8" fmla="*/ 0 h 971619"/>
                <a:gd name="connsiteX9" fmla="*/ 1263611 w 3969982"/>
                <a:gd name="connsiteY9" fmla="*/ 755 h 971619"/>
                <a:gd name="connsiteX10" fmla="*/ 1257968 w 3969982"/>
                <a:gd name="connsiteY10" fmla="*/ 971619 h 971619"/>
                <a:gd name="connsiteX11" fmla="*/ 484780 w 3969982"/>
                <a:gd name="connsiteY11" fmla="*/ 969559 h 971619"/>
                <a:gd name="connsiteX12" fmla="*/ 9849 w 3969982"/>
                <a:gd name="connsiteY12" fmla="*/ 582479 h 971619"/>
                <a:gd name="connsiteX13" fmla="*/ 0 w 3969982"/>
                <a:gd name="connsiteY13" fmla="*/ 484780 h 971619"/>
                <a:gd name="connsiteX14" fmla="*/ 9849 w 3969982"/>
                <a:gd name="connsiteY14" fmla="*/ 387080 h 971619"/>
                <a:gd name="connsiteX15" fmla="*/ 484780 w 3969982"/>
                <a:gd name="connsiteY15" fmla="*/ 0 h 971619"/>
                <a:gd name="connsiteX0" fmla="*/ 0 w 1263611"/>
                <a:gd name="connsiteY0" fmla="*/ 484779 h 971619"/>
                <a:gd name="connsiteX1" fmla="*/ 0 w 1263611"/>
                <a:gd name="connsiteY1" fmla="*/ 484780 h 971619"/>
                <a:gd name="connsiteX2" fmla="*/ 0 w 1263611"/>
                <a:gd name="connsiteY2" fmla="*/ 484780 h 971619"/>
                <a:gd name="connsiteX3" fmla="*/ 0 w 1263611"/>
                <a:gd name="connsiteY3" fmla="*/ 484779 h 971619"/>
                <a:gd name="connsiteX4" fmla="*/ 1260428 w 1263611"/>
                <a:gd name="connsiteY4" fmla="*/ 88141 h 971619"/>
                <a:gd name="connsiteX5" fmla="*/ 1260428 w 1263611"/>
                <a:gd name="connsiteY5" fmla="*/ 890894 h 971619"/>
                <a:gd name="connsiteX6" fmla="*/ 1260428 w 1263611"/>
                <a:gd name="connsiteY6" fmla="*/ 88141 h 971619"/>
                <a:gd name="connsiteX7" fmla="*/ 484780 w 1263611"/>
                <a:gd name="connsiteY7" fmla="*/ 0 h 971619"/>
                <a:gd name="connsiteX8" fmla="*/ 1263611 w 1263611"/>
                <a:gd name="connsiteY8" fmla="*/ 755 h 971619"/>
                <a:gd name="connsiteX9" fmla="*/ 1257968 w 1263611"/>
                <a:gd name="connsiteY9" fmla="*/ 971619 h 971619"/>
                <a:gd name="connsiteX10" fmla="*/ 484780 w 1263611"/>
                <a:gd name="connsiteY10" fmla="*/ 969559 h 971619"/>
                <a:gd name="connsiteX11" fmla="*/ 9849 w 1263611"/>
                <a:gd name="connsiteY11" fmla="*/ 582479 h 971619"/>
                <a:gd name="connsiteX12" fmla="*/ 0 w 1263611"/>
                <a:gd name="connsiteY12" fmla="*/ 484780 h 971619"/>
                <a:gd name="connsiteX13" fmla="*/ 9849 w 1263611"/>
                <a:gd name="connsiteY13" fmla="*/ 387080 h 971619"/>
                <a:gd name="connsiteX14" fmla="*/ 484780 w 1263611"/>
                <a:gd name="connsiteY14" fmla="*/ 0 h 971619"/>
                <a:gd name="connsiteX0" fmla="*/ 0 w 1263611"/>
                <a:gd name="connsiteY0" fmla="*/ 484779 h 971619"/>
                <a:gd name="connsiteX1" fmla="*/ 0 w 1263611"/>
                <a:gd name="connsiteY1" fmla="*/ 484780 h 971619"/>
                <a:gd name="connsiteX2" fmla="*/ 0 w 1263611"/>
                <a:gd name="connsiteY2" fmla="*/ 484780 h 971619"/>
                <a:gd name="connsiteX3" fmla="*/ 0 w 1263611"/>
                <a:gd name="connsiteY3" fmla="*/ 484779 h 971619"/>
                <a:gd name="connsiteX4" fmla="*/ 484780 w 1263611"/>
                <a:gd name="connsiteY4" fmla="*/ 0 h 971619"/>
                <a:gd name="connsiteX5" fmla="*/ 1263611 w 1263611"/>
                <a:gd name="connsiteY5" fmla="*/ 755 h 971619"/>
                <a:gd name="connsiteX6" fmla="*/ 1257968 w 1263611"/>
                <a:gd name="connsiteY6" fmla="*/ 971619 h 971619"/>
                <a:gd name="connsiteX7" fmla="*/ 484780 w 1263611"/>
                <a:gd name="connsiteY7" fmla="*/ 969559 h 971619"/>
                <a:gd name="connsiteX8" fmla="*/ 9849 w 1263611"/>
                <a:gd name="connsiteY8" fmla="*/ 582479 h 971619"/>
                <a:gd name="connsiteX9" fmla="*/ 0 w 1263611"/>
                <a:gd name="connsiteY9" fmla="*/ 484780 h 971619"/>
                <a:gd name="connsiteX10" fmla="*/ 9849 w 1263611"/>
                <a:gd name="connsiteY10" fmla="*/ 387080 h 971619"/>
                <a:gd name="connsiteX11" fmla="*/ 484780 w 1263611"/>
                <a:gd name="connsiteY11" fmla="*/ 0 h 97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3611" h="971619">
                  <a:moveTo>
                    <a:pt x="0" y="484779"/>
                  </a:moveTo>
                  <a:lnTo>
                    <a:pt x="0" y="484780"/>
                  </a:lnTo>
                  <a:lnTo>
                    <a:pt x="0" y="484780"/>
                  </a:lnTo>
                  <a:lnTo>
                    <a:pt x="0" y="484779"/>
                  </a:lnTo>
                  <a:close/>
                  <a:moveTo>
                    <a:pt x="484780" y="0"/>
                  </a:moveTo>
                  <a:lnTo>
                    <a:pt x="1263611" y="755"/>
                  </a:lnTo>
                  <a:lnTo>
                    <a:pt x="1257968" y="971619"/>
                  </a:ln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BE8C83"/>
            </a:solidFill>
            <a:ln w="25400" cap="flat" cmpd="sng" algn="ctr">
              <a:noFill/>
              <a:prstDash val="solid"/>
            </a:ln>
            <a:effectLst/>
          </p:spPr>
          <p:txBody>
            <a:bodyPr wrap="square" lIns="1297067" tIns="0" rIns="0" bIns="0" rtlCol="0" anchor="ctr" anchorCtr="0">
              <a:noAutofit/>
            </a:bodyPr>
            <a:lstStyle/>
            <a:p>
              <a:endParaRPr lang="en-US" altLang="zh-CN" sz="2275"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_1">
              <a:extLst>
                <a:ext uri="{FF2B5EF4-FFF2-40B4-BE49-F238E27FC236}">
                  <a16:creationId xmlns:a16="http://schemas.microsoft.com/office/drawing/2014/main" xmlns="" id="{95702472-D936-4ED8-8828-95280A63B8FC}"/>
                </a:ext>
              </a:extLst>
            </p:cNvPr>
            <p:cNvSpPr txBox="1"/>
            <p:nvPr>
              <p:custDataLst>
                <p:tags r:id="rId8"/>
              </p:custDataLst>
            </p:nvPr>
          </p:nvSpPr>
          <p:spPr>
            <a:xfrm flipH="1">
              <a:off x="3989181" y="1795666"/>
              <a:ext cx="556083" cy="369332"/>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2400" dirty="0">
                  <a:solidFill>
                    <a:srgbClr val="FFFFFF"/>
                  </a:solidFill>
                  <a:latin typeface="Arial" panose="020B0604020202020204" pitchFamily="34" charset="0"/>
                  <a:cs typeface="Times New Roman" pitchFamily="18" charset="0"/>
                  <a:sym typeface="Arial" panose="020B0604020202020204" pitchFamily="34" charset="0"/>
                </a:rPr>
                <a:t>03</a:t>
              </a:r>
              <a:endParaRPr lang="zh-CN" altLang="en-US" sz="2400" dirty="0">
                <a:solidFill>
                  <a:srgbClr val="FFFFFF"/>
                </a:solidFill>
                <a:latin typeface="Arial" panose="020B0604020202020204" pitchFamily="34" charset="0"/>
                <a:cs typeface="Times New Roman" pitchFamily="18" charset="0"/>
                <a:sym typeface="Arial" panose="020B0604020202020204" pitchFamily="34" charset="0"/>
              </a:endParaRPr>
            </a:p>
          </p:txBody>
        </p:sp>
      </p:grpSp>
      <p:grpSp>
        <p:nvGrpSpPr>
          <p:cNvPr id="30" name="组合 29">
            <a:extLst>
              <a:ext uri="{FF2B5EF4-FFF2-40B4-BE49-F238E27FC236}">
                <a16:creationId xmlns:a16="http://schemas.microsoft.com/office/drawing/2014/main" xmlns="" id="{9C459A41-A36A-4834-9311-D375491DD0B3}"/>
              </a:ext>
            </a:extLst>
          </p:cNvPr>
          <p:cNvGrpSpPr/>
          <p:nvPr/>
        </p:nvGrpSpPr>
        <p:grpSpPr>
          <a:xfrm>
            <a:off x="5159829" y="4085758"/>
            <a:ext cx="649539" cy="447638"/>
            <a:chOff x="3895725" y="1752053"/>
            <a:chExt cx="649539" cy="447638"/>
          </a:xfrm>
        </p:grpSpPr>
        <p:sp>
          <p:nvSpPr>
            <p:cNvPr id="31" name="MH_SubTitle_1">
              <a:extLst>
                <a:ext uri="{FF2B5EF4-FFF2-40B4-BE49-F238E27FC236}">
                  <a16:creationId xmlns:a16="http://schemas.microsoft.com/office/drawing/2014/main" xmlns="" id="{26D2534B-FD98-4050-B5A7-6D52960C5A58}"/>
                </a:ext>
              </a:extLst>
            </p:cNvPr>
            <p:cNvSpPr/>
            <p:nvPr>
              <p:custDataLst>
                <p:tags r:id="rId5"/>
              </p:custDataLst>
            </p:nvPr>
          </p:nvSpPr>
          <p:spPr>
            <a:xfrm>
              <a:off x="3895725" y="1752053"/>
              <a:ext cx="636325" cy="447638"/>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4411496 w 4508453"/>
                <a:gd name="connsiteY7" fmla="*/ 489518 h 969560"/>
                <a:gd name="connsiteX8" fmla="*/ 3969983 w 4508453"/>
                <a:gd name="connsiteY8" fmla="*/ 88141 h 969560"/>
                <a:gd name="connsiteX9" fmla="*/ 1260428 w 4508453"/>
                <a:gd name="connsiteY9" fmla="*/ 88141 h 969560"/>
                <a:gd name="connsiteX10" fmla="*/ 484780 w 4508453"/>
                <a:gd name="connsiteY10" fmla="*/ 0 h 969560"/>
                <a:gd name="connsiteX11" fmla="*/ 4023673 w 4508453"/>
                <a:gd name="connsiteY11" fmla="*/ 0 h 969560"/>
                <a:gd name="connsiteX12" fmla="*/ 4508453 w 4508453"/>
                <a:gd name="connsiteY12" fmla="*/ 484780 h 969560"/>
                <a:gd name="connsiteX13" fmla="*/ 4508452 w 4508453"/>
                <a:gd name="connsiteY13" fmla="*/ 484780 h 969560"/>
                <a:gd name="connsiteX14" fmla="*/ 4023672 w 4508453"/>
                <a:gd name="connsiteY14" fmla="*/ 969560 h 969560"/>
                <a:gd name="connsiteX15" fmla="*/ 484780 w 4508453"/>
                <a:gd name="connsiteY15" fmla="*/ 969559 h 969560"/>
                <a:gd name="connsiteX16" fmla="*/ 9849 w 4508453"/>
                <a:gd name="connsiteY16" fmla="*/ 582479 h 969560"/>
                <a:gd name="connsiteX17" fmla="*/ 0 w 4508453"/>
                <a:gd name="connsiteY17" fmla="*/ 484780 h 969560"/>
                <a:gd name="connsiteX18" fmla="*/ 9849 w 4508453"/>
                <a:gd name="connsiteY18" fmla="*/ 387080 h 969560"/>
                <a:gd name="connsiteX19" fmla="*/ 484780 w 4508453"/>
                <a:gd name="connsiteY19"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3969983 w 4508453"/>
                <a:gd name="connsiteY7" fmla="*/ 88141 h 969560"/>
                <a:gd name="connsiteX8" fmla="*/ 1260428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3969983 w 4508453"/>
                <a:gd name="connsiteY7" fmla="*/ 88141 h 969560"/>
                <a:gd name="connsiteX8" fmla="*/ 1260428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023672 w 4508453"/>
                <a:gd name="connsiteY12" fmla="*/ 969560 h 969560"/>
                <a:gd name="connsiteX13" fmla="*/ 484780 w 4508453"/>
                <a:gd name="connsiteY13" fmla="*/ 969559 h 969560"/>
                <a:gd name="connsiteX14" fmla="*/ 9849 w 4508453"/>
                <a:gd name="connsiteY14" fmla="*/ 582479 h 969560"/>
                <a:gd name="connsiteX15" fmla="*/ 0 w 4508453"/>
                <a:gd name="connsiteY15" fmla="*/ 484780 h 969560"/>
                <a:gd name="connsiteX16" fmla="*/ 9849 w 4508453"/>
                <a:gd name="connsiteY16" fmla="*/ 387080 h 969560"/>
                <a:gd name="connsiteX17" fmla="*/ 484780 w 4508453"/>
                <a:gd name="connsiteY17" fmla="*/ 0 h 969560"/>
                <a:gd name="connsiteX0" fmla="*/ 0 w 4466034"/>
                <a:gd name="connsiteY0" fmla="*/ 484779 h 969560"/>
                <a:gd name="connsiteX1" fmla="*/ 0 w 4466034"/>
                <a:gd name="connsiteY1" fmla="*/ 484780 h 969560"/>
                <a:gd name="connsiteX2" fmla="*/ 0 w 4466034"/>
                <a:gd name="connsiteY2" fmla="*/ 484780 h 969560"/>
                <a:gd name="connsiteX3" fmla="*/ 0 w 4466034"/>
                <a:gd name="connsiteY3" fmla="*/ 484779 h 969560"/>
                <a:gd name="connsiteX4" fmla="*/ 1260428 w 4466034"/>
                <a:gd name="connsiteY4" fmla="*/ 88141 h 969560"/>
                <a:gd name="connsiteX5" fmla="*/ 1260428 w 4466034"/>
                <a:gd name="connsiteY5" fmla="*/ 890894 h 969560"/>
                <a:gd name="connsiteX6" fmla="*/ 3969982 w 4466034"/>
                <a:gd name="connsiteY6" fmla="*/ 890894 h 969560"/>
                <a:gd name="connsiteX7" fmla="*/ 3969983 w 4466034"/>
                <a:gd name="connsiteY7" fmla="*/ 88141 h 969560"/>
                <a:gd name="connsiteX8" fmla="*/ 1260428 w 4466034"/>
                <a:gd name="connsiteY8" fmla="*/ 88141 h 969560"/>
                <a:gd name="connsiteX9" fmla="*/ 484780 w 4466034"/>
                <a:gd name="connsiteY9" fmla="*/ 0 h 969560"/>
                <a:gd name="connsiteX10" fmla="*/ 4023673 w 4466034"/>
                <a:gd name="connsiteY10" fmla="*/ 0 h 969560"/>
                <a:gd name="connsiteX11" fmla="*/ 4023672 w 4466034"/>
                <a:gd name="connsiteY11" fmla="*/ 969560 h 969560"/>
                <a:gd name="connsiteX12" fmla="*/ 484780 w 4466034"/>
                <a:gd name="connsiteY12" fmla="*/ 969559 h 969560"/>
                <a:gd name="connsiteX13" fmla="*/ 9849 w 4466034"/>
                <a:gd name="connsiteY13" fmla="*/ 582479 h 969560"/>
                <a:gd name="connsiteX14" fmla="*/ 0 w 4466034"/>
                <a:gd name="connsiteY14" fmla="*/ 484780 h 969560"/>
                <a:gd name="connsiteX15" fmla="*/ 9849 w 4466034"/>
                <a:gd name="connsiteY15" fmla="*/ 387080 h 969560"/>
                <a:gd name="connsiteX16" fmla="*/ 484780 w 4466034"/>
                <a:gd name="connsiteY16" fmla="*/ 0 h 969560"/>
                <a:gd name="connsiteX0" fmla="*/ 0 w 4466034"/>
                <a:gd name="connsiteY0" fmla="*/ 484779 h 969560"/>
                <a:gd name="connsiteX1" fmla="*/ 0 w 4466034"/>
                <a:gd name="connsiteY1" fmla="*/ 484780 h 969560"/>
                <a:gd name="connsiteX2" fmla="*/ 0 w 4466034"/>
                <a:gd name="connsiteY2" fmla="*/ 484780 h 969560"/>
                <a:gd name="connsiteX3" fmla="*/ 0 w 4466034"/>
                <a:gd name="connsiteY3" fmla="*/ 484779 h 969560"/>
                <a:gd name="connsiteX4" fmla="*/ 1260428 w 4466034"/>
                <a:gd name="connsiteY4" fmla="*/ 88141 h 969560"/>
                <a:gd name="connsiteX5" fmla="*/ 1260428 w 4466034"/>
                <a:gd name="connsiteY5" fmla="*/ 890894 h 969560"/>
                <a:gd name="connsiteX6" fmla="*/ 3969982 w 4466034"/>
                <a:gd name="connsiteY6" fmla="*/ 890894 h 969560"/>
                <a:gd name="connsiteX7" fmla="*/ 3969983 w 4466034"/>
                <a:gd name="connsiteY7" fmla="*/ 88141 h 969560"/>
                <a:gd name="connsiteX8" fmla="*/ 1260428 w 4466034"/>
                <a:gd name="connsiteY8" fmla="*/ 88141 h 969560"/>
                <a:gd name="connsiteX9" fmla="*/ 484780 w 4466034"/>
                <a:gd name="connsiteY9" fmla="*/ 0 h 969560"/>
                <a:gd name="connsiteX10" fmla="*/ 1263611 w 4466034"/>
                <a:gd name="connsiteY10" fmla="*/ 755 h 969560"/>
                <a:gd name="connsiteX11" fmla="*/ 4023673 w 4466034"/>
                <a:gd name="connsiteY11" fmla="*/ 0 h 969560"/>
                <a:gd name="connsiteX12" fmla="*/ 4023672 w 4466034"/>
                <a:gd name="connsiteY12" fmla="*/ 969560 h 969560"/>
                <a:gd name="connsiteX13" fmla="*/ 484780 w 4466034"/>
                <a:gd name="connsiteY13" fmla="*/ 969559 h 969560"/>
                <a:gd name="connsiteX14" fmla="*/ 9849 w 4466034"/>
                <a:gd name="connsiteY14" fmla="*/ 582479 h 969560"/>
                <a:gd name="connsiteX15" fmla="*/ 0 w 4466034"/>
                <a:gd name="connsiteY15" fmla="*/ 484780 h 969560"/>
                <a:gd name="connsiteX16" fmla="*/ 9849 w 4466034"/>
                <a:gd name="connsiteY16" fmla="*/ 387080 h 969560"/>
                <a:gd name="connsiteX17" fmla="*/ 484780 w 4466034"/>
                <a:gd name="connsiteY17" fmla="*/ 0 h 969560"/>
                <a:gd name="connsiteX0" fmla="*/ 0 w 4466034"/>
                <a:gd name="connsiteY0" fmla="*/ 484779 h 971619"/>
                <a:gd name="connsiteX1" fmla="*/ 0 w 4466034"/>
                <a:gd name="connsiteY1" fmla="*/ 484780 h 971619"/>
                <a:gd name="connsiteX2" fmla="*/ 0 w 4466034"/>
                <a:gd name="connsiteY2" fmla="*/ 484780 h 971619"/>
                <a:gd name="connsiteX3" fmla="*/ 0 w 4466034"/>
                <a:gd name="connsiteY3" fmla="*/ 484779 h 971619"/>
                <a:gd name="connsiteX4" fmla="*/ 1260428 w 4466034"/>
                <a:gd name="connsiteY4" fmla="*/ 88141 h 971619"/>
                <a:gd name="connsiteX5" fmla="*/ 1260428 w 4466034"/>
                <a:gd name="connsiteY5" fmla="*/ 890894 h 971619"/>
                <a:gd name="connsiteX6" fmla="*/ 3969982 w 4466034"/>
                <a:gd name="connsiteY6" fmla="*/ 890894 h 971619"/>
                <a:gd name="connsiteX7" fmla="*/ 3969983 w 4466034"/>
                <a:gd name="connsiteY7" fmla="*/ 88141 h 971619"/>
                <a:gd name="connsiteX8" fmla="*/ 1260428 w 4466034"/>
                <a:gd name="connsiteY8" fmla="*/ 88141 h 971619"/>
                <a:gd name="connsiteX9" fmla="*/ 484780 w 4466034"/>
                <a:gd name="connsiteY9" fmla="*/ 0 h 971619"/>
                <a:gd name="connsiteX10" fmla="*/ 1263611 w 4466034"/>
                <a:gd name="connsiteY10" fmla="*/ 755 h 971619"/>
                <a:gd name="connsiteX11" fmla="*/ 4023673 w 4466034"/>
                <a:gd name="connsiteY11" fmla="*/ 0 h 971619"/>
                <a:gd name="connsiteX12" fmla="*/ 4023672 w 4466034"/>
                <a:gd name="connsiteY12" fmla="*/ 969560 h 971619"/>
                <a:gd name="connsiteX13" fmla="*/ 1257968 w 4466034"/>
                <a:gd name="connsiteY13" fmla="*/ 971619 h 971619"/>
                <a:gd name="connsiteX14" fmla="*/ 484780 w 4466034"/>
                <a:gd name="connsiteY14" fmla="*/ 969559 h 971619"/>
                <a:gd name="connsiteX15" fmla="*/ 9849 w 4466034"/>
                <a:gd name="connsiteY15" fmla="*/ 582479 h 971619"/>
                <a:gd name="connsiteX16" fmla="*/ 0 w 4466034"/>
                <a:gd name="connsiteY16" fmla="*/ 484780 h 971619"/>
                <a:gd name="connsiteX17" fmla="*/ 9849 w 4466034"/>
                <a:gd name="connsiteY17" fmla="*/ 387080 h 971619"/>
                <a:gd name="connsiteX18" fmla="*/ 484780 w 4466034"/>
                <a:gd name="connsiteY18" fmla="*/ 0 h 971619"/>
                <a:gd name="connsiteX0" fmla="*/ 0 w 4308676"/>
                <a:gd name="connsiteY0" fmla="*/ 484779 h 971619"/>
                <a:gd name="connsiteX1" fmla="*/ 0 w 4308676"/>
                <a:gd name="connsiteY1" fmla="*/ 484780 h 971619"/>
                <a:gd name="connsiteX2" fmla="*/ 0 w 4308676"/>
                <a:gd name="connsiteY2" fmla="*/ 484780 h 971619"/>
                <a:gd name="connsiteX3" fmla="*/ 0 w 4308676"/>
                <a:gd name="connsiteY3" fmla="*/ 484779 h 971619"/>
                <a:gd name="connsiteX4" fmla="*/ 1260428 w 4308676"/>
                <a:gd name="connsiteY4" fmla="*/ 88141 h 971619"/>
                <a:gd name="connsiteX5" fmla="*/ 1260428 w 4308676"/>
                <a:gd name="connsiteY5" fmla="*/ 890894 h 971619"/>
                <a:gd name="connsiteX6" fmla="*/ 3969982 w 4308676"/>
                <a:gd name="connsiteY6" fmla="*/ 890894 h 971619"/>
                <a:gd name="connsiteX7" fmla="*/ 3969983 w 4308676"/>
                <a:gd name="connsiteY7" fmla="*/ 88141 h 971619"/>
                <a:gd name="connsiteX8" fmla="*/ 1260428 w 4308676"/>
                <a:gd name="connsiteY8" fmla="*/ 88141 h 971619"/>
                <a:gd name="connsiteX9" fmla="*/ 484780 w 4308676"/>
                <a:gd name="connsiteY9" fmla="*/ 0 h 971619"/>
                <a:gd name="connsiteX10" fmla="*/ 1263611 w 4308676"/>
                <a:gd name="connsiteY10" fmla="*/ 755 h 971619"/>
                <a:gd name="connsiteX11" fmla="*/ 4023672 w 4308676"/>
                <a:gd name="connsiteY11" fmla="*/ 969560 h 971619"/>
                <a:gd name="connsiteX12" fmla="*/ 1257968 w 4308676"/>
                <a:gd name="connsiteY12" fmla="*/ 971619 h 971619"/>
                <a:gd name="connsiteX13" fmla="*/ 484780 w 4308676"/>
                <a:gd name="connsiteY13" fmla="*/ 969559 h 971619"/>
                <a:gd name="connsiteX14" fmla="*/ 9849 w 4308676"/>
                <a:gd name="connsiteY14" fmla="*/ 582479 h 971619"/>
                <a:gd name="connsiteX15" fmla="*/ 0 w 4308676"/>
                <a:gd name="connsiteY15" fmla="*/ 484780 h 971619"/>
                <a:gd name="connsiteX16" fmla="*/ 9849 w 4308676"/>
                <a:gd name="connsiteY16" fmla="*/ 387080 h 971619"/>
                <a:gd name="connsiteX17" fmla="*/ 484780 w 4308676"/>
                <a:gd name="connsiteY17" fmla="*/ 0 h 971619"/>
                <a:gd name="connsiteX0" fmla="*/ 0 w 4023673"/>
                <a:gd name="connsiteY0" fmla="*/ 484779 h 971619"/>
                <a:gd name="connsiteX1" fmla="*/ 0 w 4023673"/>
                <a:gd name="connsiteY1" fmla="*/ 484780 h 971619"/>
                <a:gd name="connsiteX2" fmla="*/ 0 w 4023673"/>
                <a:gd name="connsiteY2" fmla="*/ 484780 h 971619"/>
                <a:gd name="connsiteX3" fmla="*/ 0 w 4023673"/>
                <a:gd name="connsiteY3" fmla="*/ 484779 h 971619"/>
                <a:gd name="connsiteX4" fmla="*/ 1260428 w 4023673"/>
                <a:gd name="connsiteY4" fmla="*/ 88141 h 971619"/>
                <a:gd name="connsiteX5" fmla="*/ 1260428 w 4023673"/>
                <a:gd name="connsiteY5" fmla="*/ 890894 h 971619"/>
                <a:gd name="connsiteX6" fmla="*/ 3969982 w 4023673"/>
                <a:gd name="connsiteY6" fmla="*/ 890894 h 971619"/>
                <a:gd name="connsiteX7" fmla="*/ 1260428 w 4023673"/>
                <a:gd name="connsiteY7" fmla="*/ 88141 h 971619"/>
                <a:gd name="connsiteX8" fmla="*/ 484780 w 4023673"/>
                <a:gd name="connsiteY8" fmla="*/ 0 h 971619"/>
                <a:gd name="connsiteX9" fmla="*/ 1263611 w 4023673"/>
                <a:gd name="connsiteY9" fmla="*/ 755 h 971619"/>
                <a:gd name="connsiteX10" fmla="*/ 4023672 w 4023673"/>
                <a:gd name="connsiteY10" fmla="*/ 969560 h 971619"/>
                <a:gd name="connsiteX11" fmla="*/ 1257968 w 4023673"/>
                <a:gd name="connsiteY11" fmla="*/ 971619 h 971619"/>
                <a:gd name="connsiteX12" fmla="*/ 484780 w 4023673"/>
                <a:gd name="connsiteY12" fmla="*/ 969559 h 971619"/>
                <a:gd name="connsiteX13" fmla="*/ 9849 w 4023673"/>
                <a:gd name="connsiteY13" fmla="*/ 582479 h 971619"/>
                <a:gd name="connsiteX14" fmla="*/ 0 w 4023673"/>
                <a:gd name="connsiteY14" fmla="*/ 484780 h 971619"/>
                <a:gd name="connsiteX15" fmla="*/ 9849 w 4023673"/>
                <a:gd name="connsiteY15" fmla="*/ 387080 h 971619"/>
                <a:gd name="connsiteX16" fmla="*/ 484780 w 4023673"/>
                <a:gd name="connsiteY16" fmla="*/ 0 h 971619"/>
                <a:gd name="connsiteX0" fmla="*/ 0 w 3969982"/>
                <a:gd name="connsiteY0" fmla="*/ 484779 h 971619"/>
                <a:gd name="connsiteX1" fmla="*/ 0 w 3969982"/>
                <a:gd name="connsiteY1" fmla="*/ 484780 h 971619"/>
                <a:gd name="connsiteX2" fmla="*/ 0 w 3969982"/>
                <a:gd name="connsiteY2" fmla="*/ 484780 h 971619"/>
                <a:gd name="connsiteX3" fmla="*/ 0 w 3969982"/>
                <a:gd name="connsiteY3" fmla="*/ 484779 h 971619"/>
                <a:gd name="connsiteX4" fmla="*/ 1260428 w 3969982"/>
                <a:gd name="connsiteY4" fmla="*/ 88141 h 971619"/>
                <a:gd name="connsiteX5" fmla="*/ 1260428 w 3969982"/>
                <a:gd name="connsiteY5" fmla="*/ 890894 h 971619"/>
                <a:gd name="connsiteX6" fmla="*/ 3969982 w 3969982"/>
                <a:gd name="connsiteY6" fmla="*/ 890894 h 971619"/>
                <a:gd name="connsiteX7" fmla="*/ 1260428 w 3969982"/>
                <a:gd name="connsiteY7" fmla="*/ 88141 h 971619"/>
                <a:gd name="connsiteX8" fmla="*/ 484780 w 3969982"/>
                <a:gd name="connsiteY8" fmla="*/ 0 h 971619"/>
                <a:gd name="connsiteX9" fmla="*/ 1263611 w 3969982"/>
                <a:gd name="connsiteY9" fmla="*/ 755 h 971619"/>
                <a:gd name="connsiteX10" fmla="*/ 1257968 w 3969982"/>
                <a:gd name="connsiteY10" fmla="*/ 971619 h 971619"/>
                <a:gd name="connsiteX11" fmla="*/ 484780 w 3969982"/>
                <a:gd name="connsiteY11" fmla="*/ 969559 h 971619"/>
                <a:gd name="connsiteX12" fmla="*/ 9849 w 3969982"/>
                <a:gd name="connsiteY12" fmla="*/ 582479 h 971619"/>
                <a:gd name="connsiteX13" fmla="*/ 0 w 3969982"/>
                <a:gd name="connsiteY13" fmla="*/ 484780 h 971619"/>
                <a:gd name="connsiteX14" fmla="*/ 9849 w 3969982"/>
                <a:gd name="connsiteY14" fmla="*/ 387080 h 971619"/>
                <a:gd name="connsiteX15" fmla="*/ 484780 w 3969982"/>
                <a:gd name="connsiteY15" fmla="*/ 0 h 971619"/>
                <a:gd name="connsiteX0" fmla="*/ 0 w 1263611"/>
                <a:gd name="connsiteY0" fmla="*/ 484779 h 971619"/>
                <a:gd name="connsiteX1" fmla="*/ 0 w 1263611"/>
                <a:gd name="connsiteY1" fmla="*/ 484780 h 971619"/>
                <a:gd name="connsiteX2" fmla="*/ 0 w 1263611"/>
                <a:gd name="connsiteY2" fmla="*/ 484780 h 971619"/>
                <a:gd name="connsiteX3" fmla="*/ 0 w 1263611"/>
                <a:gd name="connsiteY3" fmla="*/ 484779 h 971619"/>
                <a:gd name="connsiteX4" fmla="*/ 1260428 w 1263611"/>
                <a:gd name="connsiteY4" fmla="*/ 88141 h 971619"/>
                <a:gd name="connsiteX5" fmla="*/ 1260428 w 1263611"/>
                <a:gd name="connsiteY5" fmla="*/ 890894 h 971619"/>
                <a:gd name="connsiteX6" fmla="*/ 1260428 w 1263611"/>
                <a:gd name="connsiteY6" fmla="*/ 88141 h 971619"/>
                <a:gd name="connsiteX7" fmla="*/ 484780 w 1263611"/>
                <a:gd name="connsiteY7" fmla="*/ 0 h 971619"/>
                <a:gd name="connsiteX8" fmla="*/ 1263611 w 1263611"/>
                <a:gd name="connsiteY8" fmla="*/ 755 h 971619"/>
                <a:gd name="connsiteX9" fmla="*/ 1257968 w 1263611"/>
                <a:gd name="connsiteY9" fmla="*/ 971619 h 971619"/>
                <a:gd name="connsiteX10" fmla="*/ 484780 w 1263611"/>
                <a:gd name="connsiteY10" fmla="*/ 969559 h 971619"/>
                <a:gd name="connsiteX11" fmla="*/ 9849 w 1263611"/>
                <a:gd name="connsiteY11" fmla="*/ 582479 h 971619"/>
                <a:gd name="connsiteX12" fmla="*/ 0 w 1263611"/>
                <a:gd name="connsiteY12" fmla="*/ 484780 h 971619"/>
                <a:gd name="connsiteX13" fmla="*/ 9849 w 1263611"/>
                <a:gd name="connsiteY13" fmla="*/ 387080 h 971619"/>
                <a:gd name="connsiteX14" fmla="*/ 484780 w 1263611"/>
                <a:gd name="connsiteY14" fmla="*/ 0 h 971619"/>
                <a:gd name="connsiteX0" fmla="*/ 0 w 1263611"/>
                <a:gd name="connsiteY0" fmla="*/ 484779 h 971619"/>
                <a:gd name="connsiteX1" fmla="*/ 0 w 1263611"/>
                <a:gd name="connsiteY1" fmla="*/ 484780 h 971619"/>
                <a:gd name="connsiteX2" fmla="*/ 0 w 1263611"/>
                <a:gd name="connsiteY2" fmla="*/ 484780 h 971619"/>
                <a:gd name="connsiteX3" fmla="*/ 0 w 1263611"/>
                <a:gd name="connsiteY3" fmla="*/ 484779 h 971619"/>
                <a:gd name="connsiteX4" fmla="*/ 484780 w 1263611"/>
                <a:gd name="connsiteY4" fmla="*/ 0 h 971619"/>
                <a:gd name="connsiteX5" fmla="*/ 1263611 w 1263611"/>
                <a:gd name="connsiteY5" fmla="*/ 755 h 971619"/>
                <a:gd name="connsiteX6" fmla="*/ 1257968 w 1263611"/>
                <a:gd name="connsiteY6" fmla="*/ 971619 h 971619"/>
                <a:gd name="connsiteX7" fmla="*/ 484780 w 1263611"/>
                <a:gd name="connsiteY7" fmla="*/ 969559 h 971619"/>
                <a:gd name="connsiteX8" fmla="*/ 9849 w 1263611"/>
                <a:gd name="connsiteY8" fmla="*/ 582479 h 971619"/>
                <a:gd name="connsiteX9" fmla="*/ 0 w 1263611"/>
                <a:gd name="connsiteY9" fmla="*/ 484780 h 971619"/>
                <a:gd name="connsiteX10" fmla="*/ 9849 w 1263611"/>
                <a:gd name="connsiteY10" fmla="*/ 387080 h 971619"/>
                <a:gd name="connsiteX11" fmla="*/ 484780 w 1263611"/>
                <a:gd name="connsiteY11" fmla="*/ 0 h 97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3611" h="971619">
                  <a:moveTo>
                    <a:pt x="0" y="484779"/>
                  </a:moveTo>
                  <a:lnTo>
                    <a:pt x="0" y="484780"/>
                  </a:lnTo>
                  <a:lnTo>
                    <a:pt x="0" y="484780"/>
                  </a:lnTo>
                  <a:lnTo>
                    <a:pt x="0" y="484779"/>
                  </a:lnTo>
                  <a:close/>
                  <a:moveTo>
                    <a:pt x="484780" y="0"/>
                  </a:moveTo>
                  <a:lnTo>
                    <a:pt x="1263611" y="755"/>
                  </a:lnTo>
                  <a:lnTo>
                    <a:pt x="1257968" y="971619"/>
                  </a:ln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BE8C83"/>
            </a:solidFill>
            <a:ln w="25400" cap="flat" cmpd="sng" algn="ctr">
              <a:noFill/>
              <a:prstDash val="solid"/>
            </a:ln>
            <a:effectLst/>
          </p:spPr>
          <p:txBody>
            <a:bodyPr wrap="square" lIns="1297067" tIns="0" rIns="0" bIns="0" rtlCol="0" anchor="ctr" anchorCtr="0">
              <a:noAutofit/>
            </a:bodyPr>
            <a:lstStyle/>
            <a:p>
              <a:endParaRPr lang="en-US" altLang="zh-CN" sz="2275"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Other_1">
              <a:extLst>
                <a:ext uri="{FF2B5EF4-FFF2-40B4-BE49-F238E27FC236}">
                  <a16:creationId xmlns:a16="http://schemas.microsoft.com/office/drawing/2014/main" xmlns="" id="{F57DF5B9-EA20-4164-A5ED-42EC972457DA}"/>
                </a:ext>
              </a:extLst>
            </p:cNvPr>
            <p:cNvSpPr txBox="1"/>
            <p:nvPr>
              <p:custDataLst>
                <p:tags r:id="rId6"/>
              </p:custDataLst>
            </p:nvPr>
          </p:nvSpPr>
          <p:spPr>
            <a:xfrm flipH="1">
              <a:off x="3989181" y="1795666"/>
              <a:ext cx="556083" cy="369332"/>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2400" dirty="0">
                  <a:solidFill>
                    <a:srgbClr val="FFFFFF"/>
                  </a:solidFill>
                  <a:latin typeface="Arial" panose="020B0604020202020204" pitchFamily="34" charset="0"/>
                  <a:cs typeface="Times New Roman" pitchFamily="18" charset="0"/>
                  <a:sym typeface="Arial" panose="020B0604020202020204" pitchFamily="34" charset="0"/>
                </a:rPr>
                <a:t>04</a:t>
              </a:r>
              <a:endParaRPr lang="zh-CN" altLang="en-US" sz="2400" dirty="0">
                <a:solidFill>
                  <a:srgbClr val="FFFFFF"/>
                </a:solidFill>
                <a:latin typeface="Arial" panose="020B0604020202020204" pitchFamily="34" charset="0"/>
                <a:cs typeface="Times New Roman" pitchFamily="18" charset="0"/>
                <a:sym typeface="Arial" panose="020B0604020202020204" pitchFamily="34" charset="0"/>
              </a:endParaRPr>
            </a:p>
          </p:txBody>
        </p:sp>
      </p:grpSp>
      <p:sp>
        <p:nvSpPr>
          <p:cNvPr id="21" name="矩形 20">
            <a:extLst>
              <a:ext uri="{FF2B5EF4-FFF2-40B4-BE49-F238E27FC236}">
                <a16:creationId xmlns:a16="http://schemas.microsoft.com/office/drawing/2014/main" xmlns="" id="{7FB6DFAF-F672-4098-A25C-CFAC505571B9}"/>
              </a:ext>
            </a:extLst>
          </p:cNvPr>
          <p:cNvSpPr/>
          <p:nvPr/>
        </p:nvSpPr>
        <p:spPr>
          <a:xfrm>
            <a:off x="5724202" y="4929125"/>
            <a:ext cx="5476742" cy="418191"/>
          </a:xfrm>
          <a:prstGeom prst="rect">
            <a:avLst/>
          </a:prstGeom>
        </p:spPr>
        <p:txBody>
          <a:bodyPr wrap="square">
            <a:spAutoFit/>
          </a:bodyPr>
          <a:lstStyle/>
          <a:p>
            <a:pPr>
              <a:lnSpc>
                <a:spcPct val="15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产品远景规划</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2" name="组合 21">
            <a:extLst>
              <a:ext uri="{FF2B5EF4-FFF2-40B4-BE49-F238E27FC236}">
                <a16:creationId xmlns:a16="http://schemas.microsoft.com/office/drawing/2014/main" xmlns="" id="{9C459A41-A36A-4834-9311-D375491DD0B3}"/>
              </a:ext>
            </a:extLst>
          </p:cNvPr>
          <p:cNvGrpSpPr/>
          <p:nvPr/>
        </p:nvGrpSpPr>
        <p:grpSpPr>
          <a:xfrm>
            <a:off x="4928033" y="4913491"/>
            <a:ext cx="649539" cy="447638"/>
            <a:chOff x="3895725" y="1752053"/>
            <a:chExt cx="649539" cy="447638"/>
          </a:xfrm>
        </p:grpSpPr>
        <p:sp>
          <p:nvSpPr>
            <p:cNvPr id="23" name="MH_SubTitle_1">
              <a:extLst>
                <a:ext uri="{FF2B5EF4-FFF2-40B4-BE49-F238E27FC236}">
                  <a16:creationId xmlns:a16="http://schemas.microsoft.com/office/drawing/2014/main" xmlns="" id="{26D2534B-FD98-4050-B5A7-6D52960C5A58}"/>
                </a:ext>
              </a:extLst>
            </p:cNvPr>
            <p:cNvSpPr/>
            <p:nvPr>
              <p:custDataLst>
                <p:tags r:id="rId3"/>
              </p:custDataLst>
            </p:nvPr>
          </p:nvSpPr>
          <p:spPr>
            <a:xfrm>
              <a:off x="3895725" y="1752053"/>
              <a:ext cx="636325" cy="447638"/>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4411496 w 4508453"/>
                <a:gd name="connsiteY7" fmla="*/ 489518 h 969560"/>
                <a:gd name="connsiteX8" fmla="*/ 3969983 w 4508453"/>
                <a:gd name="connsiteY8" fmla="*/ 88141 h 969560"/>
                <a:gd name="connsiteX9" fmla="*/ 1260428 w 4508453"/>
                <a:gd name="connsiteY9" fmla="*/ 88141 h 969560"/>
                <a:gd name="connsiteX10" fmla="*/ 484780 w 4508453"/>
                <a:gd name="connsiteY10" fmla="*/ 0 h 969560"/>
                <a:gd name="connsiteX11" fmla="*/ 4023673 w 4508453"/>
                <a:gd name="connsiteY11" fmla="*/ 0 h 969560"/>
                <a:gd name="connsiteX12" fmla="*/ 4508453 w 4508453"/>
                <a:gd name="connsiteY12" fmla="*/ 484780 h 969560"/>
                <a:gd name="connsiteX13" fmla="*/ 4508452 w 4508453"/>
                <a:gd name="connsiteY13" fmla="*/ 484780 h 969560"/>
                <a:gd name="connsiteX14" fmla="*/ 4023672 w 4508453"/>
                <a:gd name="connsiteY14" fmla="*/ 969560 h 969560"/>
                <a:gd name="connsiteX15" fmla="*/ 484780 w 4508453"/>
                <a:gd name="connsiteY15" fmla="*/ 969559 h 969560"/>
                <a:gd name="connsiteX16" fmla="*/ 9849 w 4508453"/>
                <a:gd name="connsiteY16" fmla="*/ 582479 h 969560"/>
                <a:gd name="connsiteX17" fmla="*/ 0 w 4508453"/>
                <a:gd name="connsiteY17" fmla="*/ 484780 h 969560"/>
                <a:gd name="connsiteX18" fmla="*/ 9849 w 4508453"/>
                <a:gd name="connsiteY18" fmla="*/ 387080 h 969560"/>
                <a:gd name="connsiteX19" fmla="*/ 484780 w 4508453"/>
                <a:gd name="connsiteY19"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3969983 w 4508453"/>
                <a:gd name="connsiteY7" fmla="*/ 88141 h 969560"/>
                <a:gd name="connsiteX8" fmla="*/ 1260428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 name="connsiteX0" fmla="*/ 0 w 4508453"/>
                <a:gd name="connsiteY0" fmla="*/ 484779 h 969560"/>
                <a:gd name="connsiteX1" fmla="*/ 0 w 4508453"/>
                <a:gd name="connsiteY1" fmla="*/ 484780 h 969560"/>
                <a:gd name="connsiteX2" fmla="*/ 0 w 4508453"/>
                <a:gd name="connsiteY2" fmla="*/ 484780 h 969560"/>
                <a:gd name="connsiteX3" fmla="*/ 0 w 4508453"/>
                <a:gd name="connsiteY3" fmla="*/ 484779 h 969560"/>
                <a:gd name="connsiteX4" fmla="*/ 1260428 w 4508453"/>
                <a:gd name="connsiteY4" fmla="*/ 88141 h 969560"/>
                <a:gd name="connsiteX5" fmla="*/ 1260428 w 4508453"/>
                <a:gd name="connsiteY5" fmla="*/ 890894 h 969560"/>
                <a:gd name="connsiteX6" fmla="*/ 3969982 w 4508453"/>
                <a:gd name="connsiteY6" fmla="*/ 890894 h 969560"/>
                <a:gd name="connsiteX7" fmla="*/ 3969983 w 4508453"/>
                <a:gd name="connsiteY7" fmla="*/ 88141 h 969560"/>
                <a:gd name="connsiteX8" fmla="*/ 1260428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023672 w 4508453"/>
                <a:gd name="connsiteY12" fmla="*/ 969560 h 969560"/>
                <a:gd name="connsiteX13" fmla="*/ 484780 w 4508453"/>
                <a:gd name="connsiteY13" fmla="*/ 969559 h 969560"/>
                <a:gd name="connsiteX14" fmla="*/ 9849 w 4508453"/>
                <a:gd name="connsiteY14" fmla="*/ 582479 h 969560"/>
                <a:gd name="connsiteX15" fmla="*/ 0 w 4508453"/>
                <a:gd name="connsiteY15" fmla="*/ 484780 h 969560"/>
                <a:gd name="connsiteX16" fmla="*/ 9849 w 4508453"/>
                <a:gd name="connsiteY16" fmla="*/ 387080 h 969560"/>
                <a:gd name="connsiteX17" fmla="*/ 484780 w 4508453"/>
                <a:gd name="connsiteY17" fmla="*/ 0 h 969560"/>
                <a:gd name="connsiteX0" fmla="*/ 0 w 4466034"/>
                <a:gd name="connsiteY0" fmla="*/ 484779 h 969560"/>
                <a:gd name="connsiteX1" fmla="*/ 0 w 4466034"/>
                <a:gd name="connsiteY1" fmla="*/ 484780 h 969560"/>
                <a:gd name="connsiteX2" fmla="*/ 0 w 4466034"/>
                <a:gd name="connsiteY2" fmla="*/ 484780 h 969560"/>
                <a:gd name="connsiteX3" fmla="*/ 0 w 4466034"/>
                <a:gd name="connsiteY3" fmla="*/ 484779 h 969560"/>
                <a:gd name="connsiteX4" fmla="*/ 1260428 w 4466034"/>
                <a:gd name="connsiteY4" fmla="*/ 88141 h 969560"/>
                <a:gd name="connsiteX5" fmla="*/ 1260428 w 4466034"/>
                <a:gd name="connsiteY5" fmla="*/ 890894 h 969560"/>
                <a:gd name="connsiteX6" fmla="*/ 3969982 w 4466034"/>
                <a:gd name="connsiteY6" fmla="*/ 890894 h 969560"/>
                <a:gd name="connsiteX7" fmla="*/ 3969983 w 4466034"/>
                <a:gd name="connsiteY7" fmla="*/ 88141 h 969560"/>
                <a:gd name="connsiteX8" fmla="*/ 1260428 w 4466034"/>
                <a:gd name="connsiteY8" fmla="*/ 88141 h 969560"/>
                <a:gd name="connsiteX9" fmla="*/ 484780 w 4466034"/>
                <a:gd name="connsiteY9" fmla="*/ 0 h 969560"/>
                <a:gd name="connsiteX10" fmla="*/ 4023673 w 4466034"/>
                <a:gd name="connsiteY10" fmla="*/ 0 h 969560"/>
                <a:gd name="connsiteX11" fmla="*/ 4023672 w 4466034"/>
                <a:gd name="connsiteY11" fmla="*/ 969560 h 969560"/>
                <a:gd name="connsiteX12" fmla="*/ 484780 w 4466034"/>
                <a:gd name="connsiteY12" fmla="*/ 969559 h 969560"/>
                <a:gd name="connsiteX13" fmla="*/ 9849 w 4466034"/>
                <a:gd name="connsiteY13" fmla="*/ 582479 h 969560"/>
                <a:gd name="connsiteX14" fmla="*/ 0 w 4466034"/>
                <a:gd name="connsiteY14" fmla="*/ 484780 h 969560"/>
                <a:gd name="connsiteX15" fmla="*/ 9849 w 4466034"/>
                <a:gd name="connsiteY15" fmla="*/ 387080 h 969560"/>
                <a:gd name="connsiteX16" fmla="*/ 484780 w 4466034"/>
                <a:gd name="connsiteY16" fmla="*/ 0 h 969560"/>
                <a:gd name="connsiteX0" fmla="*/ 0 w 4466034"/>
                <a:gd name="connsiteY0" fmla="*/ 484779 h 969560"/>
                <a:gd name="connsiteX1" fmla="*/ 0 w 4466034"/>
                <a:gd name="connsiteY1" fmla="*/ 484780 h 969560"/>
                <a:gd name="connsiteX2" fmla="*/ 0 w 4466034"/>
                <a:gd name="connsiteY2" fmla="*/ 484780 h 969560"/>
                <a:gd name="connsiteX3" fmla="*/ 0 w 4466034"/>
                <a:gd name="connsiteY3" fmla="*/ 484779 h 969560"/>
                <a:gd name="connsiteX4" fmla="*/ 1260428 w 4466034"/>
                <a:gd name="connsiteY4" fmla="*/ 88141 h 969560"/>
                <a:gd name="connsiteX5" fmla="*/ 1260428 w 4466034"/>
                <a:gd name="connsiteY5" fmla="*/ 890894 h 969560"/>
                <a:gd name="connsiteX6" fmla="*/ 3969982 w 4466034"/>
                <a:gd name="connsiteY6" fmla="*/ 890894 h 969560"/>
                <a:gd name="connsiteX7" fmla="*/ 3969983 w 4466034"/>
                <a:gd name="connsiteY7" fmla="*/ 88141 h 969560"/>
                <a:gd name="connsiteX8" fmla="*/ 1260428 w 4466034"/>
                <a:gd name="connsiteY8" fmla="*/ 88141 h 969560"/>
                <a:gd name="connsiteX9" fmla="*/ 484780 w 4466034"/>
                <a:gd name="connsiteY9" fmla="*/ 0 h 969560"/>
                <a:gd name="connsiteX10" fmla="*/ 1263611 w 4466034"/>
                <a:gd name="connsiteY10" fmla="*/ 755 h 969560"/>
                <a:gd name="connsiteX11" fmla="*/ 4023673 w 4466034"/>
                <a:gd name="connsiteY11" fmla="*/ 0 h 969560"/>
                <a:gd name="connsiteX12" fmla="*/ 4023672 w 4466034"/>
                <a:gd name="connsiteY12" fmla="*/ 969560 h 969560"/>
                <a:gd name="connsiteX13" fmla="*/ 484780 w 4466034"/>
                <a:gd name="connsiteY13" fmla="*/ 969559 h 969560"/>
                <a:gd name="connsiteX14" fmla="*/ 9849 w 4466034"/>
                <a:gd name="connsiteY14" fmla="*/ 582479 h 969560"/>
                <a:gd name="connsiteX15" fmla="*/ 0 w 4466034"/>
                <a:gd name="connsiteY15" fmla="*/ 484780 h 969560"/>
                <a:gd name="connsiteX16" fmla="*/ 9849 w 4466034"/>
                <a:gd name="connsiteY16" fmla="*/ 387080 h 969560"/>
                <a:gd name="connsiteX17" fmla="*/ 484780 w 4466034"/>
                <a:gd name="connsiteY17" fmla="*/ 0 h 969560"/>
                <a:gd name="connsiteX0" fmla="*/ 0 w 4466034"/>
                <a:gd name="connsiteY0" fmla="*/ 484779 h 971619"/>
                <a:gd name="connsiteX1" fmla="*/ 0 w 4466034"/>
                <a:gd name="connsiteY1" fmla="*/ 484780 h 971619"/>
                <a:gd name="connsiteX2" fmla="*/ 0 w 4466034"/>
                <a:gd name="connsiteY2" fmla="*/ 484780 h 971619"/>
                <a:gd name="connsiteX3" fmla="*/ 0 w 4466034"/>
                <a:gd name="connsiteY3" fmla="*/ 484779 h 971619"/>
                <a:gd name="connsiteX4" fmla="*/ 1260428 w 4466034"/>
                <a:gd name="connsiteY4" fmla="*/ 88141 h 971619"/>
                <a:gd name="connsiteX5" fmla="*/ 1260428 w 4466034"/>
                <a:gd name="connsiteY5" fmla="*/ 890894 h 971619"/>
                <a:gd name="connsiteX6" fmla="*/ 3969982 w 4466034"/>
                <a:gd name="connsiteY6" fmla="*/ 890894 h 971619"/>
                <a:gd name="connsiteX7" fmla="*/ 3969983 w 4466034"/>
                <a:gd name="connsiteY7" fmla="*/ 88141 h 971619"/>
                <a:gd name="connsiteX8" fmla="*/ 1260428 w 4466034"/>
                <a:gd name="connsiteY8" fmla="*/ 88141 h 971619"/>
                <a:gd name="connsiteX9" fmla="*/ 484780 w 4466034"/>
                <a:gd name="connsiteY9" fmla="*/ 0 h 971619"/>
                <a:gd name="connsiteX10" fmla="*/ 1263611 w 4466034"/>
                <a:gd name="connsiteY10" fmla="*/ 755 h 971619"/>
                <a:gd name="connsiteX11" fmla="*/ 4023673 w 4466034"/>
                <a:gd name="connsiteY11" fmla="*/ 0 h 971619"/>
                <a:gd name="connsiteX12" fmla="*/ 4023672 w 4466034"/>
                <a:gd name="connsiteY12" fmla="*/ 969560 h 971619"/>
                <a:gd name="connsiteX13" fmla="*/ 1257968 w 4466034"/>
                <a:gd name="connsiteY13" fmla="*/ 971619 h 971619"/>
                <a:gd name="connsiteX14" fmla="*/ 484780 w 4466034"/>
                <a:gd name="connsiteY14" fmla="*/ 969559 h 971619"/>
                <a:gd name="connsiteX15" fmla="*/ 9849 w 4466034"/>
                <a:gd name="connsiteY15" fmla="*/ 582479 h 971619"/>
                <a:gd name="connsiteX16" fmla="*/ 0 w 4466034"/>
                <a:gd name="connsiteY16" fmla="*/ 484780 h 971619"/>
                <a:gd name="connsiteX17" fmla="*/ 9849 w 4466034"/>
                <a:gd name="connsiteY17" fmla="*/ 387080 h 971619"/>
                <a:gd name="connsiteX18" fmla="*/ 484780 w 4466034"/>
                <a:gd name="connsiteY18" fmla="*/ 0 h 971619"/>
                <a:gd name="connsiteX0" fmla="*/ 0 w 4308676"/>
                <a:gd name="connsiteY0" fmla="*/ 484779 h 971619"/>
                <a:gd name="connsiteX1" fmla="*/ 0 w 4308676"/>
                <a:gd name="connsiteY1" fmla="*/ 484780 h 971619"/>
                <a:gd name="connsiteX2" fmla="*/ 0 w 4308676"/>
                <a:gd name="connsiteY2" fmla="*/ 484780 h 971619"/>
                <a:gd name="connsiteX3" fmla="*/ 0 w 4308676"/>
                <a:gd name="connsiteY3" fmla="*/ 484779 h 971619"/>
                <a:gd name="connsiteX4" fmla="*/ 1260428 w 4308676"/>
                <a:gd name="connsiteY4" fmla="*/ 88141 h 971619"/>
                <a:gd name="connsiteX5" fmla="*/ 1260428 w 4308676"/>
                <a:gd name="connsiteY5" fmla="*/ 890894 h 971619"/>
                <a:gd name="connsiteX6" fmla="*/ 3969982 w 4308676"/>
                <a:gd name="connsiteY6" fmla="*/ 890894 h 971619"/>
                <a:gd name="connsiteX7" fmla="*/ 3969983 w 4308676"/>
                <a:gd name="connsiteY7" fmla="*/ 88141 h 971619"/>
                <a:gd name="connsiteX8" fmla="*/ 1260428 w 4308676"/>
                <a:gd name="connsiteY8" fmla="*/ 88141 h 971619"/>
                <a:gd name="connsiteX9" fmla="*/ 484780 w 4308676"/>
                <a:gd name="connsiteY9" fmla="*/ 0 h 971619"/>
                <a:gd name="connsiteX10" fmla="*/ 1263611 w 4308676"/>
                <a:gd name="connsiteY10" fmla="*/ 755 h 971619"/>
                <a:gd name="connsiteX11" fmla="*/ 4023672 w 4308676"/>
                <a:gd name="connsiteY11" fmla="*/ 969560 h 971619"/>
                <a:gd name="connsiteX12" fmla="*/ 1257968 w 4308676"/>
                <a:gd name="connsiteY12" fmla="*/ 971619 h 971619"/>
                <a:gd name="connsiteX13" fmla="*/ 484780 w 4308676"/>
                <a:gd name="connsiteY13" fmla="*/ 969559 h 971619"/>
                <a:gd name="connsiteX14" fmla="*/ 9849 w 4308676"/>
                <a:gd name="connsiteY14" fmla="*/ 582479 h 971619"/>
                <a:gd name="connsiteX15" fmla="*/ 0 w 4308676"/>
                <a:gd name="connsiteY15" fmla="*/ 484780 h 971619"/>
                <a:gd name="connsiteX16" fmla="*/ 9849 w 4308676"/>
                <a:gd name="connsiteY16" fmla="*/ 387080 h 971619"/>
                <a:gd name="connsiteX17" fmla="*/ 484780 w 4308676"/>
                <a:gd name="connsiteY17" fmla="*/ 0 h 971619"/>
                <a:gd name="connsiteX0" fmla="*/ 0 w 4023673"/>
                <a:gd name="connsiteY0" fmla="*/ 484779 h 971619"/>
                <a:gd name="connsiteX1" fmla="*/ 0 w 4023673"/>
                <a:gd name="connsiteY1" fmla="*/ 484780 h 971619"/>
                <a:gd name="connsiteX2" fmla="*/ 0 w 4023673"/>
                <a:gd name="connsiteY2" fmla="*/ 484780 h 971619"/>
                <a:gd name="connsiteX3" fmla="*/ 0 w 4023673"/>
                <a:gd name="connsiteY3" fmla="*/ 484779 h 971619"/>
                <a:gd name="connsiteX4" fmla="*/ 1260428 w 4023673"/>
                <a:gd name="connsiteY4" fmla="*/ 88141 h 971619"/>
                <a:gd name="connsiteX5" fmla="*/ 1260428 w 4023673"/>
                <a:gd name="connsiteY5" fmla="*/ 890894 h 971619"/>
                <a:gd name="connsiteX6" fmla="*/ 3969982 w 4023673"/>
                <a:gd name="connsiteY6" fmla="*/ 890894 h 971619"/>
                <a:gd name="connsiteX7" fmla="*/ 1260428 w 4023673"/>
                <a:gd name="connsiteY7" fmla="*/ 88141 h 971619"/>
                <a:gd name="connsiteX8" fmla="*/ 484780 w 4023673"/>
                <a:gd name="connsiteY8" fmla="*/ 0 h 971619"/>
                <a:gd name="connsiteX9" fmla="*/ 1263611 w 4023673"/>
                <a:gd name="connsiteY9" fmla="*/ 755 h 971619"/>
                <a:gd name="connsiteX10" fmla="*/ 4023672 w 4023673"/>
                <a:gd name="connsiteY10" fmla="*/ 969560 h 971619"/>
                <a:gd name="connsiteX11" fmla="*/ 1257968 w 4023673"/>
                <a:gd name="connsiteY11" fmla="*/ 971619 h 971619"/>
                <a:gd name="connsiteX12" fmla="*/ 484780 w 4023673"/>
                <a:gd name="connsiteY12" fmla="*/ 969559 h 971619"/>
                <a:gd name="connsiteX13" fmla="*/ 9849 w 4023673"/>
                <a:gd name="connsiteY13" fmla="*/ 582479 h 971619"/>
                <a:gd name="connsiteX14" fmla="*/ 0 w 4023673"/>
                <a:gd name="connsiteY14" fmla="*/ 484780 h 971619"/>
                <a:gd name="connsiteX15" fmla="*/ 9849 w 4023673"/>
                <a:gd name="connsiteY15" fmla="*/ 387080 h 971619"/>
                <a:gd name="connsiteX16" fmla="*/ 484780 w 4023673"/>
                <a:gd name="connsiteY16" fmla="*/ 0 h 971619"/>
                <a:gd name="connsiteX0" fmla="*/ 0 w 3969982"/>
                <a:gd name="connsiteY0" fmla="*/ 484779 h 971619"/>
                <a:gd name="connsiteX1" fmla="*/ 0 w 3969982"/>
                <a:gd name="connsiteY1" fmla="*/ 484780 h 971619"/>
                <a:gd name="connsiteX2" fmla="*/ 0 w 3969982"/>
                <a:gd name="connsiteY2" fmla="*/ 484780 h 971619"/>
                <a:gd name="connsiteX3" fmla="*/ 0 w 3969982"/>
                <a:gd name="connsiteY3" fmla="*/ 484779 h 971619"/>
                <a:gd name="connsiteX4" fmla="*/ 1260428 w 3969982"/>
                <a:gd name="connsiteY4" fmla="*/ 88141 h 971619"/>
                <a:gd name="connsiteX5" fmla="*/ 1260428 w 3969982"/>
                <a:gd name="connsiteY5" fmla="*/ 890894 h 971619"/>
                <a:gd name="connsiteX6" fmla="*/ 3969982 w 3969982"/>
                <a:gd name="connsiteY6" fmla="*/ 890894 h 971619"/>
                <a:gd name="connsiteX7" fmla="*/ 1260428 w 3969982"/>
                <a:gd name="connsiteY7" fmla="*/ 88141 h 971619"/>
                <a:gd name="connsiteX8" fmla="*/ 484780 w 3969982"/>
                <a:gd name="connsiteY8" fmla="*/ 0 h 971619"/>
                <a:gd name="connsiteX9" fmla="*/ 1263611 w 3969982"/>
                <a:gd name="connsiteY9" fmla="*/ 755 h 971619"/>
                <a:gd name="connsiteX10" fmla="*/ 1257968 w 3969982"/>
                <a:gd name="connsiteY10" fmla="*/ 971619 h 971619"/>
                <a:gd name="connsiteX11" fmla="*/ 484780 w 3969982"/>
                <a:gd name="connsiteY11" fmla="*/ 969559 h 971619"/>
                <a:gd name="connsiteX12" fmla="*/ 9849 w 3969982"/>
                <a:gd name="connsiteY12" fmla="*/ 582479 h 971619"/>
                <a:gd name="connsiteX13" fmla="*/ 0 w 3969982"/>
                <a:gd name="connsiteY13" fmla="*/ 484780 h 971619"/>
                <a:gd name="connsiteX14" fmla="*/ 9849 w 3969982"/>
                <a:gd name="connsiteY14" fmla="*/ 387080 h 971619"/>
                <a:gd name="connsiteX15" fmla="*/ 484780 w 3969982"/>
                <a:gd name="connsiteY15" fmla="*/ 0 h 971619"/>
                <a:gd name="connsiteX0" fmla="*/ 0 w 1263611"/>
                <a:gd name="connsiteY0" fmla="*/ 484779 h 971619"/>
                <a:gd name="connsiteX1" fmla="*/ 0 w 1263611"/>
                <a:gd name="connsiteY1" fmla="*/ 484780 h 971619"/>
                <a:gd name="connsiteX2" fmla="*/ 0 w 1263611"/>
                <a:gd name="connsiteY2" fmla="*/ 484780 h 971619"/>
                <a:gd name="connsiteX3" fmla="*/ 0 w 1263611"/>
                <a:gd name="connsiteY3" fmla="*/ 484779 h 971619"/>
                <a:gd name="connsiteX4" fmla="*/ 1260428 w 1263611"/>
                <a:gd name="connsiteY4" fmla="*/ 88141 h 971619"/>
                <a:gd name="connsiteX5" fmla="*/ 1260428 w 1263611"/>
                <a:gd name="connsiteY5" fmla="*/ 890894 h 971619"/>
                <a:gd name="connsiteX6" fmla="*/ 1260428 w 1263611"/>
                <a:gd name="connsiteY6" fmla="*/ 88141 h 971619"/>
                <a:gd name="connsiteX7" fmla="*/ 484780 w 1263611"/>
                <a:gd name="connsiteY7" fmla="*/ 0 h 971619"/>
                <a:gd name="connsiteX8" fmla="*/ 1263611 w 1263611"/>
                <a:gd name="connsiteY8" fmla="*/ 755 h 971619"/>
                <a:gd name="connsiteX9" fmla="*/ 1257968 w 1263611"/>
                <a:gd name="connsiteY9" fmla="*/ 971619 h 971619"/>
                <a:gd name="connsiteX10" fmla="*/ 484780 w 1263611"/>
                <a:gd name="connsiteY10" fmla="*/ 969559 h 971619"/>
                <a:gd name="connsiteX11" fmla="*/ 9849 w 1263611"/>
                <a:gd name="connsiteY11" fmla="*/ 582479 h 971619"/>
                <a:gd name="connsiteX12" fmla="*/ 0 w 1263611"/>
                <a:gd name="connsiteY12" fmla="*/ 484780 h 971619"/>
                <a:gd name="connsiteX13" fmla="*/ 9849 w 1263611"/>
                <a:gd name="connsiteY13" fmla="*/ 387080 h 971619"/>
                <a:gd name="connsiteX14" fmla="*/ 484780 w 1263611"/>
                <a:gd name="connsiteY14" fmla="*/ 0 h 971619"/>
                <a:gd name="connsiteX0" fmla="*/ 0 w 1263611"/>
                <a:gd name="connsiteY0" fmla="*/ 484779 h 971619"/>
                <a:gd name="connsiteX1" fmla="*/ 0 w 1263611"/>
                <a:gd name="connsiteY1" fmla="*/ 484780 h 971619"/>
                <a:gd name="connsiteX2" fmla="*/ 0 w 1263611"/>
                <a:gd name="connsiteY2" fmla="*/ 484780 h 971619"/>
                <a:gd name="connsiteX3" fmla="*/ 0 w 1263611"/>
                <a:gd name="connsiteY3" fmla="*/ 484779 h 971619"/>
                <a:gd name="connsiteX4" fmla="*/ 484780 w 1263611"/>
                <a:gd name="connsiteY4" fmla="*/ 0 h 971619"/>
                <a:gd name="connsiteX5" fmla="*/ 1263611 w 1263611"/>
                <a:gd name="connsiteY5" fmla="*/ 755 h 971619"/>
                <a:gd name="connsiteX6" fmla="*/ 1257968 w 1263611"/>
                <a:gd name="connsiteY6" fmla="*/ 971619 h 971619"/>
                <a:gd name="connsiteX7" fmla="*/ 484780 w 1263611"/>
                <a:gd name="connsiteY7" fmla="*/ 969559 h 971619"/>
                <a:gd name="connsiteX8" fmla="*/ 9849 w 1263611"/>
                <a:gd name="connsiteY8" fmla="*/ 582479 h 971619"/>
                <a:gd name="connsiteX9" fmla="*/ 0 w 1263611"/>
                <a:gd name="connsiteY9" fmla="*/ 484780 h 971619"/>
                <a:gd name="connsiteX10" fmla="*/ 9849 w 1263611"/>
                <a:gd name="connsiteY10" fmla="*/ 387080 h 971619"/>
                <a:gd name="connsiteX11" fmla="*/ 484780 w 1263611"/>
                <a:gd name="connsiteY11" fmla="*/ 0 h 97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3611" h="971619">
                  <a:moveTo>
                    <a:pt x="0" y="484779"/>
                  </a:moveTo>
                  <a:lnTo>
                    <a:pt x="0" y="484780"/>
                  </a:lnTo>
                  <a:lnTo>
                    <a:pt x="0" y="484780"/>
                  </a:lnTo>
                  <a:lnTo>
                    <a:pt x="0" y="484779"/>
                  </a:lnTo>
                  <a:close/>
                  <a:moveTo>
                    <a:pt x="484780" y="0"/>
                  </a:moveTo>
                  <a:lnTo>
                    <a:pt x="1263611" y="755"/>
                  </a:lnTo>
                  <a:lnTo>
                    <a:pt x="1257968" y="971619"/>
                  </a:ln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BE8C83"/>
            </a:solidFill>
            <a:ln w="25400" cap="flat" cmpd="sng" algn="ctr">
              <a:noFill/>
              <a:prstDash val="solid"/>
            </a:ln>
            <a:effectLst/>
          </p:spPr>
          <p:txBody>
            <a:bodyPr wrap="square" lIns="1297067" tIns="0" rIns="0" bIns="0" rtlCol="0" anchor="ctr" anchorCtr="0">
              <a:noAutofit/>
            </a:bodyPr>
            <a:lstStyle/>
            <a:p>
              <a:endParaRPr lang="en-US" altLang="zh-CN" sz="2275"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MH_Other_1">
              <a:extLst>
                <a:ext uri="{FF2B5EF4-FFF2-40B4-BE49-F238E27FC236}">
                  <a16:creationId xmlns:a16="http://schemas.microsoft.com/office/drawing/2014/main" xmlns="" id="{F57DF5B9-EA20-4164-A5ED-42EC972457DA}"/>
                </a:ext>
              </a:extLst>
            </p:cNvPr>
            <p:cNvSpPr txBox="1"/>
            <p:nvPr>
              <p:custDataLst>
                <p:tags r:id="rId4"/>
              </p:custDataLst>
            </p:nvPr>
          </p:nvSpPr>
          <p:spPr>
            <a:xfrm flipH="1">
              <a:off x="3989181" y="1795666"/>
              <a:ext cx="556083" cy="369332"/>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2400" dirty="0">
                  <a:solidFill>
                    <a:srgbClr val="FFFFFF"/>
                  </a:solidFill>
                  <a:latin typeface="Arial" panose="020B0604020202020204" pitchFamily="34" charset="0"/>
                  <a:cs typeface="Times New Roman" pitchFamily="18" charset="0"/>
                  <a:sym typeface="Arial" panose="020B0604020202020204" pitchFamily="34" charset="0"/>
                </a:rPr>
                <a:t>05</a:t>
              </a:r>
              <a:endParaRPr lang="zh-CN" altLang="en-US" sz="2400" dirty="0">
                <a:solidFill>
                  <a:srgbClr val="FFFFFF"/>
                </a:solidFill>
                <a:latin typeface="Arial" panose="020B0604020202020204" pitchFamily="34" charset="0"/>
                <a:cs typeface="Times New Roman" pitchFamily="18" charset="0"/>
                <a:sym typeface="Arial" panose="020B0604020202020204" pitchFamily="34" charset="0"/>
              </a:endParaRPr>
            </a:p>
          </p:txBody>
        </p:sp>
      </p:grpSp>
    </p:spTree>
    <p:extLst>
      <p:ext uri="{BB962C8B-B14F-4D97-AF65-F5344CB8AC3E}">
        <p14:creationId xmlns:p14="http://schemas.microsoft.com/office/powerpoint/2010/main" val="2178918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48">
            <a:extLst>
              <a:ext uri="{FF2B5EF4-FFF2-40B4-BE49-F238E27FC236}">
                <a16:creationId xmlns:a16="http://schemas.microsoft.com/office/drawing/2014/main" xmlns="" id="{0EFA2ED9-FC77-4625-A820-E3D11760C28E}"/>
              </a:ext>
            </a:extLst>
          </p:cNvPr>
          <p:cNvSpPr txBox="1"/>
          <p:nvPr/>
        </p:nvSpPr>
        <p:spPr>
          <a:xfrm>
            <a:off x="6209101" y="3389892"/>
            <a:ext cx="5568619" cy="651653"/>
          </a:xfrm>
          <a:prstGeom prst="rect">
            <a:avLst/>
          </a:prstGeom>
          <a:noFill/>
        </p:spPr>
        <p:txBody>
          <a:bodyPr wrap="square" lIns="0" tIns="0" rIns="0" bIns="0" rtlCol="0">
            <a:spAutoFit/>
          </a:bodyPr>
          <a:lstStyle/>
          <a:p>
            <a:pPr>
              <a:lnSpc>
                <a:spcPct val="150000"/>
              </a:lnSpc>
            </a:pPr>
            <a:r>
              <a:rPr lang="zh-CN" altLang="en-US" sz="3200" b="1" dirty="0">
                <a:solidFill>
                  <a:srgbClr val="BE8C83"/>
                </a:solidFill>
                <a:latin typeface="微软雅黑" panose="020B0503020204020204" pitchFamily="34" charset="-122"/>
                <a:ea typeface="微软雅黑" panose="020B0503020204020204" pitchFamily="34" charset="-122"/>
              </a:rPr>
              <a:t>客户案例分享</a:t>
            </a:r>
            <a:endParaRPr lang="zh-CN" altLang="zh-CN" sz="3200" b="1" dirty="0">
              <a:solidFill>
                <a:srgbClr val="BE8C83"/>
              </a:solidFill>
              <a:latin typeface="微软雅黑" panose="020B0503020204020204" pitchFamily="34" charset="-122"/>
              <a:ea typeface="微软雅黑" panose="020B0503020204020204" pitchFamily="34" charset="-122"/>
            </a:endParaRPr>
          </a:p>
        </p:txBody>
      </p:sp>
      <p:sp>
        <p:nvSpPr>
          <p:cNvPr id="21" name="TextBox 48">
            <a:extLst>
              <a:ext uri="{FF2B5EF4-FFF2-40B4-BE49-F238E27FC236}">
                <a16:creationId xmlns:a16="http://schemas.microsoft.com/office/drawing/2014/main" xmlns="" id="{A6FB9C47-2409-4068-B238-E98092C8F8FC}"/>
              </a:ext>
            </a:extLst>
          </p:cNvPr>
          <p:cNvSpPr txBox="1"/>
          <p:nvPr/>
        </p:nvSpPr>
        <p:spPr>
          <a:xfrm>
            <a:off x="6056834" y="1875512"/>
            <a:ext cx="1979448" cy="1641347"/>
          </a:xfrm>
          <a:prstGeom prst="rect">
            <a:avLst/>
          </a:prstGeom>
          <a:noFill/>
        </p:spPr>
        <p:txBody>
          <a:bodyPr wrap="square" lIns="0" tIns="0" rIns="0" bIns="0" rtlCol="0">
            <a:spAutoFit/>
          </a:bodyPr>
          <a:lstStyle/>
          <a:p>
            <a:r>
              <a:rPr lang="en-US" altLang="zh-CN" sz="10666" dirty="0">
                <a:solidFill>
                  <a:schemeClr val="tx1">
                    <a:lumMod val="75000"/>
                    <a:lumOff val="25000"/>
                  </a:schemeClr>
                </a:solidFill>
                <a:latin typeface="OCR A Extended" panose="02010509020102010303" pitchFamily="50" charset="0"/>
                <a:ea typeface="华康雅宋体W9(P)" panose="02020900000000000000" pitchFamily="18" charset="-122"/>
                <a:cs typeface="+mn-ea"/>
                <a:sym typeface="+mn-lt"/>
              </a:rPr>
              <a:t>01</a:t>
            </a:r>
            <a:endParaRPr lang="en-GB" altLang="zh-CN" sz="10666" dirty="0">
              <a:solidFill>
                <a:schemeClr val="tx1">
                  <a:lumMod val="75000"/>
                  <a:lumOff val="25000"/>
                </a:schemeClr>
              </a:solidFill>
              <a:latin typeface="OCR A Extended" panose="02010509020102010303" pitchFamily="50" charset="0"/>
              <a:ea typeface="华康雅宋体W9(P)" panose="02020900000000000000" pitchFamily="18" charset="-122"/>
              <a:cs typeface="+mn-ea"/>
              <a:sym typeface="+mn-lt"/>
            </a:endParaRPr>
          </a:p>
        </p:txBody>
      </p:sp>
      <p:grpSp>
        <p:nvGrpSpPr>
          <p:cNvPr id="13" name="组合 3">
            <a:extLst>
              <a:ext uri="{FF2B5EF4-FFF2-40B4-BE49-F238E27FC236}">
                <a16:creationId xmlns:a16="http://schemas.microsoft.com/office/drawing/2014/main" xmlns="" id="{B9F32A0A-9C62-475F-B9E5-60A67D854895}"/>
              </a:ext>
            </a:extLst>
          </p:cNvPr>
          <p:cNvGrpSpPr>
            <a:grpSpLocks/>
          </p:cNvGrpSpPr>
          <p:nvPr/>
        </p:nvGrpSpPr>
        <p:grpSpPr bwMode="auto">
          <a:xfrm>
            <a:off x="1470680" y="1399302"/>
            <a:ext cx="3629025" cy="4021137"/>
            <a:chOff x="0" y="0"/>
            <a:chExt cx="3926934" cy="4352253"/>
          </a:xfrm>
        </p:grpSpPr>
        <p:sp>
          <p:nvSpPr>
            <p:cNvPr id="14" name="等腰三角形 4">
              <a:extLst>
                <a:ext uri="{FF2B5EF4-FFF2-40B4-BE49-F238E27FC236}">
                  <a16:creationId xmlns:a16="http://schemas.microsoft.com/office/drawing/2014/main" xmlns="" id="{3879CC60-2F7A-4D66-8CFA-9C9300B02BAC}"/>
                </a:ext>
              </a:extLst>
            </p:cNvPr>
            <p:cNvSpPr>
              <a:spLocks noChangeArrowheads="1"/>
            </p:cNvSpPr>
            <p:nvPr/>
          </p:nvSpPr>
          <p:spPr bwMode="auto">
            <a:xfrm rot="-4373613">
              <a:off x="-268014" y="268014"/>
              <a:ext cx="3886200" cy="3350172"/>
            </a:xfrm>
            <a:prstGeom prst="triangle">
              <a:avLst>
                <a:gd name="adj" fmla="val 50000"/>
              </a:avLst>
            </a:prstGeom>
            <a:noFill/>
            <a:ln w="19050">
              <a:solidFill>
                <a:srgbClr val="DCC2B5"/>
              </a:solidFill>
              <a:miter lim="800000"/>
              <a:headEnd/>
              <a:tailEnd/>
            </a:ln>
          </p:spPr>
          <p:txBody>
            <a:bodyPr anchor="ctr"/>
            <a:lstStyle/>
            <a:p>
              <a:pPr algn="ctr" eaLnBrk="1" hangingPunct="1"/>
              <a:endParaRPr lang="zh-CN" altLang="en-US">
                <a:solidFill>
                  <a:srgbClr val="FFFFFF"/>
                </a:solidFill>
              </a:endParaRPr>
            </a:p>
          </p:txBody>
        </p:sp>
        <p:sp>
          <p:nvSpPr>
            <p:cNvPr id="15" name="等腰三角形 5">
              <a:extLst>
                <a:ext uri="{FF2B5EF4-FFF2-40B4-BE49-F238E27FC236}">
                  <a16:creationId xmlns:a16="http://schemas.microsoft.com/office/drawing/2014/main" xmlns="" id="{13AE99AF-0D58-446C-9CC6-22680DB63723}"/>
                </a:ext>
              </a:extLst>
            </p:cNvPr>
            <p:cNvSpPr>
              <a:spLocks noChangeArrowheads="1"/>
            </p:cNvSpPr>
            <p:nvPr/>
          </p:nvSpPr>
          <p:spPr bwMode="auto">
            <a:xfrm rot="-5400000">
              <a:off x="-55590" y="665598"/>
              <a:ext cx="3565365" cy="3073590"/>
            </a:xfrm>
            <a:prstGeom prst="triangle">
              <a:avLst>
                <a:gd name="adj" fmla="val 50000"/>
              </a:avLst>
            </a:prstGeom>
            <a:solidFill>
              <a:srgbClr val="3D5272"/>
            </a:solidFill>
            <a:ln w="9525">
              <a:solidFill>
                <a:srgbClr val="DCC2B5"/>
              </a:solidFill>
              <a:miter lim="800000"/>
              <a:headEnd/>
              <a:tailEnd/>
            </a:ln>
          </p:spPr>
          <p:txBody>
            <a:bodyPr anchor="ctr"/>
            <a:lstStyle/>
            <a:p>
              <a:pPr algn="ctr" eaLnBrk="1" hangingPunct="1"/>
              <a:endParaRPr lang="zh-CN" altLang="en-US">
                <a:solidFill>
                  <a:srgbClr val="FFFFFF"/>
                </a:solidFill>
              </a:endParaRPr>
            </a:p>
          </p:txBody>
        </p:sp>
        <p:sp>
          <p:nvSpPr>
            <p:cNvPr id="16" name="椭圆 6">
              <a:extLst>
                <a:ext uri="{FF2B5EF4-FFF2-40B4-BE49-F238E27FC236}">
                  <a16:creationId xmlns:a16="http://schemas.microsoft.com/office/drawing/2014/main" xmlns="" id="{F37AC2DB-592B-4514-91D2-C7B1493CBBCC}"/>
                </a:ext>
              </a:extLst>
            </p:cNvPr>
            <p:cNvSpPr>
              <a:spLocks noChangeArrowheads="1"/>
            </p:cNvSpPr>
            <p:nvPr/>
          </p:nvSpPr>
          <p:spPr bwMode="auto">
            <a:xfrm>
              <a:off x="25197" y="1363044"/>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sp>
          <p:nvSpPr>
            <p:cNvPr id="17" name="椭圆 7">
              <a:extLst>
                <a:ext uri="{FF2B5EF4-FFF2-40B4-BE49-F238E27FC236}">
                  <a16:creationId xmlns:a16="http://schemas.microsoft.com/office/drawing/2014/main" xmlns="" id="{10F7641A-ED93-4603-BEC5-2C540C17191B}"/>
                </a:ext>
              </a:extLst>
            </p:cNvPr>
            <p:cNvSpPr>
              <a:spLocks noChangeArrowheads="1"/>
            </p:cNvSpPr>
            <p:nvPr/>
          </p:nvSpPr>
          <p:spPr bwMode="auto">
            <a:xfrm>
              <a:off x="2577897" y="4123653"/>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sp>
          <p:nvSpPr>
            <p:cNvPr id="20" name="椭圆 8">
              <a:extLst>
                <a:ext uri="{FF2B5EF4-FFF2-40B4-BE49-F238E27FC236}">
                  <a16:creationId xmlns:a16="http://schemas.microsoft.com/office/drawing/2014/main" xmlns="" id="{E18EA74C-0D93-465C-A7CA-58D43967AFA0}"/>
                </a:ext>
              </a:extLst>
            </p:cNvPr>
            <p:cNvSpPr>
              <a:spLocks noChangeArrowheads="1"/>
            </p:cNvSpPr>
            <p:nvPr/>
          </p:nvSpPr>
          <p:spPr bwMode="auto">
            <a:xfrm>
              <a:off x="3698334" y="500199"/>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grpSp>
    </p:spTree>
    <p:extLst>
      <p:ext uri="{BB962C8B-B14F-4D97-AF65-F5344CB8AC3E}">
        <p14:creationId xmlns:p14="http://schemas.microsoft.com/office/powerpoint/2010/main" val="32793578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 name="组合 10">
            <a:extLst>
              <a:ext uri="{FF2B5EF4-FFF2-40B4-BE49-F238E27FC236}">
                <a16:creationId xmlns:a16="http://schemas.microsoft.com/office/drawing/2014/main" xmlns="" id="{8FB01A52-BABE-4A29-97EE-D06AB54C03B8}"/>
              </a:ext>
            </a:extLst>
          </p:cNvPr>
          <p:cNvGrpSpPr/>
          <p:nvPr/>
        </p:nvGrpSpPr>
        <p:grpSpPr>
          <a:xfrm>
            <a:off x="406400" y="325120"/>
            <a:ext cx="6068827" cy="690880"/>
            <a:chOff x="406400" y="325120"/>
            <a:chExt cx="6068827" cy="690880"/>
          </a:xfrm>
        </p:grpSpPr>
        <p:grpSp>
          <p:nvGrpSpPr>
            <p:cNvPr id="12" name="组合 11">
              <a:extLst>
                <a:ext uri="{FF2B5EF4-FFF2-40B4-BE49-F238E27FC236}">
                  <a16:creationId xmlns:a16="http://schemas.microsoft.com/office/drawing/2014/main" xmlns="" id="{9A00CA67-A79F-495A-9E2B-C49D1E913715}"/>
                </a:ext>
              </a:extLst>
            </p:cNvPr>
            <p:cNvGrpSpPr/>
            <p:nvPr/>
          </p:nvGrpSpPr>
          <p:grpSpPr>
            <a:xfrm>
              <a:off x="406400" y="325120"/>
              <a:ext cx="690880" cy="690880"/>
              <a:chOff x="3362960" y="1706880"/>
              <a:chExt cx="924560" cy="924560"/>
            </a:xfrm>
          </p:grpSpPr>
          <p:sp>
            <p:nvSpPr>
              <p:cNvPr id="14" name="椭圆 13">
                <a:extLst>
                  <a:ext uri="{FF2B5EF4-FFF2-40B4-BE49-F238E27FC236}">
                    <a16:creationId xmlns:a16="http://schemas.microsoft.com/office/drawing/2014/main" xmlns="" id="{85F79A1C-2B9C-4417-BC7A-186C2711E656}"/>
                  </a:ext>
                </a:extLst>
              </p:cNvPr>
              <p:cNvSpPr/>
              <p:nvPr/>
            </p:nvSpPr>
            <p:spPr>
              <a:xfrm>
                <a:off x="3362960" y="1706880"/>
                <a:ext cx="924560" cy="92456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xmlns="" id="{3F962065-4DCE-46AE-8E92-801D2FFDDD3E}"/>
                  </a:ext>
                </a:extLst>
              </p:cNvPr>
              <p:cNvSpPr/>
              <p:nvPr/>
            </p:nvSpPr>
            <p:spPr>
              <a:xfrm>
                <a:off x="3454400" y="1793240"/>
                <a:ext cx="751840" cy="751840"/>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xmlns="" id="{2D47FB7C-6AB8-4914-B9C8-67A9E85CD017}"/>
                  </a:ext>
                </a:extLst>
              </p:cNvPr>
              <p:cNvSpPr/>
              <p:nvPr/>
            </p:nvSpPr>
            <p:spPr>
              <a:xfrm>
                <a:off x="3538220" y="1882140"/>
                <a:ext cx="574040" cy="57404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a:extLst>
                <a:ext uri="{FF2B5EF4-FFF2-40B4-BE49-F238E27FC236}">
                  <a16:creationId xmlns:a16="http://schemas.microsoft.com/office/drawing/2014/main" xmlns="" id="{D5365A77-2749-48BA-8799-EF7D85A58015}"/>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chemeClr val="bg1"/>
                  </a:solidFill>
                  <a:latin typeface="苹方 粗体" panose="020B0600000000000000" pitchFamily="34" charset="-122"/>
                  <a:ea typeface="苹方 粗体" panose="020B0600000000000000" pitchFamily="34" charset="-122"/>
                </a:rPr>
                <a:t>帕拓逊</a:t>
              </a:r>
              <a:endParaRPr lang="en-US" altLang="zh-CN" sz="2800" dirty="0">
                <a:solidFill>
                  <a:schemeClr val="bg1"/>
                </a:solidFill>
                <a:latin typeface="苹方 粗体" panose="020B0600000000000000" pitchFamily="34" charset="-122"/>
                <a:ea typeface="苹方 粗体" panose="020B0600000000000000" pitchFamily="34" charset="-122"/>
              </a:endParaRPr>
            </a:p>
          </p:txBody>
        </p:sp>
      </p:grpSp>
      <p:sp>
        <p:nvSpPr>
          <p:cNvPr id="27" name="文本框 26">
            <a:extLst>
              <a:ext uri="{FF2B5EF4-FFF2-40B4-BE49-F238E27FC236}">
                <a16:creationId xmlns:a16="http://schemas.microsoft.com/office/drawing/2014/main" xmlns="" id="{726E274A-D52F-4E9C-B9AE-01645AC419DE}"/>
              </a:ext>
            </a:extLst>
          </p:cNvPr>
          <p:cNvSpPr txBox="1"/>
          <p:nvPr/>
        </p:nvSpPr>
        <p:spPr>
          <a:xfrm>
            <a:off x="789627" y="1993996"/>
            <a:ext cx="2907156" cy="35496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帕拓逊是国内</a:t>
            </a:r>
            <a:r>
              <a:rPr lang="en-US" altLang="zh-CN" sz="1200" dirty="0">
                <a:solidFill>
                  <a:schemeClr val="bg1"/>
                </a:solidFill>
                <a:latin typeface="微软雅黑" panose="020B0503020204020204" pitchFamily="34" charset="-122"/>
                <a:ea typeface="微软雅黑" panose="020B0503020204020204" pitchFamily="34" charset="-122"/>
              </a:rPr>
              <a:t>A</a:t>
            </a:r>
            <a:r>
              <a:rPr lang="zh-CN" altLang="en-US" sz="1200" dirty="0">
                <a:solidFill>
                  <a:schemeClr val="bg1"/>
                </a:solidFill>
                <a:latin typeface="微软雅黑" panose="020B0503020204020204" pitchFamily="34" charset="-122"/>
                <a:ea typeface="微软雅黑" panose="020B0503020204020204" pitchFamily="34" charset="-122"/>
              </a:rPr>
              <a:t>股上市企业跨境通（</a:t>
            </a:r>
            <a:r>
              <a:rPr lang="en-US" altLang="zh-CN" sz="1200" dirty="0">
                <a:solidFill>
                  <a:schemeClr val="bg1"/>
                </a:solidFill>
                <a:latin typeface="微软雅黑" panose="020B0503020204020204" pitchFamily="34" charset="-122"/>
                <a:ea typeface="微软雅黑" panose="020B0503020204020204" pitchFamily="34" charset="-122"/>
              </a:rPr>
              <a:t>A</a:t>
            </a:r>
            <a:r>
              <a:rPr lang="zh-CN" altLang="en-US" sz="1200" dirty="0">
                <a:solidFill>
                  <a:schemeClr val="bg1"/>
                </a:solidFill>
                <a:latin typeface="微软雅黑" panose="020B0503020204020204" pitchFamily="34" charset="-122"/>
                <a:ea typeface="微软雅黑" panose="020B0503020204020204" pitchFamily="34" charset="-122"/>
              </a:rPr>
              <a:t>股代码：</a:t>
            </a:r>
            <a:r>
              <a:rPr lang="en-US" altLang="zh-CN" sz="1200" dirty="0">
                <a:solidFill>
                  <a:schemeClr val="bg1"/>
                </a:solidFill>
                <a:latin typeface="微软雅黑" panose="020B0503020204020204" pitchFamily="34" charset="-122"/>
                <a:ea typeface="微软雅黑" panose="020B0503020204020204" pitchFamily="34" charset="-122"/>
              </a:rPr>
              <a:t>002640</a:t>
            </a:r>
            <a:r>
              <a:rPr lang="zh-CN" altLang="en-US" sz="1200" dirty="0">
                <a:solidFill>
                  <a:schemeClr val="bg1"/>
                </a:solidFill>
                <a:latin typeface="微软雅黑" panose="020B0503020204020204" pitchFamily="34" charset="-122"/>
                <a:ea typeface="微软雅黑" panose="020B0503020204020204" pitchFamily="34" charset="-122"/>
              </a:rPr>
              <a:t>）的全资子公司，是全球消费者美好生活的物质提供商，以“点靓每个人的生活”为使命，为全球个人及家庭提供高品质的消费类产品，客户遍布全球三十多个国家和地区。</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endParaRPr lang="en-US" altLang="zh-CN" sz="14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en-US" altLang="zh-CN" b="1" dirty="0">
                <a:solidFill>
                  <a:srgbClr val="008CD6"/>
                </a:solidFill>
                <a:latin typeface="微软雅黑" panose="020B0503020204020204" pitchFamily="34" charset="-122"/>
                <a:ea typeface="微软雅黑" panose="020B0503020204020204" pitchFamily="34" charset="-122"/>
              </a:rPr>
              <a:t>2</a:t>
            </a:r>
            <a:r>
              <a:rPr lang="zh-CN" altLang="en-US" b="1" dirty="0">
                <a:solidFill>
                  <a:srgbClr val="008CD6"/>
                </a:solidFill>
                <a:latin typeface="微软雅黑" panose="020B0503020204020204" pitchFamily="34" charset="-122"/>
                <a:ea typeface="微软雅黑" panose="020B0503020204020204" pitchFamily="34" charset="-122"/>
              </a:rPr>
              <a:t>亿</a:t>
            </a:r>
            <a:r>
              <a:rPr lang="zh-CN" altLang="en-US" sz="1200" dirty="0">
                <a:solidFill>
                  <a:schemeClr val="bg1"/>
                </a:solidFill>
                <a:latin typeface="微软雅黑" panose="020B0503020204020204" pitchFamily="34" charset="-122"/>
                <a:ea typeface="微软雅黑" panose="020B0503020204020204" pitchFamily="34" charset="-122"/>
              </a:rPr>
              <a:t>消费者的共同选择，</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员工超过</a:t>
            </a:r>
            <a:r>
              <a:rPr lang="en-US" altLang="zh-CN" b="1" dirty="0">
                <a:solidFill>
                  <a:srgbClr val="008CD6"/>
                </a:solidFill>
                <a:latin typeface="微软雅黑" panose="020B0503020204020204" pitchFamily="34" charset="-122"/>
                <a:ea typeface="微软雅黑" panose="020B0503020204020204" pitchFamily="34" charset="-122"/>
              </a:rPr>
              <a:t>1000</a:t>
            </a:r>
            <a:r>
              <a:rPr lang="zh-CN" altLang="en-US" sz="1200" dirty="0">
                <a:solidFill>
                  <a:schemeClr val="bg1"/>
                </a:solidFill>
                <a:latin typeface="微软雅黑" panose="020B0503020204020204" pitchFamily="34" charset="-122"/>
                <a:ea typeface="微软雅黑" panose="020B0503020204020204" pitchFamily="34" charset="-122"/>
              </a:rPr>
              <a:t>名，</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en-US" altLang="zh-CN" sz="1200" dirty="0">
                <a:solidFill>
                  <a:schemeClr val="bg1"/>
                </a:solidFill>
                <a:latin typeface="微软雅黑" panose="020B0503020204020204" pitchFamily="34" charset="-122"/>
                <a:ea typeface="微软雅黑" panose="020B0503020204020204" pitchFamily="34" charset="-122"/>
              </a:rPr>
              <a:t>2017</a:t>
            </a:r>
            <a:r>
              <a:rPr lang="zh-CN" altLang="en-US" sz="1200" dirty="0">
                <a:solidFill>
                  <a:schemeClr val="bg1"/>
                </a:solidFill>
                <a:latin typeface="微软雅黑" panose="020B0503020204020204" pitchFamily="34" charset="-122"/>
                <a:ea typeface="微软雅黑" panose="020B0503020204020204" pitchFamily="34" charset="-122"/>
              </a:rPr>
              <a:t>年销售额突破</a:t>
            </a:r>
            <a:r>
              <a:rPr lang="en-US" altLang="zh-CN" b="1" dirty="0">
                <a:solidFill>
                  <a:srgbClr val="008CD6"/>
                </a:solidFill>
                <a:latin typeface="微软雅黑" panose="020B0503020204020204" pitchFamily="34" charset="-122"/>
                <a:ea typeface="微软雅黑" panose="020B0503020204020204" pitchFamily="34" charset="-122"/>
              </a:rPr>
              <a:t>24</a:t>
            </a:r>
            <a:r>
              <a:rPr lang="zh-CN" altLang="en-US" b="1" dirty="0">
                <a:solidFill>
                  <a:srgbClr val="008CD6"/>
                </a:solidFill>
                <a:latin typeface="微软雅黑" panose="020B0503020204020204" pitchFamily="34" charset="-122"/>
                <a:ea typeface="微软雅黑" panose="020B0503020204020204" pitchFamily="34" charset="-122"/>
              </a:rPr>
              <a:t>亿</a:t>
            </a:r>
            <a:r>
              <a:rPr lang="zh-CN" altLang="en-US" sz="1200" dirty="0">
                <a:solidFill>
                  <a:schemeClr val="bg1"/>
                </a:solidFill>
                <a:latin typeface="微软雅黑" panose="020B0503020204020204" pitchFamily="34" charset="-122"/>
                <a:ea typeface="微软雅黑" panose="020B0503020204020204" pitchFamily="34" charset="-122"/>
              </a:rPr>
              <a:t>元。</a:t>
            </a:r>
          </a:p>
        </p:txBody>
      </p:sp>
      <p:sp>
        <p:nvSpPr>
          <p:cNvPr id="28" name="矩形 27">
            <a:extLst>
              <a:ext uri="{FF2B5EF4-FFF2-40B4-BE49-F238E27FC236}">
                <a16:creationId xmlns:a16="http://schemas.microsoft.com/office/drawing/2014/main" xmlns="" id="{B3E3D2DF-D793-41DD-AF7D-8A80E510200B}"/>
              </a:ext>
            </a:extLst>
          </p:cNvPr>
          <p:cNvSpPr/>
          <p:nvPr/>
        </p:nvSpPr>
        <p:spPr>
          <a:xfrm>
            <a:off x="728666" y="1434380"/>
            <a:ext cx="3635410" cy="436658"/>
          </a:xfrm>
          <a:prstGeom prst="rect">
            <a:avLst/>
          </a:prstGeom>
        </p:spPr>
        <p:txBody>
          <a:bodyPr wrap="square">
            <a:spAutoFit/>
          </a:bodyPr>
          <a:lstStyle/>
          <a:p>
            <a:pPr lvl="0" algn="l" defTabSz="825500">
              <a:lnSpc>
                <a:spcPct val="160000"/>
              </a:lnSpc>
            </a:pPr>
            <a:r>
              <a:rPr lang="zh-CN" altLang="en-US" sz="1600" b="1" dirty="0">
                <a:solidFill>
                  <a:schemeClr val="bg1"/>
                </a:solidFill>
                <a:latin typeface="微软雅黑" panose="020B0503020204020204" pitchFamily="34" charset="-122"/>
                <a:ea typeface="微软雅黑" panose="020B0503020204020204" pitchFamily="34" charset="-122"/>
              </a:rPr>
              <a:t>深圳前海帕拓逊网络技术有限公司</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cxnSp>
        <p:nvCxnSpPr>
          <p:cNvPr id="29" name="直接连接符 28">
            <a:extLst>
              <a:ext uri="{FF2B5EF4-FFF2-40B4-BE49-F238E27FC236}">
                <a16:creationId xmlns:a16="http://schemas.microsoft.com/office/drawing/2014/main" xmlns="" id="{1CCCF504-5A9B-415E-9689-B40B2389894A}"/>
              </a:ext>
            </a:extLst>
          </p:cNvPr>
          <p:cNvCxnSpPr/>
          <p:nvPr/>
        </p:nvCxnSpPr>
        <p:spPr>
          <a:xfrm>
            <a:off x="824078" y="1961559"/>
            <a:ext cx="40551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xmlns="" id="{F951BE51-9539-42DC-9744-FF9C867F48B6}"/>
              </a:ext>
            </a:extLst>
          </p:cNvPr>
          <p:cNvSpPr/>
          <p:nvPr/>
        </p:nvSpPr>
        <p:spPr>
          <a:xfrm>
            <a:off x="4683890" y="1434380"/>
            <a:ext cx="2581540" cy="436658"/>
          </a:xfrm>
          <a:prstGeom prst="rect">
            <a:avLst/>
          </a:prstGeom>
        </p:spPr>
        <p:txBody>
          <a:bodyPr wrap="square">
            <a:spAutoFit/>
          </a:bodyPr>
          <a:lstStyle/>
          <a:p>
            <a:pPr lvl="0" algn="l" defTabSz="825500">
              <a:lnSpc>
                <a:spcPct val="160000"/>
              </a:lnSpc>
            </a:pPr>
            <a:r>
              <a:rPr lang="zh-CN" altLang="en-US" sz="1600" b="1" dirty="0">
                <a:solidFill>
                  <a:schemeClr val="bg1"/>
                </a:solidFill>
                <a:latin typeface="微软雅黑" panose="020B0503020204020204" pitchFamily="34" charset="-122"/>
                <a:ea typeface="微软雅黑" panose="020B0503020204020204" pitchFamily="34" charset="-122"/>
              </a:rPr>
              <a:t>信息化管理难点</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a:extLst>
              <a:ext uri="{FF2B5EF4-FFF2-40B4-BE49-F238E27FC236}">
                <a16:creationId xmlns:a16="http://schemas.microsoft.com/office/drawing/2014/main" xmlns="" id="{3779600E-2007-4494-8858-977286611819}"/>
              </a:ext>
            </a:extLst>
          </p:cNvPr>
          <p:cNvCxnSpPr/>
          <p:nvPr/>
        </p:nvCxnSpPr>
        <p:spPr>
          <a:xfrm>
            <a:off x="4770737" y="1961559"/>
            <a:ext cx="40551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xmlns="" id="{412470DE-3488-40D6-B379-14D85344F4C3}"/>
              </a:ext>
            </a:extLst>
          </p:cNvPr>
          <p:cNvSpPr txBox="1"/>
          <p:nvPr/>
        </p:nvSpPr>
        <p:spPr>
          <a:xfrm>
            <a:off x="4716959" y="1996314"/>
            <a:ext cx="2901872" cy="35004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信息孤岛</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内部使用多套管理软件（</a:t>
            </a:r>
            <a:r>
              <a:rPr lang="en-US" altLang="zh-CN" sz="1200" dirty="0">
                <a:solidFill>
                  <a:schemeClr val="bg1"/>
                </a:solidFill>
                <a:latin typeface="微软雅黑" panose="020B0503020204020204" pitchFamily="34" charset="-122"/>
                <a:ea typeface="微软雅黑" panose="020B0503020204020204" pitchFamily="34" charset="-122"/>
              </a:rPr>
              <a:t>HR</a:t>
            </a:r>
            <a:r>
              <a:rPr lang="zh-CN" altLang="en-US" sz="1200" dirty="0">
                <a:solidFill>
                  <a:schemeClr val="bg1"/>
                </a:solidFill>
                <a:latin typeface="微软雅黑" panose="020B0503020204020204" pitchFamily="34" charset="-122"/>
                <a:ea typeface="微软雅黑" panose="020B0503020204020204" pitchFamily="34" charset="-122"/>
              </a:rPr>
              <a:t>系统、招聘系统、财务系统，邮件系统等），导致用户多套系统来回切换、重复录入、数据不统一，形成信息孤岛。</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endParaRPr lang="en-US" altLang="zh-CN" sz="14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审批体系复杂</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流程要求可按人员</a:t>
            </a:r>
            <a:r>
              <a:rPr lang="en-US" altLang="zh-CN" sz="1200" dirty="0">
                <a:solidFill>
                  <a:schemeClr val="bg1"/>
                </a:solidFill>
                <a:latin typeface="微软雅黑" panose="020B0503020204020204" pitchFamily="34" charset="-122"/>
                <a:ea typeface="微软雅黑" panose="020B0503020204020204" pitchFamily="34" charset="-122"/>
              </a:rPr>
              <a:t>1-4</a:t>
            </a:r>
            <a:r>
              <a:rPr lang="zh-CN" altLang="en-US" sz="1200" dirty="0">
                <a:solidFill>
                  <a:schemeClr val="bg1"/>
                </a:solidFill>
                <a:latin typeface="微软雅黑" panose="020B0503020204020204" pitchFamily="34" charset="-122"/>
                <a:ea typeface="微软雅黑" panose="020B0503020204020204" pitchFamily="34" charset="-122"/>
              </a:rPr>
              <a:t>级体系智能汇报、个别业务要求按部门管理归属智能汇报、个别业务要求按职级体系智能汇报，这就要求流程平台足够灵活、智能。</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a16="http://schemas.microsoft.com/office/drawing/2014/main" xmlns="" id="{20B1D0C1-5329-4AD5-A695-E37717587E00}"/>
              </a:ext>
            </a:extLst>
          </p:cNvPr>
          <p:cNvSpPr/>
          <p:nvPr/>
        </p:nvSpPr>
        <p:spPr>
          <a:xfrm>
            <a:off x="8600905" y="1431063"/>
            <a:ext cx="2045127" cy="436658"/>
          </a:xfrm>
          <a:prstGeom prst="rect">
            <a:avLst/>
          </a:prstGeom>
        </p:spPr>
        <p:txBody>
          <a:bodyPr wrap="square">
            <a:spAutoFit/>
          </a:bodyPr>
          <a:lstStyle/>
          <a:p>
            <a:pPr lvl="0" algn="l" defTabSz="825500">
              <a:lnSpc>
                <a:spcPct val="160000"/>
              </a:lnSpc>
            </a:pPr>
            <a:r>
              <a:rPr lang="zh-CN" altLang="en-US" sz="1600" b="1" dirty="0">
                <a:solidFill>
                  <a:schemeClr val="bg1"/>
                </a:solidFill>
                <a:latin typeface="微软雅黑" panose="020B0503020204020204" pitchFamily="34" charset="-122"/>
                <a:ea typeface="微软雅黑" panose="020B0503020204020204" pitchFamily="34" charset="-122"/>
              </a:rPr>
              <a:t>解决方案</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cxnSp>
        <p:nvCxnSpPr>
          <p:cNvPr id="34" name="直接连接符 33">
            <a:extLst>
              <a:ext uri="{FF2B5EF4-FFF2-40B4-BE49-F238E27FC236}">
                <a16:creationId xmlns:a16="http://schemas.microsoft.com/office/drawing/2014/main" xmlns="" id="{9438D72E-72D8-410C-8C39-9FDCD4A5013F}"/>
              </a:ext>
            </a:extLst>
          </p:cNvPr>
          <p:cNvCxnSpPr/>
          <p:nvPr/>
        </p:nvCxnSpPr>
        <p:spPr>
          <a:xfrm>
            <a:off x="8695038" y="1958242"/>
            <a:ext cx="40551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xmlns="" id="{678A5D3D-29BE-4CD0-8600-4E573389E8EA}"/>
              </a:ext>
            </a:extLst>
          </p:cNvPr>
          <p:cNvSpPr txBox="1"/>
          <p:nvPr/>
        </p:nvSpPr>
        <p:spPr>
          <a:xfrm>
            <a:off x="8639007" y="1982523"/>
            <a:ext cx="2943394" cy="35004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消除信息孤岛</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思泉云平台通过集成引擎，快速对接打通多套系统，消除了信息孤岛问题，避免了管理员和使用者重复操作，降低了使用成本和难度。</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endParaRPr lang="en-US" altLang="zh-CN" sz="14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灵活、智能的流程平台</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思泉云台内置人员汇报体系、职级汇报体系、部门管理体系，可快速地进行个性化流程配置，使审批更符合企业实际、更加灵活、智能。</a:t>
            </a:r>
          </a:p>
        </p:txBody>
      </p:sp>
      <p:pic>
        <p:nvPicPr>
          <p:cNvPr id="36" name="图片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1621" y="534028"/>
            <a:ext cx="1506563" cy="273064"/>
          </a:xfrm>
          <a:prstGeom prst="rect">
            <a:avLst/>
          </a:prstGeom>
        </p:spPr>
      </p:pic>
    </p:spTree>
    <p:extLst>
      <p:ext uri="{BB962C8B-B14F-4D97-AF65-F5344CB8AC3E}">
        <p14:creationId xmlns:p14="http://schemas.microsoft.com/office/powerpoint/2010/main" val="1984180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a16="http://schemas.microsoft.com/office/drawing/2014/main" xmlns="" id="{990C9B4E-E1EC-40D3-A8F6-EF03B1BA1406}"/>
              </a:ext>
            </a:extLst>
          </p:cNvPr>
          <p:cNvGrpSpPr/>
          <p:nvPr/>
        </p:nvGrpSpPr>
        <p:grpSpPr>
          <a:xfrm>
            <a:off x="406400" y="325120"/>
            <a:ext cx="6068827" cy="690880"/>
            <a:chOff x="406400" y="325120"/>
            <a:chExt cx="6068827" cy="690880"/>
          </a:xfrm>
        </p:grpSpPr>
        <p:grpSp>
          <p:nvGrpSpPr>
            <p:cNvPr id="58" name="组合 57">
              <a:extLst>
                <a:ext uri="{FF2B5EF4-FFF2-40B4-BE49-F238E27FC236}">
                  <a16:creationId xmlns:a16="http://schemas.microsoft.com/office/drawing/2014/main" xmlns="" id="{40B87BE8-6E09-4AC3-B54A-9DCF365EE5FB}"/>
                </a:ext>
              </a:extLst>
            </p:cNvPr>
            <p:cNvGrpSpPr/>
            <p:nvPr/>
          </p:nvGrpSpPr>
          <p:grpSpPr>
            <a:xfrm>
              <a:off x="406400" y="325120"/>
              <a:ext cx="690880" cy="690880"/>
              <a:chOff x="3362960" y="1706880"/>
              <a:chExt cx="924560" cy="924560"/>
            </a:xfrm>
          </p:grpSpPr>
          <p:sp>
            <p:nvSpPr>
              <p:cNvPr id="60" name="椭圆 59">
                <a:extLst>
                  <a:ext uri="{FF2B5EF4-FFF2-40B4-BE49-F238E27FC236}">
                    <a16:creationId xmlns:a16="http://schemas.microsoft.com/office/drawing/2014/main" xmlns="" id="{4591A202-2848-44C5-AB64-CEEBE27546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8570AD05-242A-4A40-BE59-11BA0B91B7C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C5C3A87-F7D6-477A-8841-FBF5EA15042E}"/>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a:extLst>
                <a:ext uri="{FF2B5EF4-FFF2-40B4-BE49-F238E27FC236}">
                  <a16:creationId xmlns:a16="http://schemas.microsoft.com/office/drawing/2014/main" xmlns="" id="{8F00F28A-C27B-476B-B788-B8869B31435D}"/>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集成架构</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
        <p:nvSpPr>
          <p:cNvPr id="11" name="矩形 10"/>
          <p:cNvSpPr/>
          <p:nvPr/>
        </p:nvSpPr>
        <p:spPr>
          <a:xfrm>
            <a:off x="651982" y="4359686"/>
            <a:ext cx="1767985" cy="644866"/>
          </a:xfrm>
          <a:prstGeom prst="rect">
            <a:avLst/>
          </a:prstGeom>
          <a:solidFill>
            <a:srgbClr val="BE8C83"/>
          </a:solidFill>
          <a:ln w="19050"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en-US" altLang="zh-CN" sz="2000" b="1" dirty="0" err="1">
                <a:solidFill>
                  <a:schemeClr val="bg1"/>
                </a:solidFill>
                <a:latin typeface="微软雅黑" panose="020B0503020204020204" pitchFamily="34" charset="-122"/>
                <a:ea typeface="微软雅黑" panose="020B0503020204020204" pitchFamily="34" charset="-122"/>
              </a:rPr>
              <a:t>eHR</a:t>
            </a:r>
            <a:r>
              <a:rPr lang="zh-CN" altLang="en-US" sz="2000" b="1" dirty="0">
                <a:solidFill>
                  <a:schemeClr val="bg1"/>
                </a:solidFill>
                <a:latin typeface="微软雅黑" panose="020B0503020204020204" pitchFamily="34" charset="-122"/>
                <a:ea typeface="微软雅黑" panose="020B0503020204020204" pitchFamily="34" charset="-122"/>
              </a:rPr>
              <a:t>系统</a:t>
            </a:r>
          </a:p>
        </p:txBody>
      </p:sp>
      <p:sp>
        <p:nvSpPr>
          <p:cNvPr id="12" name="矩形 11"/>
          <p:cNvSpPr/>
          <p:nvPr/>
        </p:nvSpPr>
        <p:spPr>
          <a:xfrm>
            <a:off x="4242960" y="1727020"/>
            <a:ext cx="3676900" cy="644866"/>
          </a:xfrm>
          <a:prstGeom prst="rect">
            <a:avLst/>
          </a:prstGeom>
          <a:solidFill>
            <a:srgbClr val="3D5272"/>
          </a:solidFill>
          <a:ln w="19050"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2000" b="1" dirty="0">
                <a:solidFill>
                  <a:schemeClr val="bg1"/>
                </a:solidFill>
                <a:latin typeface="微软雅黑" panose="020B0503020204020204" pitchFamily="34" charset="-122"/>
                <a:ea typeface="微软雅黑" panose="020B0503020204020204" pitchFamily="34" charset="-122"/>
              </a:rPr>
              <a:t>思泉云平台</a:t>
            </a:r>
          </a:p>
        </p:txBody>
      </p:sp>
      <p:sp>
        <p:nvSpPr>
          <p:cNvPr id="13" name="矩形 12"/>
          <p:cNvSpPr/>
          <p:nvPr/>
        </p:nvSpPr>
        <p:spPr>
          <a:xfrm>
            <a:off x="9780506" y="1727020"/>
            <a:ext cx="1767986" cy="652734"/>
          </a:xfrm>
          <a:prstGeom prst="rect">
            <a:avLst/>
          </a:prstGeom>
          <a:solidFill>
            <a:srgbClr val="BE8C83"/>
          </a:solidFill>
          <a:ln w="19050"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2000" b="1" dirty="0">
                <a:solidFill>
                  <a:schemeClr val="bg1"/>
                </a:solidFill>
                <a:latin typeface="微软雅黑" panose="020B0503020204020204" pitchFamily="34" charset="-122"/>
                <a:ea typeface="微软雅黑" panose="020B0503020204020204" pitchFamily="34" charset="-122"/>
              </a:rPr>
              <a:t>招聘系统</a:t>
            </a:r>
          </a:p>
        </p:txBody>
      </p:sp>
      <p:sp>
        <p:nvSpPr>
          <p:cNvPr id="53" name="矩形 52"/>
          <p:cNvSpPr/>
          <p:nvPr/>
        </p:nvSpPr>
        <p:spPr>
          <a:xfrm>
            <a:off x="9705358" y="5369721"/>
            <a:ext cx="1767986" cy="640088"/>
          </a:xfrm>
          <a:prstGeom prst="rect">
            <a:avLst/>
          </a:prstGeom>
          <a:solidFill>
            <a:srgbClr val="526E98"/>
          </a:solidFill>
          <a:ln w="19050"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2000" b="1" dirty="0">
                <a:solidFill>
                  <a:schemeClr val="bg1"/>
                </a:solidFill>
                <a:latin typeface="微软雅黑" panose="020B0503020204020204" pitchFamily="34" charset="-122"/>
                <a:ea typeface="微软雅黑" panose="020B0503020204020204" pitchFamily="34" charset="-122"/>
              </a:rPr>
              <a:t>财务系统</a:t>
            </a:r>
            <a:r>
              <a:rPr lang="en-US" altLang="zh-CN" sz="1200" b="1" dirty="0">
                <a:solidFill>
                  <a:schemeClr val="bg1"/>
                </a:solidFill>
                <a:latin typeface="微软雅黑" panose="020B0503020204020204" pitchFamily="34" charset="-122"/>
                <a:ea typeface="微软雅黑" panose="020B0503020204020204" pitchFamily="34" charset="-122"/>
              </a:rPr>
              <a:t>(</a:t>
            </a:r>
            <a:r>
              <a:rPr lang="zh-CN" altLang="en-US" sz="1200" b="1" dirty="0">
                <a:solidFill>
                  <a:schemeClr val="bg1"/>
                </a:solidFill>
                <a:latin typeface="微软雅黑" panose="020B0503020204020204" pitchFamily="34" charset="-122"/>
                <a:ea typeface="微软雅黑" panose="020B0503020204020204" pitchFamily="34" charset="-122"/>
              </a:rPr>
              <a:t>用友</a:t>
            </a:r>
            <a:r>
              <a:rPr lang="en-US" altLang="zh-CN" sz="1200" b="1" dirty="0">
                <a:solidFill>
                  <a:schemeClr val="bg1"/>
                </a:solidFill>
                <a:latin typeface="微软雅黑" panose="020B0503020204020204" pitchFamily="34" charset="-122"/>
                <a:ea typeface="微软雅黑" panose="020B0503020204020204" pitchFamily="34" charset="-122"/>
              </a:rPr>
              <a:t>)</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4" name="矩形 53"/>
          <p:cNvSpPr/>
          <p:nvPr/>
        </p:nvSpPr>
        <p:spPr>
          <a:xfrm>
            <a:off x="9819795" y="2618121"/>
            <a:ext cx="1653549" cy="357502"/>
          </a:xfrm>
          <a:prstGeom prst="rect">
            <a:avLst/>
          </a:prstGeom>
          <a:solidFill>
            <a:srgbClr val="FFEEE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rgbClr val="526E98"/>
                </a:solidFill>
                <a:latin typeface="微软雅黑" panose="020B0503020204020204" pitchFamily="34" charset="-122"/>
                <a:ea typeface="微软雅黑" panose="020B0503020204020204" pitchFamily="34" charset="-122"/>
              </a:rPr>
              <a:t>招聘需求申请</a:t>
            </a:r>
          </a:p>
        </p:txBody>
      </p:sp>
      <p:grpSp>
        <p:nvGrpSpPr>
          <p:cNvPr id="78" name="组合 77">
            <a:extLst>
              <a:ext uri="{FF2B5EF4-FFF2-40B4-BE49-F238E27FC236}">
                <a16:creationId xmlns:a16="http://schemas.microsoft.com/office/drawing/2014/main" xmlns="" id="{4CD4A598-E9E7-453D-B817-078BDB1B123D}"/>
              </a:ext>
            </a:extLst>
          </p:cNvPr>
          <p:cNvGrpSpPr/>
          <p:nvPr/>
        </p:nvGrpSpPr>
        <p:grpSpPr>
          <a:xfrm>
            <a:off x="2603719" y="1834552"/>
            <a:ext cx="1455489" cy="303205"/>
            <a:chOff x="636316" y="2092167"/>
            <a:chExt cx="2454547" cy="303205"/>
          </a:xfrm>
        </p:grpSpPr>
        <p:sp>
          <p:nvSpPr>
            <p:cNvPr id="79" name="Line 17">
              <a:extLst>
                <a:ext uri="{FF2B5EF4-FFF2-40B4-BE49-F238E27FC236}">
                  <a16:creationId xmlns:a16="http://schemas.microsoft.com/office/drawing/2014/main" xmlns="" id="{1FF01C57-8777-4042-885A-1DC9D6E82B45}"/>
                </a:ext>
              </a:extLst>
            </p:cNvPr>
            <p:cNvSpPr>
              <a:spLocks noChangeShapeType="1"/>
            </p:cNvSpPr>
            <p:nvPr/>
          </p:nvSpPr>
          <p:spPr bwMode="auto">
            <a:xfrm>
              <a:off x="685801" y="2395372"/>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80" name="TextBox 42">
              <a:extLst>
                <a:ext uri="{FF2B5EF4-FFF2-40B4-BE49-F238E27FC236}">
                  <a16:creationId xmlns:a16="http://schemas.microsoft.com/office/drawing/2014/main" xmlns="" id="{65BC64C6-788B-4AA6-ACEE-C71A7895063A}"/>
                </a:ext>
              </a:extLst>
            </p:cNvPr>
            <p:cNvSpPr txBox="1">
              <a:spLocks noChangeArrowheads="1"/>
            </p:cNvSpPr>
            <p:nvPr/>
          </p:nvSpPr>
          <p:spPr bwMode="auto">
            <a:xfrm>
              <a:off x="636316" y="2092167"/>
              <a:ext cx="23359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sz="1200" kern="0" dirty="0">
                  <a:solidFill>
                    <a:schemeClr val="bg1">
                      <a:lumMod val="50000"/>
                    </a:schemeClr>
                  </a:solidFill>
                  <a:latin typeface="微软雅黑" pitchFamily="34" charset="-122"/>
                  <a:ea typeface="微软雅黑" pitchFamily="34" charset="-122"/>
                  <a:cs typeface="宋体" pitchFamily="2" charset="-122"/>
                </a:rPr>
                <a:t>资料同步</a:t>
              </a:r>
              <a:endParaRPr kumimoji="0" lang="zh-CN" altLang="en-US" sz="120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grpSp>
      <p:grpSp>
        <p:nvGrpSpPr>
          <p:cNvPr id="6" name="组合 5"/>
          <p:cNvGrpSpPr/>
          <p:nvPr/>
        </p:nvGrpSpPr>
        <p:grpSpPr>
          <a:xfrm>
            <a:off x="4242960" y="4736649"/>
            <a:ext cx="1767985" cy="1503470"/>
            <a:chOff x="700210" y="4958432"/>
            <a:chExt cx="1767985" cy="1503470"/>
          </a:xfrm>
        </p:grpSpPr>
        <p:sp>
          <p:nvSpPr>
            <p:cNvPr id="69" name="矩形 68"/>
            <p:cNvSpPr/>
            <p:nvPr/>
          </p:nvSpPr>
          <p:spPr>
            <a:xfrm>
              <a:off x="748164" y="5029355"/>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补卡、调班</a:t>
              </a:r>
            </a:p>
          </p:txBody>
        </p:sp>
        <p:sp>
          <p:nvSpPr>
            <p:cNvPr id="70" name="矩形 69"/>
            <p:cNvSpPr/>
            <p:nvPr/>
          </p:nvSpPr>
          <p:spPr>
            <a:xfrm>
              <a:off x="747651" y="6029400"/>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外出、出差</a:t>
              </a:r>
            </a:p>
          </p:txBody>
        </p:sp>
        <p:sp>
          <p:nvSpPr>
            <p:cNvPr id="71" name="矩形 70"/>
            <p:cNvSpPr/>
            <p:nvPr/>
          </p:nvSpPr>
          <p:spPr>
            <a:xfrm>
              <a:off x="748164" y="5523056"/>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加班、请假</a:t>
              </a:r>
            </a:p>
          </p:txBody>
        </p:sp>
        <p:sp>
          <p:nvSpPr>
            <p:cNvPr id="83" name="矩形 82"/>
            <p:cNvSpPr/>
            <p:nvPr/>
          </p:nvSpPr>
          <p:spPr>
            <a:xfrm>
              <a:off x="700210" y="4958432"/>
              <a:ext cx="1767985" cy="1503470"/>
            </a:xfrm>
            <a:prstGeom prst="rect">
              <a:avLst/>
            </a:prstGeom>
            <a:noFill/>
            <a:ln w="12700">
              <a:solidFill>
                <a:srgbClr val="C4B2B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grpSp>
      <p:sp>
        <p:nvSpPr>
          <p:cNvPr id="25" name="矩形 24"/>
          <p:cNvSpPr/>
          <p:nvPr/>
        </p:nvSpPr>
        <p:spPr>
          <a:xfrm>
            <a:off x="6209093" y="5769386"/>
            <a:ext cx="1653549" cy="357502"/>
          </a:xfrm>
          <a:prstGeom prst="rect">
            <a:avLst/>
          </a:prstGeom>
          <a:solidFill>
            <a:srgbClr val="9EA8B8"/>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报销申请</a:t>
            </a:r>
          </a:p>
        </p:txBody>
      </p:sp>
      <p:sp>
        <p:nvSpPr>
          <p:cNvPr id="26" name="矩形 25"/>
          <p:cNvSpPr/>
          <p:nvPr/>
        </p:nvSpPr>
        <p:spPr>
          <a:xfrm>
            <a:off x="6209093" y="5252695"/>
            <a:ext cx="1653549" cy="357502"/>
          </a:xfrm>
          <a:prstGeom prst="rect">
            <a:avLst/>
          </a:prstGeom>
          <a:solidFill>
            <a:srgbClr val="9EA8B8"/>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付款申请</a:t>
            </a:r>
          </a:p>
        </p:txBody>
      </p:sp>
      <p:sp>
        <p:nvSpPr>
          <p:cNvPr id="84" name="矩形 83"/>
          <p:cNvSpPr/>
          <p:nvPr/>
        </p:nvSpPr>
        <p:spPr>
          <a:xfrm>
            <a:off x="6151874" y="5165372"/>
            <a:ext cx="1767985" cy="1070345"/>
          </a:xfrm>
          <a:prstGeom prst="rect">
            <a:avLst/>
          </a:prstGeom>
          <a:noFill/>
          <a:ln w="12700">
            <a:solidFill>
              <a:srgbClr val="C4B2B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grpSp>
        <p:nvGrpSpPr>
          <p:cNvPr id="10" name="组合 9"/>
          <p:cNvGrpSpPr/>
          <p:nvPr/>
        </p:nvGrpSpPr>
        <p:grpSpPr>
          <a:xfrm>
            <a:off x="6151875" y="2624364"/>
            <a:ext cx="1767985" cy="2469458"/>
            <a:chOff x="4577577" y="3856038"/>
            <a:chExt cx="1767985" cy="2469458"/>
          </a:xfrm>
        </p:grpSpPr>
        <p:sp>
          <p:nvSpPr>
            <p:cNvPr id="64" name="矩形 63"/>
            <p:cNvSpPr/>
            <p:nvPr/>
          </p:nvSpPr>
          <p:spPr>
            <a:xfrm>
              <a:off x="4634802" y="3913815"/>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新员工培养计划</a:t>
              </a:r>
            </a:p>
          </p:txBody>
        </p:sp>
        <p:sp>
          <p:nvSpPr>
            <p:cNvPr id="65" name="矩形 64"/>
            <p:cNvSpPr/>
            <p:nvPr/>
          </p:nvSpPr>
          <p:spPr>
            <a:xfrm>
              <a:off x="4634800" y="4414834"/>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试用期跟踪</a:t>
              </a:r>
            </a:p>
          </p:txBody>
        </p:sp>
        <p:sp>
          <p:nvSpPr>
            <p:cNvPr id="66" name="矩形 65"/>
            <p:cNvSpPr/>
            <p:nvPr/>
          </p:nvSpPr>
          <p:spPr>
            <a:xfrm>
              <a:off x="4634802" y="4915766"/>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试用期转正</a:t>
              </a:r>
            </a:p>
          </p:txBody>
        </p:sp>
        <p:sp>
          <p:nvSpPr>
            <p:cNvPr id="67" name="矩形 66"/>
            <p:cNvSpPr/>
            <p:nvPr/>
          </p:nvSpPr>
          <p:spPr>
            <a:xfrm>
              <a:off x="4634799" y="5406011"/>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轮岗调岗</a:t>
              </a:r>
            </a:p>
          </p:txBody>
        </p:sp>
        <p:sp>
          <p:nvSpPr>
            <p:cNvPr id="68" name="矩形 67"/>
            <p:cNvSpPr/>
            <p:nvPr/>
          </p:nvSpPr>
          <p:spPr>
            <a:xfrm>
              <a:off x="4634801" y="5900510"/>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工作移交</a:t>
              </a:r>
            </a:p>
          </p:txBody>
        </p:sp>
        <p:sp>
          <p:nvSpPr>
            <p:cNvPr id="85" name="矩形 84"/>
            <p:cNvSpPr/>
            <p:nvPr/>
          </p:nvSpPr>
          <p:spPr>
            <a:xfrm>
              <a:off x="4577577" y="3856038"/>
              <a:ext cx="1767985" cy="2469458"/>
            </a:xfrm>
            <a:prstGeom prst="rect">
              <a:avLst/>
            </a:prstGeom>
            <a:noFill/>
            <a:ln w="12700">
              <a:solidFill>
                <a:srgbClr val="C4B2B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grpSp>
      <p:grpSp>
        <p:nvGrpSpPr>
          <p:cNvPr id="87" name="组合 86"/>
          <p:cNvGrpSpPr/>
          <p:nvPr/>
        </p:nvGrpSpPr>
        <p:grpSpPr>
          <a:xfrm>
            <a:off x="4242960" y="2627933"/>
            <a:ext cx="1767985" cy="1969517"/>
            <a:chOff x="6150092" y="3861127"/>
            <a:chExt cx="1767985" cy="1969517"/>
          </a:xfrm>
        </p:grpSpPr>
        <p:sp>
          <p:nvSpPr>
            <p:cNvPr id="56" name="矩形 55"/>
            <p:cNvSpPr/>
            <p:nvPr/>
          </p:nvSpPr>
          <p:spPr>
            <a:xfrm>
              <a:off x="6204341" y="3913815"/>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合同续签</a:t>
              </a:r>
            </a:p>
          </p:txBody>
        </p:sp>
        <p:sp>
          <p:nvSpPr>
            <p:cNvPr id="63" name="矩形 62"/>
            <p:cNvSpPr/>
            <p:nvPr/>
          </p:nvSpPr>
          <p:spPr>
            <a:xfrm>
              <a:off x="6204341" y="4421267"/>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合同变更</a:t>
              </a:r>
            </a:p>
          </p:txBody>
        </p:sp>
        <p:sp>
          <p:nvSpPr>
            <p:cNvPr id="72" name="矩形 71"/>
            <p:cNvSpPr/>
            <p:nvPr/>
          </p:nvSpPr>
          <p:spPr>
            <a:xfrm>
              <a:off x="6201143" y="4918801"/>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培训、奖惩</a:t>
              </a:r>
            </a:p>
          </p:txBody>
        </p:sp>
        <p:sp>
          <p:nvSpPr>
            <p:cNvPr id="73" name="矩形 72"/>
            <p:cNvSpPr/>
            <p:nvPr/>
          </p:nvSpPr>
          <p:spPr>
            <a:xfrm>
              <a:off x="6201142" y="5405854"/>
              <a:ext cx="1653549" cy="357502"/>
            </a:xfrm>
            <a:prstGeom prst="rect">
              <a:avLst/>
            </a:prstGeom>
            <a:solidFill>
              <a:srgbClr val="C4B2B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chemeClr val="bg1"/>
                  </a:solidFill>
                  <a:latin typeface="微软雅黑" panose="020B0503020204020204" pitchFamily="34" charset="-122"/>
                  <a:ea typeface="微软雅黑" panose="020B0503020204020204" pitchFamily="34" charset="-122"/>
                </a:rPr>
                <a:t>绩效、项目</a:t>
              </a:r>
            </a:p>
          </p:txBody>
        </p:sp>
        <p:sp>
          <p:nvSpPr>
            <p:cNvPr id="86" name="矩形 85"/>
            <p:cNvSpPr/>
            <p:nvPr/>
          </p:nvSpPr>
          <p:spPr>
            <a:xfrm>
              <a:off x="6150092" y="3861127"/>
              <a:ext cx="1767985" cy="1969517"/>
            </a:xfrm>
            <a:prstGeom prst="rect">
              <a:avLst/>
            </a:prstGeom>
            <a:noFill/>
            <a:ln w="12700">
              <a:solidFill>
                <a:srgbClr val="C4B2B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grpSp>
      <p:grpSp>
        <p:nvGrpSpPr>
          <p:cNvPr id="88" name="组合 87">
            <a:extLst>
              <a:ext uri="{FF2B5EF4-FFF2-40B4-BE49-F238E27FC236}">
                <a16:creationId xmlns:a16="http://schemas.microsoft.com/office/drawing/2014/main" xmlns="" id="{4CD4A598-E9E7-453D-B817-078BDB1B123D}"/>
              </a:ext>
            </a:extLst>
          </p:cNvPr>
          <p:cNvGrpSpPr/>
          <p:nvPr/>
        </p:nvGrpSpPr>
        <p:grpSpPr>
          <a:xfrm>
            <a:off x="2602356" y="4398767"/>
            <a:ext cx="1455489" cy="303205"/>
            <a:chOff x="636316" y="2092167"/>
            <a:chExt cx="2454547" cy="303205"/>
          </a:xfrm>
        </p:grpSpPr>
        <p:sp>
          <p:nvSpPr>
            <p:cNvPr id="89" name="Line 17">
              <a:extLst>
                <a:ext uri="{FF2B5EF4-FFF2-40B4-BE49-F238E27FC236}">
                  <a16:creationId xmlns:a16="http://schemas.microsoft.com/office/drawing/2014/main" xmlns="" id="{1FF01C57-8777-4042-885A-1DC9D6E82B45}"/>
                </a:ext>
              </a:extLst>
            </p:cNvPr>
            <p:cNvSpPr>
              <a:spLocks noChangeShapeType="1"/>
            </p:cNvSpPr>
            <p:nvPr/>
          </p:nvSpPr>
          <p:spPr bwMode="auto">
            <a:xfrm rot="10800000">
              <a:off x="685800" y="2395372"/>
              <a:ext cx="2405063"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90" name="TextBox 42">
              <a:extLst>
                <a:ext uri="{FF2B5EF4-FFF2-40B4-BE49-F238E27FC236}">
                  <a16:creationId xmlns:a16="http://schemas.microsoft.com/office/drawing/2014/main" xmlns="" id="{65BC64C6-788B-4AA6-ACEE-C71A7895063A}"/>
                </a:ext>
              </a:extLst>
            </p:cNvPr>
            <p:cNvSpPr txBox="1">
              <a:spLocks noChangeArrowheads="1"/>
            </p:cNvSpPr>
            <p:nvPr/>
          </p:nvSpPr>
          <p:spPr bwMode="auto">
            <a:xfrm>
              <a:off x="636316" y="2092167"/>
              <a:ext cx="23359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sz="1200" kern="0" noProof="0" dirty="0">
                  <a:solidFill>
                    <a:schemeClr val="bg1">
                      <a:lumMod val="50000"/>
                    </a:schemeClr>
                  </a:solidFill>
                  <a:latin typeface="微软雅黑" pitchFamily="34" charset="-122"/>
                  <a:ea typeface="微软雅黑" pitchFamily="34" charset="-122"/>
                  <a:cs typeface="宋体" pitchFamily="2" charset="-122"/>
                </a:rPr>
                <a:t>数据回写</a:t>
              </a:r>
              <a:endParaRPr kumimoji="0" lang="zh-CN" altLang="en-US" sz="120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grpSp>
      <p:grpSp>
        <p:nvGrpSpPr>
          <p:cNvPr id="92" name="组合 91">
            <a:extLst>
              <a:ext uri="{FF2B5EF4-FFF2-40B4-BE49-F238E27FC236}">
                <a16:creationId xmlns:a16="http://schemas.microsoft.com/office/drawing/2014/main" xmlns="" id="{4CD4A598-E9E7-453D-B817-078BDB1B123D}"/>
              </a:ext>
            </a:extLst>
          </p:cNvPr>
          <p:cNvGrpSpPr/>
          <p:nvPr/>
        </p:nvGrpSpPr>
        <p:grpSpPr>
          <a:xfrm>
            <a:off x="8060788" y="5387593"/>
            <a:ext cx="1455489" cy="303205"/>
            <a:chOff x="636316" y="2092167"/>
            <a:chExt cx="2454547" cy="303205"/>
          </a:xfrm>
        </p:grpSpPr>
        <p:sp>
          <p:nvSpPr>
            <p:cNvPr id="93" name="Line 17">
              <a:extLst>
                <a:ext uri="{FF2B5EF4-FFF2-40B4-BE49-F238E27FC236}">
                  <a16:creationId xmlns:a16="http://schemas.microsoft.com/office/drawing/2014/main" xmlns="" id="{1FF01C57-8777-4042-885A-1DC9D6E82B45}"/>
                </a:ext>
              </a:extLst>
            </p:cNvPr>
            <p:cNvSpPr>
              <a:spLocks noChangeShapeType="1"/>
            </p:cNvSpPr>
            <p:nvPr/>
          </p:nvSpPr>
          <p:spPr bwMode="auto">
            <a:xfrm>
              <a:off x="685801" y="2395372"/>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94" name="TextBox 42">
              <a:extLst>
                <a:ext uri="{FF2B5EF4-FFF2-40B4-BE49-F238E27FC236}">
                  <a16:creationId xmlns:a16="http://schemas.microsoft.com/office/drawing/2014/main" xmlns="" id="{65BC64C6-788B-4AA6-ACEE-C71A7895063A}"/>
                </a:ext>
              </a:extLst>
            </p:cNvPr>
            <p:cNvSpPr txBox="1">
              <a:spLocks noChangeArrowheads="1"/>
            </p:cNvSpPr>
            <p:nvPr/>
          </p:nvSpPr>
          <p:spPr bwMode="auto">
            <a:xfrm>
              <a:off x="636316" y="2092167"/>
              <a:ext cx="23359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sz="1200" kern="0" dirty="0">
                  <a:solidFill>
                    <a:schemeClr val="bg1">
                      <a:lumMod val="50000"/>
                    </a:schemeClr>
                  </a:solidFill>
                  <a:latin typeface="微软雅黑" pitchFamily="34" charset="-122"/>
                  <a:ea typeface="微软雅黑" pitchFamily="34" charset="-122"/>
                  <a:cs typeface="宋体" pitchFamily="2" charset="-122"/>
                </a:rPr>
                <a:t>生成凭证</a:t>
              </a:r>
              <a:endParaRPr kumimoji="0" lang="zh-CN" altLang="en-US" sz="120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grpSp>
      <p:grpSp>
        <p:nvGrpSpPr>
          <p:cNvPr id="95" name="组合 94">
            <a:extLst>
              <a:ext uri="{FF2B5EF4-FFF2-40B4-BE49-F238E27FC236}">
                <a16:creationId xmlns:a16="http://schemas.microsoft.com/office/drawing/2014/main" xmlns="" id="{4CD4A598-E9E7-453D-B817-078BDB1B123D}"/>
              </a:ext>
            </a:extLst>
          </p:cNvPr>
          <p:cNvGrpSpPr/>
          <p:nvPr/>
        </p:nvGrpSpPr>
        <p:grpSpPr>
          <a:xfrm>
            <a:off x="8075459" y="1862965"/>
            <a:ext cx="1455489" cy="303205"/>
            <a:chOff x="636316" y="2092167"/>
            <a:chExt cx="2454547" cy="303205"/>
          </a:xfrm>
        </p:grpSpPr>
        <p:sp>
          <p:nvSpPr>
            <p:cNvPr id="96" name="Line 17">
              <a:extLst>
                <a:ext uri="{FF2B5EF4-FFF2-40B4-BE49-F238E27FC236}">
                  <a16:creationId xmlns:a16="http://schemas.microsoft.com/office/drawing/2014/main" xmlns="" id="{1FF01C57-8777-4042-885A-1DC9D6E82B45}"/>
                </a:ext>
              </a:extLst>
            </p:cNvPr>
            <p:cNvSpPr>
              <a:spLocks noChangeShapeType="1"/>
            </p:cNvSpPr>
            <p:nvPr/>
          </p:nvSpPr>
          <p:spPr bwMode="auto">
            <a:xfrm>
              <a:off x="685801" y="2395372"/>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97" name="TextBox 42">
              <a:extLst>
                <a:ext uri="{FF2B5EF4-FFF2-40B4-BE49-F238E27FC236}">
                  <a16:creationId xmlns:a16="http://schemas.microsoft.com/office/drawing/2014/main" xmlns="" id="{65BC64C6-788B-4AA6-ACEE-C71A7895063A}"/>
                </a:ext>
              </a:extLst>
            </p:cNvPr>
            <p:cNvSpPr txBox="1">
              <a:spLocks noChangeArrowheads="1"/>
            </p:cNvSpPr>
            <p:nvPr/>
          </p:nvSpPr>
          <p:spPr bwMode="auto">
            <a:xfrm>
              <a:off x="636316" y="2092167"/>
              <a:ext cx="23359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sz="1200" kern="0" dirty="0">
                  <a:solidFill>
                    <a:schemeClr val="bg1">
                      <a:lumMod val="50000"/>
                    </a:schemeClr>
                  </a:solidFill>
                  <a:latin typeface="微软雅黑" pitchFamily="34" charset="-122"/>
                  <a:ea typeface="微软雅黑" pitchFamily="34" charset="-122"/>
                  <a:cs typeface="宋体" pitchFamily="2" charset="-122"/>
                </a:rPr>
                <a:t>数据回写</a:t>
              </a:r>
              <a:endParaRPr kumimoji="0" lang="zh-CN" altLang="en-US" sz="120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grpSp>
      <p:sp>
        <p:nvSpPr>
          <p:cNvPr id="98" name="矩形 97"/>
          <p:cNvSpPr/>
          <p:nvPr/>
        </p:nvSpPr>
        <p:spPr>
          <a:xfrm>
            <a:off x="9775128" y="2553104"/>
            <a:ext cx="1767985" cy="495777"/>
          </a:xfrm>
          <a:prstGeom prst="rect">
            <a:avLst/>
          </a:prstGeom>
          <a:noFill/>
          <a:ln w="12700">
            <a:solidFill>
              <a:srgbClr val="C4B2B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grpSp>
        <p:nvGrpSpPr>
          <p:cNvPr id="101" name="组合 100"/>
          <p:cNvGrpSpPr/>
          <p:nvPr/>
        </p:nvGrpSpPr>
        <p:grpSpPr>
          <a:xfrm>
            <a:off x="651982" y="1732692"/>
            <a:ext cx="1767985" cy="2469682"/>
            <a:chOff x="651982" y="1539054"/>
            <a:chExt cx="1767985" cy="2469682"/>
          </a:xfrm>
        </p:grpSpPr>
        <p:sp>
          <p:nvSpPr>
            <p:cNvPr id="14" name="矩形 13"/>
            <p:cNvSpPr/>
            <p:nvPr/>
          </p:nvSpPr>
          <p:spPr>
            <a:xfrm>
              <a:off x="709202" y="1592558"/>
              <a:ext cx="1653549" cy="357502"/>
            </a:xfrm>
            <a:prstGeom prst="rect">
              <a:avLst/>
            </a:prstGeom>
            <a:solidFill>
              <a:srgbClr val="FFEEE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rgbClr val="3D5272"/>
                  </a:solidFill>
                  <a:latin typeface="微软雅黑" panose="020B0503020204020204" pitchFamily="34" charset="-122"/>
                  <a:ea typeface="微软雅黑" panose="020B0503020204020204" pitchFamily="34" charset="-122"/>
                </a:rPr>
                <a:t>组织部门</a:t>
              </a:r>
            </a:p>
          </p:txBody>
        </p:sp>
        <p:sp>
          <p:nvSpPr>
            <p:cNvPr id="15" name="矩形 14"/>
            <p:cNvSpPr/>
            <p:nvPr/>
          </p:nvSpPr>
          <p:spPr>
            <a:xfrm>
              <a:off x="709201" y="2089203"/>
              <a:ext cx="1653549" cy="357502"/>
            </a:xfrm>
            <a:prstGeom prst="rect">
              <a:avLst/>
            </a:prstGeom>
            <a:solidFill>
              <a:srgbClr val="FFEEE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rgbClr val="3D5272"/>
                  </a:solidFill>
                  <a:latin typeface="微软雅黑" panose="020B0503020204020204" pitchFamily="34" charset="-122"/>
                  <a:ea typeface="微软雅黑" panose="020B0503020204020204" pitchFamily="34" charset="-122"/>
                </a:rPr>
                <a:t>用户</a:t>
              </a:r>
            </a:p>
          </p:txBody>
        </p:sp>
        <p:sp>
          <p:nvSpPr>
            <p:cNvPr id="55" name="矩形 54"/>
            <p:cNvSpPr/>
            <p:nvPr/>
          </p:nvSpPr>
          <p:spPr>
            <a:xfrm>
              <a:off x="709202" y="2586458"/>
              <a:ext cx="1653549" cy="357502"/>
            </a:xfrm>
            <a:prstGeom prst="rect">
              <a:avLst/>
            </a:prstGeom>
            <a:solidFill>
              <a:srgbClr val="FFEEE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rgbClr val="3D5272"/>
                  </a:solidFill>
                  <a:latin typeface="微软雅黑" panose="020B0503020204020204" pitchFamily="34" charset="-122"/>
                  <a:ea typeface="微软雅黑" panose="020B0503020204020204" pitchFamily="34" charset="-122"/>
                </a:rPr>
                <a:t>岗位</a:t>
              </a:r>
            </a:p>
          </p:txBody>
        </p:sp>
        <p:sp>
          <p:nvSpPr>
            <p:cNvPr id="82" name="矩形 81"/>
            <p:cNvSpPr/>
            <p:nvPr/>
          </p:nvSpPr>
          <p:spPr>
            <a:xfrm>
              <a:off x="651982" y="1539054"/>
              <a:ext cx="1767985" cy="2469682"/>
            </a:xfrm>
            <a:prstGeom prst="rect">
              <a:avLst/>
            </a:prstGeom>
            <a:noFill/>
            <a:ln w="12700">
              <a:solidFill>
                <a:srgbClr val="C4B2B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sp>
          <p:nvSpPr>
            <p:cNvPr id="99" name="矩形 98"/>
            <p:cNvSpPr/>
            <p:nvPr/>
          </p:nvSpPr>
          <p:spPr>
            <a:xfrm>
              <a:off x="707319" y="3058945"/>
              <a:ext cx="1653549" cy="357502"/>
            </a:xfrm>
            <a:prstGeom prst="rect">
              <a:avLst/>
            </a:prstGeom>
            <a:solidFill>
              <a:srgbClr val="FFEEE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rgbClr val="3D5272"/>
                  </a:solidFill>
                  <a:latin typeface="微软雅黑" panose="020B0503020204020204" pitchFamily="34" charset="-122"/>
                  <a:ea typeface="微软雅黑" panose="020B0503020204020204" pitchFamily="34" charset="-122"/>
                </a:rPr>
                <a:t>职级</a:t>
              </a:r>
            </a:p>
          </p:txBody>
        </p:sp>
        <p:sp>
          <p:nvSpPr>
            <p:cNvPr id="100" name="矩形 99"/>
            <p:cNvSpPr/>
            <p:nvPr/>
          </p:nvSpPr>
          <p:spPr>
            <a:xfrm>
              <a:off x="707318" y="3535033"/>
              <a:ext cx="1653549" cy="357502"/>
            </a:xfrm>
            <a:prstGeom prst="rect">
              <a:avLst/>
            </a:prstGeom>
            <a:solidFill>
              <a:srgbClr val="FFEEE2"/>
            </a:solidFill>
            <a:ln w="1905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noAutofit/>
            </a:bodyPr>
            <a:lstStyle/>
            <a:p>
              <a:pPr algn="ctr" defTabSz="309563"/>
              <a:r>
                <a:rPr lang="zh-CN" altLang="en-US" sz="1200" dirty="0">
                  <a:solidFill>
                    <a:srgbClr val="3D5272"/>
                  </a:solidFill>
                  <a:latin typeface="微软雅黑" panose="020B0503020204020204" pitchFamily="34" charset="-122"/>
                  <a:ea typeface="微软雅黑" panose="020B0503020204020204" pitchFamily="34" charset="-122"/>
                </a:rPr>
                <a:t>汇报关系</a:t>
              </a:r>
            </a:p>
          </p:txBody>
        </p:sp>
      </p:grpSp>
      <p:sp>
        <p:nvSpPr>
          <p:cNvPr id="74" name="TextBox 42">
            <a:extLst>
              <a:ext uri="{FF2B5EF4-FFF2-40B4-BE49-F238E27FC236}">
                <a16:creationId xmlns:a16="http://schemas.microsoft.com/office/drawing/2014/main" xmlns="" id="{65BC64C6-788B-4AA6-ACEE-C71A7895063A}"/>
              </a:ext>
            </a:extLst>
          </p:cNvPr>
          <p:cNvSpPr txBox="1">
            <a:spLocks noChangeArrowheads="1"/>
          </p:cNvSpPr>
          <p:nvPr/>
        </p:nvSpPr>
        <p:spPr bwMode="auto">
          <a:xfrm>
            <a:off x="2592229" y="2163964"/>
            <a:ext cx="146561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altLang="zh-CN" sz="1200" kern="0" dirty="0">
                <a:solidFill>
                  <a:schemeClr val="bg1">
                    <a:lumMod val="50000"/>
                  </a:schemeClr>
                </a:solidFill>
                <a:latin typeface="微软雅黑" pitchFamily="34" charset="-122"/>
                <a:ea typeface="微软雅黑" pitchFamily="34" charset="-122"/>
                <a:cs typeface="宋体" pitchFamily="2" charset="-122"/>
              </a:rPr>
              <a:t>1</a:t>
            </a:r>
            <a:r>
              <a:rPr lang="zh-CN" altLang="en-US" sz="1200" kern="0" dirty="0">
                <a:solidFill>
                  <a:schemeClr val="bg1">
                    <a:lumMod val="50000"/>
                  </a:schemeClr>
                </a:solidFill>
                <a:latin typeface="微软雅黑" pitchFamily="34" charset="-122"/>
                <a:ea typeface="微软雅黑" pitchFamily="34" charset="-122"/>
                <a:cs typeface="宋体" pitchFamily="2" charset="-122"/>
              </a:rPr>
              <a:t>、内置多种标准安全协议、加密算法</a:t>
            </a:r>
            <a:endParaRPr lang="en-US" altLang="zh-CN" sz="1200" kern="0" dirty="0">
              <a:solidFill>
                <a:schemeClr val="bg1">
                  <a:lumMod val="50000"/>
                </a:schemeClr>
              </a:solidFill>
              <a:latin typeface="微软雅黑" pitchFamily="34" charset="-122"/>
              <a:ea typeface="微软雅黑" pitchFamily="34" charset="-122"/>
              <a:cs typeface="宋体" pitchFamily="2" charset="-122"/>
            </a:endParaRPr>
          </a:p>
          <a:p>
            <a:pPr marL="0" marR="0" lvl="0" indent="0" defTabSz="914400" rtl="0" eaLnBrk="1" fontAlgn="base" latinLnBrk="0" hangingPunct="1">
              <a:lnSpc>
                <a:spcPct val="100000"/>
              </a:lnSpc>
              <a:spcBef>
                <a:spcPct val="0"/>
              </a:spcBef>
              <a:spcAft>
                <a:spcPct val="0"/>
              </a:spcAft>
              <a:buClrTx/>
              <a:buSzTx/>
              <a:buFontTx/>
              <a:buNone/>
              <a:tabLst/>
              <a:defRPr/>
            </a:pPr>
            <a:r>
              <a:rPr kumimoji="0" lang="en-US" altLang="zh-CN" sz="120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rPr>
              <a:t>2</a:t>
            </a:r>
            <a:r>
              <a:rPr kumimoji="0" lang="zh-CN" altLang="en-US" sz="120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rPr>
              <a:t>、向导式设置，实现数据库自动同步，此方案也可用来同步考勤机数据。</a:t>
            </a:r>
          </a:p>
        </p:txBody>
      </p:sp>
    </p:spTree>
    <p:extLst>
      <p:ext uri="{BB962C8B-B14F-4D97-AF65-F5344CB8AC3E}">
        <p14:creationId xmlns:p14="http://schemas.microsoft.com/office/powerpoint/2010/main" val="1112099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 name="组合 10">
            <a:extLst>
              <a:ext uri="{FF2B5EF4-FFF2-40B4-BE49-F238E27FC236}">
                <a16:creationId xmlns:a16="http://schemas.microsoft.com/office/drawing/2014/main" xmlns="" id="{8FB01A52-BABE-4A29-97EE-D06AB54C03B8}"/>
              </a:ext>
            </a:extLst>
          </p:cNvPr>
          <p:cNvGrpSpPr/>
          <p:nvPr/>
        </p:nvGrpSpPr>
        <p:grpSpPr>
          <a:xfrm>
            <a:off x="406400" y="325120"/>
            <a:ext cx="6068827" cy="690880"/>
            <a:chOff x="406400" y="325120"/>
            <a:chExt cx="6068827" cy="690880"/>
          </a:xfrm>
        </p:grpSpPr>
        <p:grpSp>
          <p:nvGrpSpPr>
            <p:cNvPr id="12" name="组合 11">
              <a:extLst>
                <a:ext uri="{FF2B5EF4-FFF2-40B4-BE49-F238E27FC236}">
                  <a16:creationId xmlns:a16="http://schemas.microsoft.com/office/drawing/2014/main" xmlns="" id="{9A00CA67-A79F-495A-9E2B-C49D1E913715}"/>
                </a:ext>
              </a:extLst>
            </p:cNvPr>
            <p:cNvGrpSpPr/>
            <p:nvPr/>
          </p:nvGrpSpPr>
          <p:grpSpPr>
            <a:xfrm>
              <a:off x="406400" y="325120"/>
              <a:ext cx="690880" cy="690880"/>
              <a:chOff x="3362960" y="1706880"/>
              <a:chExt cx="924560" cy="924560"/>
            </a:xfrm>
          </p:grpSpPr>
          <p:sp>
            <p:nvSpPr>
              <p:cNvPr id="14" name="椭圆 13">
                <a:extLst>
                  <a:ext uri="{FF2B5EF4-FFF2-40B4-BE49-F238E27FC236}">
                    <a16:creationId xmlns:a16="http://schemas.microsoft.com/office/drawing/2014/main" xmlns="" id="{85F79A1C-2B9C-4417-BC7A-186C2711E656}"/>
                  </a:ext>
                </a:extLst>
              </p:cNvPr>
              <p:cNvSpPr/>
              <p:nvPr/>
            </p:nvSpPr>
            <p:spPr>
              <a:xfrm>
                <a:off x="3362960" y="1706880"/>
                <a:ext cx="924560" cy="92456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xmlns="" id="{3F962065-4DCE-46AE-8E92-801D2FFDDD3E}"/>
                  </a:ext>
                </a:extLst>
              </p:cNvPr>
              <p:cNvSpPr/>
              <p:nvPr/>
            </p:nvSpPr>
            <p:spPr>
              <a:xfrm>
                <a:off x="3454400" y="1793240"/>
                <a:ext cx="751840" cy="751840"/>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xmlns="" id="{2D47FB7C-6AB8-4914-B9C8-67A9E85CD017}"/>
                  </a:ext>
                </a:extLst>
              </p:cNvPr>
              <p:cNvSpPr/>
              <p:nvPr/>
            </p:nvSpPr>
            <p:spPr>
              <a:xfrm>
                <a:off x="3538220" y="1882140"/>
                <a:ext cx="574040" cy="57404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a:extLst>
                <a:ext uri="{FF2B5EF4-FFF2-40B4-BE49-F238E27FC236}">
                  <a16:creationId xmlns:a16="http://schemas.microsoft.com/office/drawing/2014/main" xmlns="" id="{D5365A77-2749-48BA-8799-EF7D85A58015}"/>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chemeClr val="bg1"/>
                  </a:solidFill>
                  <a:latin typeface="苹方 粗体" panose="020B0600000000000000" pitchFamily="34" charset="-122"/>
                  <a:ea typeface="苹方 粗体" panose="020B0600000000000000" pitchFamily="34" charset="-122"/>
                </a:rPr>
                <a:t>泰永长征</a:t>
              </a:r>
              <a:endParaRPr lang="en-US" altLang="zh-CN" sz="2800" dirty="0">
                <a:solidFill>
                  <a:schemeClr val="bg1"/>
                </a:solidFill>
                <a:latin typeface="苹方 粗体" panose="020B0600000000000000" pitchFamily="34" charset="-122"/>
                <a:ea typeface="苹方 粗体" panose="020B0600000000000000" pitchFamily="34" charset="-122"/>
              </a:endParaRPr>
            </a:p>
          </p:txBody>
        </p:sp>
      </p:grpSp>
      <p:sp>
        <p:nvSpPr>
          <p:cNvPr id="17" name="文本框 16">
            <a:extLst>
              <a:ext uri="{FF2B5EF4-FFF2-40B4-BE49-F238E27FC236}">
                <a16:creationId xmlns:a16="http://schemas.microsoft.com/office/drawing/2014/main" xmlns="" id="{726E274A-D52F-4E9C-B9AE-01645AC419DE}"/>
              </a:ext>
            </a:extLst>
          </p:cNvPr>
          <p:cNvSpPr txBox="1"/>
          <p:nvPr/>
        </p:nvSpPr>
        <p:spPr>
          <a:xfrm>
            <a:off x="789627" y="2053594"/>
            <a:ext cx="2907156" cy="29095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贵州泰永长征技术股份有限公司（股票代码：</a:t>
            </a:r>
            <a:r>
              <a:rPr lang="en-US" altLang="zh-CN" sz="1200" dirty="0">
                <a:solidFill>
                  <a:schemeClr val="bg1"/>
                </a:solidFill>
                <a:latin typeface="微软雅黑" panose="020B0503020204020204" pitchFamily="34" charset="-122"/>
                <a:ea typeface="微软雅黑" panose="020B0503020204020204" pitchFamily="34" charset="-122"/>
              </a:rPr>
              <a:t>002927</a:t>
            </a:r>
            <a:r>
              <a:rPr lang="zh-CN" altLang="en-US" sz="1200" dirty="0">
                <a:solidFill>
                  <a:schemeClr val="bg1"/>
                </a:solidFill>
                <a:latin typeface="微软雅黑" panose="020B0503020204020204" pitchFamily="34" charset="-122"/>
                <a:ea typeface="微软雅黑" panose="020B0503020204020204" pitchFamily="34" charset="-122"/>
              </a:rPr>
              <a:t>，股票简称“泰永长征”），于</a:t>
            </a:r>
            <a:r>
              <a:rPr lang="en-US" altLang="zh-CN" sz="1200" dirty="0">
                <a:solidFill>
                  <a:schemeClr val="bg1"/>
                </a:solidFill>
                <a:latin typeface="微软雅黑" panose="020B0503020204020204" pitchFamily="34" charset="-122"/>
                <a:ea typeface="微软雅黑" panose="020B0503020204020204" pitchFamily="34" charset="-122"/>
              </a:rPr>
              <a:t>2018</a:t>
            </a:r>
            <a:r>
              <a:rPr lang="zh-CN" altLang="en-US" sz="1200" dirty="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月</a:t>
            </a:r>
            <a:r>
              <a:rPr lang="en-US" altLang="zh-CN" sz="1200" dirty="0">
                <a:solidFill>
                  <a:schemeClr val="bg1"/>
                </a:solidFill>
                <a:latin typeface="微软雅黑" panose="020B0503020204020204" pitchFamily="34" charset="-122"/>
                <a:ea typeface="微软雅黑" panose="020B0503020204020204" pitchFamily="34" charset="-122"/>
              </a:rPr>
              <a:t>23</a:t>
            </a:r>
            <a:r>
              <a:rPr lang="zh-CN" altLang="en-US" sz="1200" dirty="0">
                <a:solidFill>
                  <a:schemeClr val="bg1"/>
                </a:solidFill>
                <a:latin typeface="微软雅黑" panose="020B0503020204020204" pitchFamily="34" charset="-122"/>
                <a:ea typeface="微软雅黑" panose="020B0503020204020204" pitchFamily="34" charset="-122"/>
              </a:rPr>
              <a:t>日在深圳证券交易所成功上市。泰永长征旗下拥有“长九”及“</a:t>
            </a:r>
            <a:r>
              <a:rPr lang="en-US" altLang="zh-CN" sz="1200" dirty="0">
                <a:solidFill>
                  <a:schemeClr val="bg1"/>
                </a:solidFill>
                <a:latin typeface="微软雅黑" panose="020B0503020204020204" pitchFamily="34" charset="-122"/>
                <a:ea typeface="微软雅黑" panose="020B0503020204020204" pitchFamily="34" charset="-122"/>
              </a:rPr>
              <a:t>TYT</a:t>
            </a:r>
            <a:r>
              <a:rPr lang="zh-CN" altLang="en-US" sz="1200" dirty="0">
                <a:solidFill>
                  <a:schemeClr val="bg1"/>
                </a:solidFill>
                <a:latin typeface="微软雅黑" panose="020B0503020204020204" pitchFamily="34" charset="-122"/>
                <a:ea typeface="微软雅黑" panose="020B0503020204020204" pitchFamily="34" charset="-122"/>
              </a:rPr>
              <a:t>泰永”两大品牌，为中国电器工业最具影响力品牌。</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endParaRPr lang="en-US" altLang="zh-CN" sz="14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低压电器行业领军品牌</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en-US" altLang="zh-SG" sz="1400" b="1" dirty="0">
                <a:solidFill>
                  <a:srgbClr val="008CD6"/>
                </a:solidFill>
                <a:latin typeface="微软雅黑" panose="020B0503020204020204" pitchFamily="34" charset="-122"/>
                <a:ea typeface="微软雅黑" panose="020B0503020204020204" pitchFamily="34" charset="-122"/>
              </a:rPr>
              <a:t>ATSE</a:t>
            </a:r>
            <a:r>
              <a:rPr lang="zh-SG" altLang="en-US" sz="1400" b="1" dirty="0">
                <a:solidFill>
                  <a:srgbClr val="008CD6"/>
                </a:solidFill>
                <a:latin typeface="微软雅黑" panose="020B0503020204020204" pitchFamily="34" charset="-122"/>
                <a:ea typeface="微软雅黑" panose="020B0503020204020204" pitchFamily="34" charset="-122"/>
              </a:rPr>
              <a:t>行业领导者</a:t>
            </a:r>
            <a:endParaRPr lang="en-US" altLang="zh-CN" sz="1400" b="1" dirty="0">
              <a:solidFill>
                <a:srgbClr val="008CD6"/>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xmlns="" id="{B3E3D2DF-D793-41DD-AF7D-8A80E510200B}"/>
              </a:ext>
            </a:extLst>
          </p:cNvPr>
          <p:cNvSpPr/>
          <p:nvPr/>
        </p:nvSpPr>
        <p:spPr>
          <a:xfrm>
            <a:off x="728666" y="1434380"/>
            <a:ext cx="3635410" cy="436658"/>
          </a:xfrm>
          <a:prstGeom prst="rect">
            <a:avLst/>
          </a:prstGeom>
        </p:spPr>
        <p:txBody>
          <a:bodyPr wrap="square">
            <a:spAutoFit/>
          </a:bodyPr>
          <a:lstStyle/>
          <a:p>
            <a:pPr lvl="0" defTabSz="825500">
              <a:lnSpc>
                <a:spcPct val="160000"/>
              </a:lnSpc>
            </a:pPr>
            <a:r>
              <a:rPr lang="zh-CN" altLang="en-US" sz="1600" b="1" dirty="0">
                <a:solidFill>
                  <a:schemeClr val="bg1"/>
                </a:solidFill>
                <a:latin typeface="微软雅黑" panose="020B0503020204020204" pitchFamily="34" charset="-122"/>
                <a:ea typeface="微软雅黑" panose="020B0503020204020204" pitchFamily="34" charset="-122"/>
              </a:rPr>
              <a:t>贵州泰永长征技术股份有限公司</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cxnSp>
        <p:nvCxnSpPr>
          <p:cNvPr id="19" name="直接连接符 18">
            <a:extLst>
              <a:ext uri="{FF2B5EF4-FFF2-40B4-BE49-F238E27FC236}">
                <a16:creationId xmlns:a16="http://schemas.microsoft.com/office/drawing/2014/main" xmlns="" id="{1CCCF504-5A9B-415E-9689-B40B2389894A}"/>
              </a:ext>
            </a:extLst>
          </p:cNvPr>
          <p:cNvCxnSpPr/>
          <p:nvPr/>
        </p:nvCxnSpPr>
        <p:spPr>
          <a:xfrm>
            <a:off x="824078" y="1961559"/>
            <a:ext cx="40551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0" name="矩形 19">
            <a:extLst>
              <a:ext uri="{FF2B5EF4-FFF2-40B4-BE49-F238E27FC236}">
                <a16:creationId xmlns:a16="http://schemas.microsoft.com/office/drawing/2014/main" xmlns="" id="{F951BE51-9539-42DC-9744-FF9C867F48B6}"/>
              </a:ext>
            </a:extLst>
          </p:cNvPr>
          <p:cNvSpPr/>
          <p:nvPr/>
        </p:nvSpPr>
        <p:spPr>
          <a:xfrm>
            <a:off x="4683890" y="1434380"/>
            <a:ext cx="2581540" cy="436658"/>
          </a:xfrm>
          <a:prstGeom prst="rect">
            <a:avLst/>
          </a:prstGeom>
        </p:spPr>
        <p:txBody>
          <a:bodyPr wrap="square">
            <a:spAutoFit/>
          </a:bodyPr>
          <a:lstStyle/>
          <a:p>
            <a:pPr lvl="0" algn="l" defTabSz="825500">
              <a:lnSpc>
                <a:spcPct val="160000"/>
              </a:lnSpc>
            </a:pPr>
            <a:r>
              <a:rPr lang="zh-CN" altLang="en-US" sz="1600" b="1" dirty="0">
                <a:solidFill>
                  <a:schemeClr val="bg1"/>
                </a:solidFill>
                <a:latin typeface="微软雅黑" panose="020B0503020204020204" pitchFamily="34" charset="-122"/>
                <a:ea typeface="微软雅黑" panose="020B0503020204020204" pitchFamily="34" charset="-122"/>
              </a:rPr>
              <a:t>选型重点</a:t>
            </a:r>
            <a:r>
              <a:rPr lang="en-US" altLang="zh-CN" sz="1600" b="1" dirty="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难点</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cxnSp>
        <p:nvCxnSpPr>
          <p:cNvPr id="21" name="直接连接符 20">
            <a:extLst>
              <a:ext uri="{FF2B5EF4-FFF2-40B4-BE49-F238E27FC236}">
                <a16:creationId xmlns:a16="http://schemas.microsoft.com/office/drawing/2014/main" xmlns="" id="{3779600E-2007-4494-8858-977286611819}"/>
              </a:ext>
            </a:extLst>
          </p:cNvPr>
          <p:cNvCxnSpPr/>
          <p:nvPr/>
        </p:nvCxnSpPr>
        <p:spPr>
          <a:xfrm>
            <a:off x="4770737" y="1961559"/>
            <a:ext cx="40551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xmlns="" id="{412470DE-3488-40D6-B379-14D85344F4C3}"/>
              </a:ext>
            </a:extLst>
          </p:cNvPr>
          <p:cNvSpPr txBox="1"/>
          <p:nvPr/>
        </p:nvSpPr>
        <p:spPr>
          <a:xfrm>
            <a:off x="4716959" y="1978975"/>
            <a:ext cx="2901872" cy="45345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兼顾移动端、</a:t>
            </a:r>
            <a:r>
              <a:rPr lang="en-US" altLang="zh-CN" sz="1400" b="1" dirty="0">
                <a:solidFill>
                  <a:srgbClr val="008CD6"/>
                </a:solidFill>
                <a:latin typeface="微软雅黑" panose="020B0503020204020204" pitchFamily="34" charset="-122"/>
                <a:ea typeface="微软雅黑" panose="020B0503020204020204" pitchFamily="34" charset="-122"/>
              </a:rPr>
              <a:t>PC</a:t>
            </a:r>
            <a:r>
              <a:rPr lang="zh-CN" altLang="en-US" sz="1400" b="1" dirty="0">
                <a:solidFill>
                  <a:srgbClr val="008CD6"/>
                </a:solidFill>
                <a:latin typeface="微软雅黑" panose="020B0503020204020204" pitchFamily="34" charset="-122"/>
                <a:ea typeface="微软雅黑" panose="020B0503020204020204" pitchFamily="34" charset="-122"/>
              </a:rPr>
              <a:t>端</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Microsoft YaHei" charset="-122"/>
                <a:ea typeface="Microsoft YaHei" charset="-122"/>
                <a:cs typeface="Microsoft YaHei" charset="-122"/>
              </a:rPr>
              <a:t>现有管理软件只有</a:t>
            </a:r>
            <a:r>
              <a:rPr lang="en-US" altLang="zh-CN" sz="1200" dirty="0">
                <a:solidFill>
                  <a:schemeClr val="bg1"/>
                </a:solidFill>
                <a:latin typeface="Microsoft YaHei" charset="-122"/>
                <a:ea typeface="Microsoft YaHei" charset="-122"/>
                <a:cs typeface="Microsoft YaHei" charset="-122"/>
              </a:rPr>
              <a:t>Web</a:t>
            </a:r>
            <a:r>
              <a:rPr lang="zh-CN" altLang="en-US" sz="1200" dirty="0">
                <a:solidFill>
                  <a:schemeClr val="bg1"/>
                </a:solidFill>
                <a:latin typeface="Microsoft YaHei" charset="-122"/>
                <a:ea typeface="Microsoft YaHei" charset="-122"/>
                <a:cs typeface="Microsoft YaHei" charset="-122"/>
              </a:rPr>
              <a:t>端，无移动端，员工无法进行移动办公，无法满足企业日趋加快的运营节奏 。</a:t>
            </a:r>
            <a:endParaRPr lang="en-US" altLang="zh-CN" sz="1200" dirty="0">
              <a:solidFill>
                <a:schemeClr val="bg1"/>
              </a:solidFill>
              <a:latin typeface="Microsoft YaHei" charset="-122"/>
              <a:ea typeface="Microsoft YaHei" charset="-122"/>
              <a:cs typeface="Microsoft YaHei" charset="-122"/>
            </a:endParaRPr>
          </a:p>
          <a:p>
            <a:pPr algn="just" defTabSz="825500">
              <a:lnSpc>
                <a:spcPct val="160000"/>
              </a:lnSpc>
            </a:pPr>
            <a:endParaRPr lang="en-US" altLang="zh-CN" sz="1400" dirty="0">
              <a:solidFill>
                <a:schemeClr val="bg1"/>
              </a:solidFill>
              <a:latin typeface="Microsoft YaHei" charset="-122"/>
              <a:ea typeface="Microsoft YaHei" charset="-122"/>
              <a:cs typeface="Microsoft YaHei"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报表统计</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Microsoft YaHei" charset="-122"/>
                <a:ea typeface="Microsoft YaHei" charset="-122"/>
                <a:cs typeface="Microsoft YaHei" charset="-122"/>
              </a:rPr>
              <a:t>缺乏实时的销售报表、财务报表。销售工具、管理工具等报表数据来源于</a:t>
            </a:r>
            <a:r>
              <a:rPr lang="en-US" altLang="zh-CN" sz="1200" dirty="0">
                <a:solidFill>
                  <a:schemeClr val="bg1"/>
                </a:solidFill>
                <a:latin typeface="Microsoft YaHei" charset="-122"/>
                <a:ea typeface="Microsoft YaHei" charset="-122"/>
                <a:cs typeface="Microsoft YaHei" charset="-122"/>
              </a:rPr>
              <a:t>ERP</a:t>
            </a:r>
            <a:r>
              <a:rPr lang="zh-CN" altLang="en-US" sz="1200" dirty="0">
                <a:solidFill>
                  <a:schemeClr val="bg1"/>
                </a:solidFill>
                <a:latin typeface="Microsoft YaHei" charset="-122"/>
                <a:ea typeface="Microsoft YaHei" charset="-122"/>
                <a:cs typeface="Microsoft YaHei" charset="-122"/>
              </a:rPr>
              <a:t>、</a:t>
            </a:r>
            <a:r>
              <a:rPr lang="en-US" altLang="zh-CN" sz="1200" dirty="0">
                <a:solidFill>
                  <a:schemeClr val="bg1"/>
                </a:solidFill>
                <a:latin typeface="Microsoft YaHei" charset="-122"/>
                <a:ea typeface="Microsoft YaHei" charset="-122"/>
                <a:cs typeface="Microsoft YaHei" charset="-122"/>
              </a:rPr>
              <a:t>OA</a:t>
            </a:r>
            <a:r>
              <a:rPr lang="zh-CN" altLang="en-US" sz="1200" dirty="0">
                <a:solidFill>
                  <a:schemeClr val="bg1"/>
                </a:solidFill>
                <a:latin typeface="Microsoft YaHei" charset="-122"/>
                <a:ea typeface="Microsoft YaHei" charset="-122"/>
                <a:cs typeface="Microsoft YaHei" charset="-122"/>
              </a:rPr>
              <a:t>、财务等多套系统，同时需要移动端报表</a:t>
            </a:r>
            <a:r>
              <a:rPr lang="zh-CN" altLang="en-US" sz="1400" dirty="0">
                <a:solidFill>
                  <a:schemeClr val="bg1"/>
                </a:solidFill>
                <a:latin typeface="Microsoft YaHei" charset="-122"/>
                <a:ea typeface="Microsoft YaHei" charset="-122"/>
                <a:cs typeface="Microsoft YaHei" charset="-122"/>
              </a:rPr>
              <a:t>。</a:t>
            </a:r>
            <a:endParaRPr lang="en-US" altLang="zh-CN" sz="1400" dirty="0">
              <a:solidFill>
                <a:schemeClr val="bg1"/>
              </a:solidFill>
              <a:latin typeface="Microsoft YaHei" charset="-122"/>
              <a:ea typeface="Microsoft YaHei" charset="-122"/>
              <a:cs typeface="Microsoft YaHei" charset="-122"/>
            </a:endParaRPr>
          </a:p>
          <a:p>
            <a:pPr algn="just" defTabSz="825500">
              <a:lnSpc>
                <a:spcPct val="160000"/>
              </a:lnSpc>
            </a:pPr>
            <a:endParaRPr lang="en-US" altLang="zh-CN" sz="1400" dirty="0">
              <a:solidFill>
                <a:schemeClr val="bg1"/>
              </a:solidFill>
              <a:latin typeface="Microsoft YaHei" charset="-122"/>
              <a:ea typeface="Microsoft YaHei" charset="-122"/>
              <a:cs typeface="Microsoft YaHei" charset="-122"/>
            </a:endParaRPr>
          </a:p>
          <a:p>
            <a:pPr algn="just" defTabSz="825500">
              <a:lnSpc>
                <a:spcPct val="160000"/>
              </a:lnSpc>
            </a:pPr>
            <a:r>
              <a:rPr lang="zh-CN" altLang="en-US" sz="1400" b="1" dirty="0">
                <a:solidFill>
                  <a:srgbClr val="008CD6"/>
                </a:solidFill>
                <a:latin typeface="Microsoft YaHei" charset="-122"/>
                <a:ea typeface="Microsoft YaHei" charset="-122"/>
                <a:cs typeface="Microsoft YaHei" charset="-122"/>
              </a:rPr>
              <a:t>无法满足个性化需求</a:t>
            </a:r>
          </a:p>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现有软件不符合企业实际经营模式，个性化应用较差。需要“客户信息</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联系人</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预测</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查询</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操作</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业务关联”</a:t>
            </a:r>
            <a:r>
              <a:rPr lang="en-US" altLang="zh-CN" sz="1200" dirty="0">
                <a:solidFill>
                  <a:schemeClr val="bg1"/>
                </a:solidFill>
                <a:latin typeface="微软雅黑" panose="020B0503020204020204" pitchFamily="34" charset="-122"/>
                <a:ea typeface="微软雅黑" panose="020B0503020204020204" pitchFamily="34" charset="-122"/>
              </a:rPr>
              <a:t>N</a:t>
            </a:r>
            <a:r>
              <a:rPr lang="zh-CN" altLang="en-US" sz="1200" dirty="0">
                <a:solidFill>
                  <a:schemeClr val="bg1"/>
                </a:solidFill>
                <a:latin typeface="微软雅黑" panose="020B0503020204020204" pitchFamily="34" charset="-122"/>
                <a:ea typeface="微软雅黑" panose="020B0503020204020204" pitchFamily="34" charset="-122"/>
              </a:rPr>
              <a:t>合一。</a:t>
            </a:r>
          </a:p>
        </p:txBody>
      </p:sp>
      <p:sp>
        <p:nvSpPr>
          <p:cNvPr id="23" name="矩形 22">
            <a:extLst>
              <a:ext uri="{FF2B5EF4-FFF2-40B4-BE49-F238E27FC236}">
                <a16:creationId xmlns:a16="http://schemas.microsoft.com/office/drawing/2014/main" xmlns="" id="{20B1D0C1-5329-4AD5-A695-E37717587E00}"/>
              </a:ext>
            </a:extLst>
          </p:cNvPr>
          <p:cNvSpPr/>
          <p:nvPr/>
        </p:nvSpPr>
        <p:spPr>
          <a:xfrm>
            <a:off x="8600905" y="1431063"/>
            <a:ext cx="2045127" cy="436658"/>
          </a:xfrm>
          <a:prstGeom prst="rect">
            <a:avLst/>
          </a:prstGeom>
        </p:spPr>
        <p:txBody>
          <a:bodyPr wrap="square">
            <a:spAutoFit/>
          </a:bodyPr>
          <a:lstStyle/>
          <a:p>
            <a:pPr lvl="0" algn="l" defTabSz="825500">
              <a:lnSpc>
                <a:spcPct val="160000"/>
              </a:lnSpc>
            </a:pPr>
            <a:r>
              <a:rPr lang="zh-CN" altLang="en-US" sz="1600" b="1" dirty="0">
                <a:solidFill>
                  <a:schemeClr val="bg1"/>
                </a:solidFill>
                <a:latin typeface="微软雅黑" panose="020B0503020204020204" pitchFamily="34" charset="-122"/>
                <a:ea typeface="微软雅黑" panose="020B0503020204020204" pitchFamily="34" charset="-122"/>
              </a:rPr>
              <a:t>解决方案</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cxnSp>
        <p:nvCxnSpPr>
          <p:cNvPr id="24" name="直接连接符 23">
            <a:extLst>
              <a:ext uri="{FF2B5EF4-FFF2-40B4-BE49-F238E27FC236}">
                <a16:creationId xmlns:a16="http://schemas.microsoft.com/office/drawing/2014/main" xmlns="" id="{9438D72E-72D8-410C-8C39-9FDCD4A5013F}"/>
              </a:ext>
            </a:extLst>
          </p:cNvPr>
          <p:cNvCxnSpPr/>
          <p:nvPr/>
        </p:nvCxnSpPr>
        <p:spPr>
          <a:xfrm>
            <a:off x="8695038" y="1958242"/>
            <a:ext cx="40551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xmlns="" id="{678A5D3D-29BE-4CD0-8600-4E573389E8EA}"/>
              </a:ext>
            </a:extLst>
          </p:cNvPr>
          <p:cNvSpPr txBox="1"/>
          <p:nvPr/>
        </p:nvSpPr>
        <p:spPr>
          <a:xfrm>
            <a:off x="8639007" y="1941129"/>
            <a:ext cx="2943394" cy="4731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多屏互动</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平台同时生成</a:t>
            </a:r>
            <a:r>
              <a:rPr lang="en-US" altLang="zh-CN" sz="1200" dirty="0">
                <a:solidFill>
                  <a:schemeClr val="bg1"/>
                </a:solidFill>
                <a:latin typeface="微软雅黑" panose="020B0503020204020204" pitchFamily="34" charset="-122"/>
                <a:ea typeface="微软雅黑" panose="020B0503020204020204" pitchFamily="34" charset="-122"/>
              </a:rPr>
              <a:t>PC</a:t>
            </a:r>
            <a:r>
              <a:rPr lang="zh-CN" altLang="en-US" sz="1200" dirty="0">
                <a:solidFill>
                  <a:schemeClr val="bg1"/>
                </a:solidFill>
                <a:latin typeface="微软雅黑" panose="020B0503020204020204" pitchFamily="34" charset="-122"/>
                <a:ea typeface="微软雅黑" panose="020B0503020204020204" pitchFamily="34" charset="-122"/>
              </a:rPr>
              <a:t>端、移动端、大屏端应用，用户随时随地进行业务操作，提升企业运营效率。</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endParaRPr lang="en-US" altLang="zh-CN" sz="14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报表引擎</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zh-SG" sz="1200" dirty="0">
                <a:solidFill>
                  <a:schemeClr val="bg1"/>
                </a:solidFill>
                <a:latin typeface="微软雅黑" panose="020B0503020204020204" pitchFamily="34" charset="-122"/>
                <a:ea typeface="微软雅黑" panose="020B0503020204020204" pitchFamily="34" charset="-122"/>
              </a:rPr>
              <a:t>支持多种列表模式、丰富的样式、灵活组装搭配、支持多种数据来源（存储过程、视图、实体、多表关联、</a:t>
            </a:r>
            <a:r>
              <a:rPr lang="en-US" altLang="zh-SG" sz="1200" dirty="0">
                <a:solidFill>
                  <a:schemeClr val="bg1"/>
                </a:solidFill>
                <a:latin typeface="微软雅黑" panose="020B0503020204020204" pitchFamily="34" charset="-122"/>
                <a:ea typeface="微软雅黑" panose="020B0503020204020204" pitchFamily="34" charset="-122"/>
              </a:rPr>
              <a:t>SQL</a:t>
            </a:r>
            <a:r>
              <a:rPr lang="zh-CN" altLang="zh-SG" sz="1200" dirty="0">
                <a:solidFill>
                  <a:schemeClr val="bg1"/>
                </a:solidFill>
                <a:latin typeface="微软雅黑" panose="020B0503020204020204" pitchFamily="34" charset="-122"/>
                <a:ea typeface="微软雅黑" panose="020B0503020204020204" pitchFamily="34" charset="-122"/>
              </a:rPr>
              <a:t>数据源、外部数据源</a:t>
            </a:r>
            <a:r>
              <a:rPr lang="zh-CN" altLang="en-US" sz="1200" dirty="0">
                <a:solidFill>
                  <a:schemeClr val="bg1"/>
                </a:solidFill>
                <a:latin typeface="微软雅黑" panose="020B0503020204020204" pitchFamily="34" charset="-122"/>
                <a:ea typeface="微软雅黑" panose="020B0503020204020204" pitchFamily="34" charset="-122"/>
              </a:rPr>
              <a:t>等</a:t>
            </a:r>
            <a:r>
              <a:rPr lang="zh-CN" altLang="zh-SG"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，同时生成移动端报表。</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快速开发平台</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思泉快速开发平台可以根据客户需求，快速地进行个性化配置，使</a:t>
            </a:r>
            <a:r>
              <a:rPr lang="zh-CN" altLang="en-US" sz="1200">
                <a:solidFill>
                  <a:schemeClr val="bg1"/>
                </a:solidFill>
                <a:latin typeface="微软雅黑" panose="020B0503020204020204" pitchFamily="34" charset="-122"/>
                <a:ea typeface="微软雅黑" panose="020B0503020204020204" pitchFamily="34" charset="-122"/>
              </a:rPr>
              <a:t>系统更符合企业实际需求，</a:t>
            </a:r>
            <a:r>
              <a:rPr lang="zh-CN" altLang="en-US" sz="1200" dirty="0">
                <a:solidFill>
                  <a:schemeClr val="bg1"/>
                </a:solidFill>
                <a:latin typeface="微软雅黑" panose="020B0503020204020204" pitchFamily="34" charset="-122"/>
                <a:ea typeface="微软雅黑" panose="020B0503020204020204" pitchFamily="34" charset="-122"/>
              </a:rPr>
              <a:t>有效推动运营。</a:t>
            </a:r>
          </a:p>
        </p:txBody>
      </p:sp>
      <p:pic>
        <p:nvPicPr>
          <p:cNvPr id="26" name="图片 25"/>
          <p:cNvPicPr>
            <a:picLocks noChangeAspect="1"/>
          </p:cNvPicPr>
          <p:nvPr/>
        </p:nvPicPr>
        <p:blipFill>
          <a:blip r:embed="rId4"/>
          <a:stretch>
            <a:fillRect/>
          </a:stretch>
        </p:blipFill>
        <p:spPr>
          <a:xfrm>
            <a:off x="824078" y="5259964"/>
            <a:ext cx="2019315" cy="600079"/>
          </a:xfrm>
          <a:prstGeom prst="rect">
            <a:avLst/>
          </a:prstGeom>
        </p:spPr>
      </p:pic>
    </p:spTree>
    <p:extLst>
      <p:ext uri="{BB962C8B-B14F-4D97-AF65-F5344CB8AC3E}">
        <p14:creationId xmlns:p14="http://schemas.microsoft.com/office/powerpoint/2010/main" val="26290168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a16="http://schemas.microsoft.com/office/drawing/2014/main" xmlns="" id="{990C9B4E-E1EC-40D3-A8F6-EF03B1BA1406}"/>
              </a:ext>
            </a:extLst>
          </p:cNvPr>
          <p:cNvGrpSpPr/>
          <p:nvPr/>
        </p:nvGrpSpPr>
        <p:grpSpPr>
          <a:xfrm>
            <a:off x="406400" y="325120"/>
            <a:ext cx="6908800" cy="690880"/>
            <a:chOff x="406400" y="325120"/>
            <a:chExt cx="6908800" cy="690880"/>
          </a:xfrm>
        </p:grpSpPr>
        <p:grpSp>
          <p:nvGrpSpPr>
            <p:cNvPr id="58" name="组合 57">
              <a:extLst>
                <a:ext uri="{FF2B5EF4-FFF2-40B4-BE49-F238E27FC236}">
                  <a16:creationId xmlns:a16="http://schemas.microsoft.com/office/drawing/2014/main" xmlns="" id="{40B87BE8-6E09-4AC3-B54A-9DCF365EE5FB}"/>
                </a:ext>
              </a:extLst>
            </p:cNvPr>
            <p:cNvGrpSpPr/>
            <p:nvPr/>
          </p:nvGrpSpPr>
          <p:grpSpPr>
            <a:xfrm>
              <a:off x="406400" y="325120"/>
              <a:ext cx="690880" cy="690880"/>
              <a:chOff x="3362960" y="1706880"/>
              <a:chExt cx="924560" cy="924560"/>
            </a:xfrm>
          </p:grpSpPr>
          <p:sp>
            <p:nvSpPr>
              <p:cNvPr id="60" name="椭圆 59">
                <a:extLst>
                  <a:ext uri="{FF2B5EF4-FFF2-40B4-BE49-F238E27FC236}">
                    <a16:creationId xmlns:a16="http://schemas.microsoft.com/office/drawing/2014/main" xmlns="" id="{4591A202-2848-44C5-AB64-CEEBE27546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8570AD05-242A-4A40-BE59-11BA0B91B7C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C5C3A87-F7D6-477A-8841-FBF5EA15042E}"/>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a:extLst>
                <a:ext uri="{FF2B5EF4-FFF2-40B4-BE49-F238E27FC236}">
                  <a16:creationId xmlns:a16="http://schemas.microsoft.com/office/drawing/2014/main" xmlns="" id="{8F00F28A-C27B-476B-B788-B8869B31435D}"/>
                </a:ext>
              </a:extLst>
            </p:cNvPr>
            <p:cNvSpPr txBox="1"/>
            <p:nvPr/>
          </p:nvSpPr>
          <p:spPr>
            <a:xfrm>
              <a:off x="1240648" y="408950"/>
              <a:ext cx="6074552"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系统界面</a:t>
              </a:r>
              <a:r>
                <a:rPr lang="en-US" altLang="zh-CN" sz="1400" dirty="0">
                  <a:solidFill>
                    <a:srgbClr val="33383B"/>
                  </a:solidFill>
                  <a:latin typeface="苹方 粗体" panose="020B0600000000000000" pitchFamily="34" charset="-122"/>
                  <a:ea typeface="苹方 粗体" panose="020B0600000000000000" pitchFamily="34" charset="-122"/>
                </a:rPr>
                <a:t>-</a:t>
              </a:r>
              <a:r>
                <a:rPr lang="zh-CN" altLang="zh-SG" sz="1400" dirty="0"/>
                <a:t>快速配置符合企业管理需求的销售</a:t>
              </a:r>
              <a:r>
                <a:rPr lang="en-US" altLang="zh-CN" sz="1400" dirty="0"/>
                <a:t>/</a:t>
              </a:r>
              <a:r>
                <a:rPr lang="zh-CN" altLang="zh-SG" sz="1400" dirty="0"/>
                <a:t>管理工具</a:t>
              </a:r>
              <a:endParaRPr lang="en-US" altLang="zh-CN" sz="1400" dirty="0">
                <a:solidFill>
                  <a:srgbClr val="33383B"/>
                </a:solidFill>
                <a:latin typeface="苹方 粗体" panose="020B0600000000000000" pitchFamily="34" charset="-122"/>
                <a:ea typeface="苹方 粗体" panose="020B0600000000000000" pitchFamily="34" charset="-122"/>
              </a:endParaRP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5963" y="1016000"/>
            <a:ext cx="9460009" cy="5542892"/>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2208792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 name="组合 10">
            <a:extLst>
              <a:ext uri="{FF2B5EF4-FFF2-40B4-BE49-F238E27FC236}">
                <a16:creationId xmlns:a16="http://schemas.microsoft.com/office/drawing/2014/main" xmlns="" id="{8FB01A52-BABE-4A29-97EE-D06AB54C03B8}"/>
              </a:ext>
            </a:extLst>
          </p:cNvPr>
          <p:cNvGrpSpPr/>
          <p:nvPr/>
        </p:nvGrpSpPr>
        <p:grpSpPr>
          <a:xfrm>
            <a:off x="406400" y="325120"/>
            <a:ext cx="6068827" cy="690880"/>
            <a:chOff x="406400" y="325120"/>
            <a:chExt cx="6068827" cy="690880"/>
          </a:xfrm>
        </p:grpSpPr>
        <p:grpSp>
          <p:nvGrpSpPr>
            <p:cNvPr id="12" name="组合 11">
              <a:extLst>
                <a:ext uri="{FF2B5EF4-FFF2-40B4-BE49-F238E27FC236}">
                  <a16:creationId xmlns:a16="http://schemas.microsoft.com/office/drawing/2014/main" xmlns="" id="{9A00CA67-A79F-495A-9E2B-C49D1E913715}"/>
                </a:ext>
              </a:extLst>
            </p:cNvPr>
            <p:cNvGrpSpPr/>
            <p:nvPr/>
          </p:nvGrpSpPr>
          <p:grpSpPr>
            <a:xfrm>
              <a:off x="406400" y="325120"/>
              <a:ext cx="690880" cy="690880"/>
              <a:chOff x="3362960" y="1706880"/>
              <a:chExt cx="924560" cy="924560"/>
            </a:xfrm>
          </p:grpSpPr>
          <p:sp>
            <p:nvSpPr>
              <p:cNvPr id="14" name="椭圆 13">
                <a:extLst>
                  <a:ext uri="{FF2B5EF4-FFF2-40B4-BE49-F238E27FC236}">
                    <a16:creationId xmlns:a16="http://schemas.microsoft.com/office/drawing/2014/main" xmlns="" id="{85F79A1C-2B9C-4417-BC7A-186C2711E656}"/>
                  </a:ext>
                </a:extLst>
              </p:cNvPr>
              <p:cNvSpPr/>
              <p:nvPr/>
            </p:nvSpPr>
            <p:spPr>
              <a:xfrm>
                <a:off x="3362960" y="1706880"/>
                <a:ext cx="924560" cy="92456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xmlns="" id="{3F962065-4DCE-46AE-8E92-801D2FFDDD3E}"/>
                  </a:ext>
                </a:extLst>
              </p:cNvPr>
              <p:cNvSpPr/>
              <p:nvPr/>
            </p:nvSpPr>
            <p:spPr>
              <a:xfrm>
                <a:off x="3454400" y="1793240"/>
                <a:ext cx="751840" cy="751840"/>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xmlns="" id="{2D47FB7C-6AB8-4914-B9C8-67A9E85CD017}"/>
                  </a:ext>
                </a:extLst>
              </p:cNvPr>
              <p:cNvSpPr/>
              <p:nvPr/>
            </p:nvSpPr>
            <p:spPr>
              <a:xfrm>
                <a:off x="3538220" y="1882140"/>
                <a:ext cx="574040" cy="57404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a:extLst>
                <a:ext uri="{FF2B5EF4-FFF2-40B4-BE49-F238E27FC236}">
                  <a16:creationId xmlns:a16="http://schemas.microsoft.com/office/drawing/2014/main" xmlns="" id="{D5365A77-2749-48BA-8799-EF7D85A58015}"/>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chemeClr val="bg1"/>
                  </a:solidFill>
                  <a:latin typeface="苹方 粗体" panose="020B0600000000000000" pitchFamily="34" charset="-122"/>
                  <a:ea typeface="苹方 粗体" panose="020B0600000000000000" pitchFamily="34" charset="-122"/>
                </a:rPr>
                <a:t>捷汇多科技</a:t>
              </a:r>
              <a:endParaRPr lang="en-US" altLang="zh-CN" sz="2800" dirty="0">
                <a:solidFill>
                  <a:schemeClr val="bg1"/>
                </a:solidFill>
                <a:latin typeface="苹方 粗体" panose="020B0600000000000000" pitchFamily="34" charset="-122"/>
                <a:ea typeface="苹方 粗体" panose="020B0600000000000000" pitchFamily="34" charset="-122"/>
              </a:endParaRPr>
            </a:p>
          </p:txBody>
        </p:sp>
      </p:grpSp>
      <p:sp>
        <p:nvSpPr>
          <p:cNvPr id="27" name="文本框 26">
            <a:extLst>
              <a:ext uri="{FF2B5EF4-FFF2-40B4-BE49-F238E27FC236}">
                <a16:creationId xmlns:a16="http://schemas.microsoft.com/office/drawing/2014/main" xmlns="" id="{726E274A-D52F-4E9C-B9AE-01645AC419DE}"/>
              </a:ext>
            </a:extLst>
          </p:cNvPr>
          <p:cNvSpPr txBox="1"/>
          <p:nvPr/>
        </p:nvSpPr>
        <p:spPr>
          <a:xfrm>
            <a:off x="789627" y="1993956"/>
            <a:ext cx="2907156" cy="29095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捷汇多科技是伟凯美（香港）有限公司在中国内地的分公司，是一家集自主研发、生产、销售为一体的国家高新技术专业公司。主要产品：</a:t>
            </a:r>
            <a:r>
              <a:rPr lang="en-US" altLang="zh-CN" sz="1200" dirty="0">
                <a:solidFill>
                  <a:schemeClr val="bg1"/>
                </a:solidFill>
                <a:latin typeface="微软雅黑" panose="020B0503020204020204" pitchFamily="34" charset="-122"/>
                <a:ea typeface="微软雅黑" panose="020B0503020204020204" pitchFamily="34" charset="-122"/>
              </a:rPr>
              <a:t>PIS24-365</a:t>
            </a:r>
            <a:r>
              <a:rPr lang="zh-CN" altLang="en-US" sz="1200" dirty="0">
                <a:solidFill>
                  <a:schemeClr val="bg1"/>
                </a:solidFill>
                <a:latin typeface="微软雅黑" panose="020B0503020204020204" pitchFamily="34" charset="-122"/>
                <a:ea typeface="微软雅黑" panose="020B0503020204020204" pitchFamily="34" charset="-122"/>
              </a:rPr>
              <a:t>炉温测试与实时监控系统、锡膏自动添加装置、全自动贴标签机、吸嘴清洗机、</a:t>
            </a:r>
            <a:r>
              <a:rPr lang="en-US" altLang="zh-CN" sz="1200" dirty="0">
                <a:solidFill>
                  <a:schemeClr val="bg1"/>
                </a:solidFill>
                <a:latin typeface="微软雅黑" panose="020B0503020204020204" pitchFamily="34" charset="-122"/>
                <a:ea typeface="微软雅黑" panose="020B0503020204020204" pitchFamily="34" charset="-122"/>
              </a:rPr>
              <a:t>SMT</a:t>
            </a:r>
            <a:r>
              <a:rPr lang="zh-CN" altLang="en-US" sz="1200" dirty="0">
                <a:solidFill>
                  <a:schemeClr val="bg1"/>
                </a:solidFill>
                <a:latin typeface="微软雅黑" panose="020B0503020204020204" pitchFamily="34" charset="-122"/>
                <a:ea typeface="微软雅黑" panose="020B0503020204020204" pitchFamily="34" charset="-122"/>
              </a:rPr>
              <a:t>设备配件。</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endParaRPr lang="en-US" altLang="zh-CN" sz="14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中国</a:t>
            </a:r>
            <a:r>
              <a:rPr lang="en-US" altLang="zh-CN" sz="1400" b="1" dirty="0">
                <a:solidFill>
                  <a:srgbClr val="008CD6"/>
                </a:solidFill>
                <a:latin typeface="微软雅黑" panose="020B0503020204020204" pitchFamily="34" charset="-122"/>
                <a:ea typeface="微软雅黑" panose="020B0503020204020204" pitchFamily="34" charset="-122"/>
              </a:rPr>
              <a:t>SMT</a:t>
            </a:r>
            <a:r>
              <a:rPr lang="zh-CN" altLang="en-US" sz="1400" b="1" dirty="0">
                <a:solidFill>
                  <a:srgbClr val="008CD6"/>
                </a:solidFill>
                <a:latin typeface="微软雅黑" panose="020B0503020204020204" pitchFamily="34" charset="-122"/>
                <a:ea typeface="微软雅黑" panose="020B0503020204020204" pitchFamily="34" charset="-122"/>
              </a:rPr>
              <a:t>创新成果奖</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锡膏自动添加装置新型实用专利</a:t>
            </a:r>
            <a:endParaRPr lang="en-US" altLang="zh-CN" sz="1400" b="1" dirty="0">
              <a:solidFill>
                <a:srgbClr val="008CD6"/>
              </a:solidFill>
              <a:latin typeface="微软雅黑" panose="020B0503020204020204" pitchFamily="34" charset="-122"/>
              <a:ea typeface="微软雅黑" panose="020B0503020204020204" pitchFamily="34" charset="-122"/>
            </a:endParaRPr>
          </a:p>
        </p:txBody>
      </p:sp>
      <p:sp>
        <p:nvSpPr>
          <p:cNvPr id="28" name="矩形 27">
            <a:extLst>
              <a:ext uri="{FF2B5EF4-FFF2-40B4-BE49-F238E27FC236}">
                <a16:creationId xmlns:a16="http://schemas.microsoft.com/office/drawing/2014/main" xmlns="" id="{B3E3D2DF-D793-41DD-AF7D-8A80E510200B}"/>
              </a:ext>
            </a:extLst>
          </p:cNvPr>
          <p:cNvSpPr/>
          <p:nvPr/>
        </p:nvSpPr>
        <p:spPr>
          <a:xfrm>
            <a:off x="728666" y="1434380"/>
            <a:ext cx="3635410" cy="486287"/>
          </a:xfrm>
          <a:prstGeom prst="rect">
            <a:avLst/>
          </a:prstGeom>
        </p:spPr>
        <p:txBody>
          <a:bodyPr wrap="square">
            <a:spAutoFit/>
          </a:bodyPr>
          <a:lstStyle/>
          <a:p>
            <a:pPr lvl="0" defTabSz="825500">
              <a:lnSpc>
                <a:spcPct val="160000"/>
              </a:lnSpc>
            </a:pPr>
            <a:r>
              <a:rPr lang="zh-CN" altLang="en-US" sz="1600" b="1" dirty="0">
                <a:solidFill>
                  <a:schemeClr val="bg1"/>
                </a:solidFill>
                <a:latin typeface="微软雅黑" panose="020B0503020204020204" pitchFamily="34" charset="-122"/>
                <a:ea typeface="微软雅黑" panose="020B0503020204020204" pitchFamily="34" charset="-122"/>
              </a:rPr>
              <a:t>深圳市捷汇多科技有限公司</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cxnSp>
        <p:nvCxnSpPr>
          <p:cNvPr id="29" name="直接连接符 28">
            <a:extLst>
              <a:ext uri="{FF2B5EF4-FFF2-40B4-BE49-F238E27FC236}">
                <a16:creationId xmlns:a16="http://schemas.microsoft.com/office/drawing/2014/main" xmlns="" id="{1CCCF504-5A9B-415E-9689-B40B2389894A}"/>
              </a:ext>
            </a:extLst>
          </p:cNvPr>
          <p:cNvCxnSpPr/>
          <p:nvPr/>
        </p:nvCxnSpPr>
        <p:spPr>
          <a:xfrm>
            <a:off x="824078" y="1961559"/>
            <a:ext cx="40551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xmlns="" id="{F951BE51-9539-42DC-9744-FF9C867F48B6}"/>
              </a:ext>
            </a:extLst>
          </p:cNvPr>
          <p:cNvSpPr/>
          <p:nvPr/>
        </p:nvSpPr>
        <p:spPr>
          <a:xfrm>
            <a:off x="4683890" y="1434380"/>
            <a:ext cx="2581540" cy="436658"/>
          </a:xfrm>
          <a:prstGeom prst="rect">
            <a:avLst/>
          </a:prstGeom>
        </p:spPr>
        <p:txBody>
          <a:bodyPr wrap="square">
            <a:spAutoFit/>
          </a:bodyPr>
          <a:lstStyle/>
          <a:p>
            <a:pPr lvl="0" algn="l" defTabSz="825500">
              <a:lnSpc>
                <a:spcPct val="160000"/>
              </a:lnSpc>
            </a:pPr>
            <a:r>
              <a:rPr lang="zh-CN" altLang="en-US" sz="1600" b="1" dirty="0">
                <a:solidFill>
                  <a:schemeClr val="bg1"/>
                </a:solidFill>
                <a:latin typeface="微软雅黑" panose="020B0503020204020204" pitchFamily="34" charset="-122"/>
                <a:ea typeface="微软雅黑" panose="020B0503020204020204" pitchFamily="34" charset="-122"/>
              </a:rPr>
              <a:t>信息化管理难点</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a:extLst>
              <a:ext uri="{FF2B5EF4-FFF2-40B4-BE49-F238E27FC236}">
                <a16:creationId xmlns:a16="http://schemas.microsoft.com/office/drawing/2014/main" xmlns="" id="{3779600E-2007-4494-8858-977286611819}"/>
              </a:ext>
            </a:extLst>
          </p:cNvPr>
          <p:cNvCxnSpPr/>
          <p:nvPr/>
        </p:nvCxnSpPr>
        <p:spPr>
          <a:xfrm>
            <a:off x="4770737" y="1961559"/>
            <a:ext cx="40551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xmlns="" id="{412470DE-3488-40D6-B379-14D85344F4C3}"/>
              </a:ext>
            </a:extLst>
          </p:cNvPr>
          <p:cNvSpPr txBox="1"/>
          <p:nvPr/>
        </p:nvSpPr>
        <p:spPr>
          <a:xfrm>
            <a:off x="4716959" y="1995201"/>
            <a:ext cx="2901872" cy="41406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信息孤岛</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内部使用多套管理软件（</a:t>
            </a:r>
            <a:r>
              <a:rPr lang="en-US" altLang="zh-CN" sz="1200" dirty="0">
                <a:solidFill>
                  <a:schemeClr val="bg1"/>
                </a:solidFill>
                <a:latin typeface="微软雅黑" panose="020B0503020204020204" pitchFamily="34" charset="-122"/>
                <a:ea typeface="微软雅黑" panose="020B0503020204020204" pitchFamily="34" charset="-122"/>
              </a:rPr>
              <a:t>OA</a:t>
            </a:r>
            <a:r>
              <a:rPr lang="zh-CN" altLang="en-US" sz="1200" dirty="0">
                <a:solidFill>
                  <a:schemeClr val="bg1"/>
                </a:solidFill>
                <a:latin typeface="微软雅黑" panose="020B0503020204020204" pitchFamily="34" charset="-122"/>
                <a:ea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rPr>
              <a:t>CRM</a:t>
            </a:r>
            <a:r>
              <a:rPr lang="zh-CN" altLang="en-US" sz="1200" dirty="0">
                <a:solidFill>
                  <a:schemeClr val="bg1"/>
                </a:solidFill>
                <a:latin typeface="微软雅黑" panose="020B0503020204020204" pitchFamily="34" charset="-122"/>
                <a:ea typeface="微软雅黑" panose="020B0503020204020204" pitchFamily="34" charset="-122"/>
              </a:rPr>
              <a:t>、进销存），导致用户多套系统来回切换、重复录入、数据不统一，形成信息孤岛。</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endParaRPr lang="en-US" altLang="zh-CN" sz="1400" dirty="0">
              <a:solidFill>
                <a:schemeClr val="bg1"/>
              </a:solidFill>
              <a:latin typeface="Microsoft YaHei" charset="-122"/>
              <a:ea typeface="Microsoft YaHei" charset="-122"/>
              <a:cs typeface="Microsoft YaHei"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二开升级成本高</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Microsoft YaHei" charset="-122"/>
                <a:ea typeface="Microsoft YaHei" charset="-122"/>
                <a:cs typeface="Microsoft YaHei" charset="-122"/>
              </a:rPr>
              <a:t>现有</a:t>
            </a:r>
            <a:r>
              <a:rPr lang="en-US" altLang="zh-CN" sz="1200" dirty="0">
                <a:solidFill>
                  <a:schemeClr val="bg1"/>
                </a:solidFill>
                <a:latin typeface="Microsoft YaHei" charset="-122"/>
                <a:ea typeface="Microsoft YaHei" charset="-122"/>
                <a:cs typeface="Microsoft YaHei" charset="-122"/>
              </a:rPr>
              <a:t>CRM</a:t>
            </a:r>
            <a:r>
              <a:rPr lang="zh-CN" altLang="en-US" sz="1200" dirty="0">
                <a:solidFill>
                  <a:schemeClr val="bg1"/>
                </a:solidFill>
                <a:latin typeface="Microsoft YaHei" charset="-122"/>
                <a:ea typeface="Microsoft YaHei" charset="-122"/>
                <a:cs typeface="Microsoft YaHei" charset="-122"/>
              </a:rPr>
              <a:t>系统做了定制开发，没有移动端，软件出现兼容性问题，急需升级。现有系统升级成本高。</a:t>
            </a:r>
            <a:endParaRPr lang="en-US" altLang="zh-CN" sz="1200" dirty="0">
              <a:solidFill>
                <a:schemeClr val="bg1"/>
              </a:solidFill>
              <a:latin typeface="Microsoft YaHei" charset="-122"/>
              <a:ea typeface="Microsoft YaHei" charset="-122"/>
              <a:cs typeface="Microsoft YaHei" charset="-122"/>
            </a:endParaRPr>
          </a:p>
          <a:p>
            <a:pPr algn="just" defTabSz="825500">
              <a:lnSpc>
                <a:spcPct val="160000"/>
              </a:lnSpc>
            </a:pPr>
            <a:endParaRPr lang="en-US" altLang="zh-CN" sz="1200" dirty="0">
              <a:solidFill>
                <a:schemeClr val="bg1"/>
              </a:solidFill>
              <a:latin typeface="Microsoft YaHei" charset="-122"/>
              <a:ea typeface="Microsoft YaHei" charset="-122"/>
              <a:cs typeface="Microsoft YaHei"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同一套系统模块数据不互通</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Microsoft YaHei" charset="-122"/>
                <a:ea typeface="Microsoft YaHei" charset="-122"/>
                <a:cs typeface="Microsoft YaHei" charset="-122"/>
              </a:rPr>
              <a:t>现有</a:t>
            </a:r>
            <a:r>
              <a:rPr lang="en-US" altLang="zh-CN" sz="1200" dirty="0">
                <a:solidFill>
                  <a:schemeClr val="bg1"/>
                </a:solidFill>
                <a:latin typeface="Microsoft YaHei" charset="-122"/>
                <a:ea typeface="Microsoft YaHei" charset="-122"/>
                <a:cs typeface="Microsoft YaHei" charset="-122"/>
              </a:rPr>
              <a:t>OA</a:t>
            </a:r>
            <a:r>
              <a:rPr lang="zh-CN" altLang="en-US" sz="1200" dirty="0">
                <a:solidFill>
                  <a:schemeClr val="bg1"/>
                </a:solidFill>
                <a:latin typeface="Microsoft YaHei" charset="-122"/>
                <a:ea typeface="Microsoft YaHei" charset="-122"/>
                <a:cs typeface="Microsoft YaHei" charset="-122"/>
              </a:rPr>
              <a:t>系统，不同模块数据之间不互通，需要重复操作。</a:t>
            </a:r>
            <a:endParaRPr lang="en-US" altLang="zh-CN" sz="1400" dirty="0">
              <a:solidFill>
                <a:schemeClr val="bg1"/>
              </a:solidFill>
              <a:latin typeface="Microsoft YaHei" charset="-122"/>
              <a:ea typeface="Microsoft YaHei" charset="-122"/>
              <a:cs typeface="Microsoft YaHei" charset="-122"/>
            </a:endParaRPr>
          </a:p>
        </p:txBody>
      </p:sp>
      <p:sp>
        <p:nvSpPr>
          <p:cNvPr id="33" name="矩形 32">
            <a:extLst>
              <a:ext uri="{FF2B5EF4-FFF2-40B4-BE49-F238E27FC236}">
                <a16:creationId xmlns:a16="http://schemas.microsoft.com/office/drawing/2014/main" xmlns="" id="{20B1D0C1-5329-4AD5-A695-E37717587E00}"/>
              </a:ext>
            </a:extLst>
          </p:cNvPr>
          <p:cNvSpPr/>
          <p:nvPr/>
        </p:nvSpPr>
        <p:spPr>
          <a:xfrm>
            <a:off x="8335091" y="1431063"/>
            <a:ext cx="2045127" cy="436658"/>
          </a:xfrm>
          <a:prstGeom prst="rect">
            <a:avLst/>
          </a:prstGeom>
        </p:spPr>
        <p:txBody>
          <a:bodyPr wrap="square">
            <a:spAutoFit/>
          </a:bodyPr>
          <a:lstStyle/>
          <a:p>
            <a:pPr lvl="0" algn="l" defTabSz="825500">
              <a:lnSpc>
                <a:spcPct val="160000"/>
              </a:lnSpc>
            </a:pPr>
            <a:r>
              <a:rPr lang="zh-CN" altLang="en-US" sz="1600" b="1" dirty="0">
                <a:solidFill>
                  <a:schemeClr val="bg1"/>
                </a:solidFill>
                <a:latin typeface="微软雅黑" panose="020B0503020204020204" pitchFamily="34" charset="-122"/>
                <a:ea typeface="微软雅黑" panose="020B0503020204020204" pitchFamily="34" charset="-122"/>
              </a:rPr>
              <a:t>解决方案</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cxnSp>
        <p:nvCxnSpPr>
          <p:cNvPr id="34" name="直接连接符 33">
            <a:extLst>
              <a:ext uri="{FF2B5EF4-FFF2-40B4-BE49-F238E27FC236}">
                <a16:creationId xmlns:a16="http://schemas.microsoft.com/office/drawing/2014/main" xmlns="" id="{9438D72E-72D8-410C-8C39-9FDCD4A5013F}"/>
              </a:ext>
            </a:extLst>
          </p:cNvPr>
          <p:cNvCxnSpPr/>
          <p:nvPr/>
        </p:nvCxnSpPr>
        <p:spPr>
          <a:xfrm>
            <a:off x="8429224" y="1958242"/>
            <a:ext cx="40551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xmlns="" id="{678A5D3D-29BE-4CD0-8600-4E573389E8EA}"/>
              </a:ext>
            </a:extLst>
          </p:cNvPr>
          <p:cNvSpPr txBox="1"/>
          <p:nvPr/>
        </p:nvSpPr>
        <p:spPr>
          <a:xfrm>
            <a:off x="8373192" y="2091381"/>
            <a:ext cx="3067441" cy="46330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消除信息孤岛</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dirty="0">
                <a:solidFill>
                  <a:schemeClr val="bg1"/>
                </a:solidFill>
                <a:latin typeface="微软雅黑" panose="020B0503020204020204" pitchFamily="34" charset="-122"/>
                <a:ea typeface="微软雅黑" panose="020B0503020204020204" pitchFamily="34" charset="-122"/>
              </a:rPr>
              <a:t>思泉云平台消除了之前的信息孤岛问题。用一款软件解决企业所有的管理模块，避免了信息化的重复建设，降低了信息化建设成本。</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endParaRPr lang="en-US" altLang="zh-CN" sz="1200" b="1"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400" b="1" dirty="0">
                <a:solidFill>
                  <a:srgbClr val="008CD6"/>
                </a:solidFill>
                <a:latin typeface="微软雅黑" panose="020B0503020204020204" pitchFamily="34" charset="-122"/>
                <a:ea typeface="微软雅黑" panose="020B0503020204020204" pitchFamily="34" charset="-122"/>
              </a:rPr>
              <a:t>快速开发平台</a:t>
            </a:r>
            <a:endParaRPr lang="en-US" altLang="zh-CN" sz="1400" b="1" dirty="0">
              <a:solidFill>
                <a:srgbClr val="008CD6"/>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b="1" dirty="0">
                <a:solidFill>
                  <a:srgbClr val="008CD6"/>
                </a:solidFill>
                <a:latin typeface="微软雅黑" panose="020B0503020204020204" pitchFamily="34" charset="-122"/>
                <a:ea typeface="微软雅黑" panose="020B0503020204020204" pitchFamily="34" charset="-122"/>
              </a:rPr>
              <a:t>可扩展：</a:t>
            </a:r>
            <a:r>
              <a:rPr lang="zh-CN" altLang="en-US" sz="1200" dirty="0">
                <a:solidFill>
                  <a:schemeClr val="bg1"/>
                </a:solidFill>
                <a:latin typeface="微软雅黑" panose="020B0503020204020204" pitchFamily="34" charset="-122"/>
                <a:ea typeface="微软雅黑" panose="020B0503020204020204" pitchFamily="34" charset="-122"/>
              </a:rPr>
              <a:t>平台基础架构拥有良好的扩展性，提供完善接口，支持应用之间的关联，使得业务交互更加方便；可基于平台快速配置应用。</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825500">
              <a:lnSpc>
                <a:spcPct val="160000"/>
              </a:lnSpc>
            </a:pPr>
            <a:r>
              <a:rPr lang="zh-CN" altLang="en-US" sz="1200" b="1" dirty="0">
                <a:solidFill>
                  <a:srgbClr val="008CD6"/>
                </a:solidFill>
                <a:latin typeface="微软雅黑" panose="020B0503020204020204" pitchFamily="34" charset="-122"/>
                <a:ea typeface="微软雅黑" panose="020B0503020204020204" pitchFamily="34" charset="-122"/>
              </a:rPr>
              <a:t>低成本：</a:t>
            </a:r>
            <a:r>
              <a:rPr lang="zh-CN" altLang="en-US" sz="1200" dirty="0">
                <a:solidFill>
                  <a:schemeClr val="bg1"/>
                </a:solidFill>
                <a:latin typeface="微软雅黑" panose="020B0503020204020204" pitchFamily="34" charset="-122"/>
                <a:ea typeface="微软雅黑" panose="020B0503020204020204" pitchFamily="34" charset="-122"/>
              </a:rPr>
              <a:t>传统软件把模块写死在程序代码中，不能灵活变通，如该功能不满足企业管理需求，只能二次开发，周期长，风险高。思泉平台采用</a:t>
            </a:r>
            <a:r>
              <a:rPr lang="zh-CN" altLang="zh-CN" sz="1200" dirty="0">
                <a:solidFill>
                  <a:schemeClr val="bg1"/>
                </a:solidFill>
                <a:latin typeface="微软雅黑" panose="020B0503020204020204" pitchFamily="34" charset="-122"/>
                <a:ea typeface="微软雅黑" panose="020B0503020204020204" pitchFamily="34" charset="-122"/>
              </a:rPr>
              <a:t>先进成熟的技术架构，缩短开发周期，降低开发成本和风险</a:t>
            </a:r>
            <a:r>
              <a:rPr lang="zh-CN" altLang="en-US" sz="1200" dirty="0">
                <a:solidFill>
                  <a:schemeClr val="bg1"/>
                </a:solidFill>
                <a:latin typeface="微软雅黑" panose="020B0503020204020204" pitchFamily="34" charset="-122"/>
                <a:ea typeface="微软雅黑" panose="020B0503020204020204" pitchFamily="34" charset="-122"/>
              </a:rPr>
              <a:t>；后期可平滑升级。</a:t>
            </a:r>
            <a:endParaRPr lang="en-US" altLang="zh-CN" sz="1200" dirty="0">
              <a:solidFill>
                <a:schemeClr val="bg1"/>
              </a:solidFill>
              <a:latin typeface="微软雅黑" panose="020B0503020204020204" pitchFamily="34" charset="-122"/>
              <a:ea typeface="微软雅黑" panose="020B0503020204020204" pitchFamily="34" charset="-122"/>
            </a:endParaRPr>
          </a:p>
        </p:txBody>
      </p:sp>
      <p:pic>
        <p:nvPicPr>
          <p:cNvPr id="36" name="图片 35"/>
          <p:cNvPicPr>
            <a:picLocks noChangeAspect="1"/>
          </p:cNvPicPr>
          <p:nvPr/>
        </p:nvPicPr>
        <p:blipFill>
          <a:blip r:embed="rId4"/>
          <a:stretch>
            <a:fillRect/>
          </a:stretch>
        </p:blipFill>
        <p:spPr>
          <a:xfrm>
            <a:off x="869226" y="5204917"/>
            <a:ext cx="1881792" cy="579012"/>
          </a:xfrm>
          <a:prstGeom prst="rect">
            <a:avLst/>
          </a:prstGeom>
        </p:spPr>
      </p:pic>
    </p:spTree>
    <p:extLst>
      <p:ext uri="{BB962C8B-B14F-4D97-AF65-F5344CB8AC3E}">
        <p14:creationId xmlns:p14="http://schemas.microsoft.com/office/powerpoint/2010/main" val="41455011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a16="http://schemas.microsoft.com/office/drawing/2014/main" xmlns="" id="{990C9B4E-E1EC-40D3-A8F6-EF03B1BA1406}"/>
              </a:ext>
            </a:extLst>
          </p:cNvPr>
          <p:cNvGrpSpPr/>
          <p:nvPr/>
        </p:nvGrpSpPr>
        <p:grpSpPr>
          <a:xfrm>
            <a:off x="406400" y="325120"/>
            <a:ext cx="6068827" cy="690880"/>
            <a:chOff x="406400" y="325120"/>
            <a:chExt cx="6068827" cy="690880"/>
          </a:xfrm>
        </p:grpSpPr>
        <p:grpSp>
          <p:nvGrpSpPr>
            <p:cNvPr id="58" name="组合 57">
              <a:extLst>
                <a:ext uri="{FF2B5EF4-FFF2-40B4-BE49-F238E27FC236}">
                  <a16:creationId xmlns:a16="http://schemas.microsoft.com/office/drawing/2014/main" xmlns="" id="{40B87BE8-6E09-4AC3-B54A-9DCF365EE5FB}"/>
                </a:ext>
              </a:extLst>
            </p:cNvPr>
            <p:cNvGrpSpPr/>
            <p:nvPr/>
          </p:nvGrpSpPr>
          <p:grpSpPr>
            <a:xfrm>
              <a:off x="406400" y="325120"/>
              <a:ext cx="690880" cy="690880"/>
              <a:chOff x="3362960" y="1706880"/>
              <a:chExt cx="924560" cy="924560"/>
            </a:xfrm>
          </p:grpSpPr>
          <p:sp>
            <p:nvSpPr>
              <p:cNvPr id="60" name="椭圆 59">
                <a:extLst>
                  <a:ext uri="{FF2B5EF4-FFF2-40B4-BE49-F238E27FC236}">
                    <a16:creationId xmlns:a16="http://schemas.microsoft.com/office/drawing/2014/main" xmlns="" id="{4591A202-2848-44C5-AB64-CEEBE27546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8570AD05-242A-4A40-BE59-11BA0B91B7C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C5C3A87-F7D6-477A-8841-FBF5EA15042E}"/>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a:extLst>
                <a:ext uri="{FF2B5EF4-FFF2-40B4-BE49-F238E27FC236}">
                  <a16:creationId xmlns:a16="http://schemas.microsoft.com/office/drawing/2014/main" xmlns="" id="{8F00F28A-C27B-476B-B788-B8869B31435D}"/>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系统界面</a:t>
              </a:r>
              <a:r>
                <a:rPr lang="en-US" altLang="zh-CN" sz="1400" dirty="0">
                  <a:solidFill>
                    <a:srgbClr val="33383B"/>
                  </a:solidFill>
                  <a:latin typeface="苹方 粗体" panose="020B0600000000000000" pitchFamily="34" charset="-122"/>
                  <a:ea typeface="苹方 粗体" panose="020B0600000000000000" pitchFamily="34" charset="-122"/>
                </a:rPr>
                <a:t>-</a:t>
              </a:r>
              <a:r>
                <a:rPr lang="zh-CN" altLang="zh-SG" sz="1400" dirty="0"/>
                <a:t>集中一个平台解决企业所有的管理</a:t>
              </a:r>
              <a:endParaRPr lang="en-US" altLang="zh-CN" sz="1400" dirty="0">
                <a:solidFill>
                  <a:srgbClr val="33383B"/>
                </a:solidFill>
                <a:latin typeface="苹方 粗体" panose="020B0600000000000000" pitchFamily="34" charset="-122"/>
                <a:ea typeface="苹方 粗体" panose="020B0600000000000000" pitchFamily="34" charset="-122"/>
              </a:endParaRPr>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5963" y="1016000"/>
            <a:ext cx="9460009" cy="5542892"/>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37407411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48">
            <a:extLst>
              <a:ext uri="{FF2B5EF4-FFF2-40B4-BE49-F238E27FC236}">
                <a16:creationId xmlns:a16="http://schemas.microsoft.com/office/drawing/2014/main" xmlns="" id="{0EFA2ED9-FC77-4625-A820-E3D11760C28E}"/>
              </a:ext>
            </a:extLst>
          </p:cNvPr>
          <p:cNvSpPr txBox="1"/>
          <p:nvPr/>
        </p:nvSpPr>
        <p:spPr>
          <a:xfrm>
            <a:off x="6209101" y="3389892"/>
            <a:ext cx="5568619" cy="738664"/>
          </a:xfrm>
          <a:prstGeom prst="rect">
            <a:avLst/>
          </a:prstGeom>
          <a:noFill/>
        </p:spPr>
        <p:txBody>
          <a:bodyPr wrap="square" lIns="0" tIns="0" rIns="0" bIns="0" rtlCol="0">
            <a:spAutoFit/>
          </a:bodyPr>
          <a:lstStyle/>
          <a:p>
            <a:pPr>
              <a:lnSpc>
                <a:spcPct val="150000"/>
              </a:lnSpc>
            </a:pPr>
            <a:r>
              <a:rPr lang="zh-CN" altLang="en-US" sz="3200" b="1" dirty="0">
                <a:solidFill>
                  <a:srgbClr val="BE8C83"/>
                </a:solidFill>
                <a:latin typeface="微软雅黑" panose="020B0503020204020204" pitchFamily="34" charset="-122"/>
                <a:ea typeface="微软雅黑" panose="020B0503020204020204" pitchFamily="34" charset="-122"/>
              </a:rPr>
              <a:t>思泉云平台介绍</a:t>
            </a:r>
            <a:endParaRPr lang="zh-CN" altLang="zh-CN" sz="3200" b="1" dirty="0">
              <a:solidFill>
                <a:srgbClr val="BE8C83"/>
              </a:solidFill>
              <a:latin typeface="微软雅黑" panose="020B0503020204020204" pitchFamily="34" charset="-122"/>
              <a:ea typeface="微软雅黑" panose="020B0503020204020204" pitchFamily="34" charset="-122"/>
            </a:endParaRPr>
          </a:p>
        </p:txBody>
      </p:sp>
      <p:sp>
        <p:nvSpPr>
          <p:cNvPr id="21" name="TextBox 48">
            <a:extLst>
              <a:ext uri="{FF2B5EF4-FFF2-40B4-BE49-F238E27FC236}">
                <a16:creationId xmlns:a16="http://schemas.microsoft.com/office/drawing/2014/main" xmlns="" id="{A6FB9C47-2409-4068-B238-E98092C8F8FC}"/>
              </a:ext>
            </a:extLst>
          </p:cNvPr>
          <p:cNvSpPr txBox="1"/>
          <p:nvPr/>
        </p:nvSpPr>
        <p:spPr>
          <a:xfrm>
            <a:off x="6056834" y="1875512"/>
            <a:ext cx="1979448" cy="1641347"/>
          </a:xfrm>
          <a:prstGeom prst="rect">
            <a:avLst/>
          </a:prstGeom>
          <a:noFill/>
        </p:spPr>
        <p:txBody>
          <a:bodyPr wrap="square" lIns="0" tIns="0" rIns="0" bIns="0" rtlCol="0">
            <a:spAutoFit/>
          </a:bodyPr>
          <a:lstStyle/>
          <a:p>
            <a:r>
              <a:rPr lang="en-US" altLang="zh-CN" sz="10666" dirty="0">
                <a:solidFill>
                  <a:schemeClr val="tx1">
                    <a:lumMod val="75000"/>
                    <a:lumOff val="25000"/>
                  </a:schemeClr>
                </a:solidFill>
                <a:latin typeface="OCR A Extended" panose="02010509020102010303" pitchFamily="50" charset="0"/>
                <a:ea typeface="华康雅宋体W9(P)" panose="02020900000000000000" pitchFamily="18" charset="-122"/>
                <a:cs typeface="+mn-ea"/>
                <a:sym typeface="+mn-lt"/>
              </a:rPr>
              <a:t>02</a:t>
            </a:r>
            <a:endParaRPr lang="en-GB" altLang="zh-CN" sz="10666" dirty="0">
              <a:solidFill>
                <a:schemeClr val="tx1">
                  <a:lumMod val="75000"/>
                  <a:lumOff val="25000"/>
                </a:schemeClr>
              </a:solidFill>
              <a:latin typeface="OCR A Extended" panose="02010509020102010303" pitchFamily="50" charset="0"/>
              <a:ea typeface="华康雅宋体W9(P)" panose="02020900000000000000" pitchFamily="18" charset="-122"/>
              <a:cs typeface="+mn-ea"/>
              <a:sym typeface="+mn-lt"/>
            </a:endParaRPr>
          </a:p>
        </p:txBody>
      </p:sp>
      <p:grpSp>
        <p:nvGrpSpPr>
          <p:cNvPr id="13" name="组合 3">
            <a:extLst>
              <a:ext uri="{FF2B5EF4-FFF2-40B4-BE49-F238E27FC236}">
                <a16:creationId xmlns:a16="http://schemas.microsoft.com/office/drawing/2014/main" xmlns="" id="{B9F32A0A-9C62-475F-B9E5-60A67D854895}"/>
              </a:ext>
            </a:extLst>
          </p:cNvPr>
          <p:cNvGrpSpPr>
            <a:grpSpLocks/>
          </p:cNvGrpSpPr>
          <p:nvPr/>
        </p:nvGrpSpPr>
        <p:grpSpPr bwMode="auto">
          <a:xfrm>
            <a:off x="1470680" y="1399302"/>
            <a:ext cx="3629025" cy="4021137"/>
            <a:chOff x="0" y="0"/>
            <a:chExt cx="3926934" cy="4352253"/>
          </a:xfrm>
        </p:grpSpPr>
        <p:sp>
          <p:nvSpPr>
            <p:cNvPr id="14" name="等腰三角形 4">
              <a:extLst>
                <a:ext uri="{FF2B5EF4-FFF2-40B4-BE49-F238E27FC236}">
                  <a16:creationId xmlns:a16="http://schemas.microsoft.com/office/drawing/2014/main" xmlns="" id="{3879CC60-2F7A-4D66-8CFA-9C9300B02BAC}"/>
                </a:ext>
              </a:extLst>
            </p:cNvPr>
            <p:cNvSpPr>
              <a:spLocks noChangeArrowheads="1"/>
            </p:cNvSpPr>
            <p:nvPr/>
          </p:nvSpPr>
          <p:spPr bwMode="auto">
            <a:xfrm rot="-4373613">
              <a:off x="-268014" y="268014"/>
              <a:ext cx="3886200" cy="3350172"/>
            </a:xfrm>
            <a:prstGeom prst="triangle">
              <a:avLst>
                <a:gd name="adj" fmla="val 50000"/>
              </a:avLst>
            </a:prstGeom>
            <a:noFill/>
            <a:ln w="19050">
              <a:solidFill>
                <a:srgbClr val="DCC2B5"/>
              </a:solidFill>
              <a:miter lim="800000"/>
              <a:headEnd/>
              <a:tailEnd/>
            </a:ln>
          </p:spPr>
          <p:txBody>
            <a:bodyPr anchor="ctr"/>
            <a:lstStyle/>
            <a:p>
              <a:pPr algn="ctr" eaLnBrk="1" hangingPunct="1"/>
              <a:endParaRPr lang="zh-CN" altLang="en-US">
                <a:solidFill>
                  <a:srgbClr val="FFFFFF"/>
                </a:solidFill>
              </a:endParaRPr>
            </a:p>
          </p:txBody>
        </p:sp>
        <p:sp>
          <p:nvSpPr>
            <p:cNvPr id="15" name="等腰三角形 5">
              <a:extLst>
                <a:ext uri="{FF2B5EF4-FFF2-40B4-BE49-F238E27FC236}">
                  <a16:creationId xmlns:a16="http://schemas.microsoft.com/office/drawing/2014/main" xmlns="" id="{13AE99AF-0D58-446C-9CC6-22680DB63723}"/>
                </a:ext>
              </a:extLst>
            </p:cNvPr>
            <p:cNvSpPr>
              <a:spLocks noChangeArrowheads="1"/>
            </p:cNvSpPr>
            <p:nvPr/>
          </p:nvSpPr>
          <p:spPr bwMode="auto">
            <a:xfrm rot="-5400000">
              <a:off x="-55590" y="665598"/>
              <a:ext cx="3565365" cy="3073590"/>
            </a:xfrm>
            <a:prstGeom prst="triangle">
              <a:avLst>
                <a:gd name="adj" fmla="val 50000"/>
              </a:avLst>
            </a:prstGeom>
            <a:solidFill>
              <a:srgbClr val="3D5272"/>
            </a:solidFill>
            <a:ln w="9525">
              <a:solidFill>
                <a:srgbClr val="DCC2B5"/>
              </a:solidFill>
              <a:miter lim="800000"/>
              <a:headEnd/>
              <a:tailEnd/>
            </a:ln>
          </p:spPr>
          <p:txBody>
            <a:bodyPr anchor="ctr"/>
            <a:lstStyle/>
            <a:p>
              <a:pPr algn="ctr" eaLnBrk="1" hangingPunct="1"/>
              <a:endParaRPr lang="zh-CN" altLang="en-US">
                <a:solidFill>
                  <a:srgbClr val="FFFFFF"/>
                </a:solidFill>
              </a:endParaRPr>
            </a:p>
          </p:txBody>
        </p:sp>
        <p:sp>
          <p:nvSpPr>
            <p:cNvPr id="16" name="椭圆 6">
              <a:extLst>
                <a:ext uri="{FF2B5EF4-FFF2-40B4-BE49-F238E27FC236}">
                  <a16:creationId xmlns:a16="http://schemas.microsoft.com/office/drawing/2014/main" xmlns="" id="{F37AC2DB-592B-4514-91D2-C7B1493CBBCC}"/>
                </a:ext>
              </a:extLst>
            </p:cNvPr>
            <p:cNvSpPr>
              <a:spLocks noChangeArrowheads="1"/>
            </p:cNvSpPr>
            <p:nvPr/>
          </p:nvSpPr>
          <p:spPr bwMode="auto">
            <a:xfrm>
              <a:off x="25197" y="1363044"/>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sp>
          <p:nvSpPr>
            <p:cNvPr id="17" name="椭圆 7">
              <a:extLst>
                <a:ext uri="{FF2B5EF4-FFF2-40B4-BE49-F238E27FC236}">
                  <a16:creationId xmlns:a16="http://schemas.microsoft.com/office/drawing/2014/main" xmlns="" id="{10F7641A-ED93-4603-BEC5-2C540C17191B}"/>
                </a:ext>
              </a:extLst>
            </p:cNvPr>
            <p:cNvSpPr>
              <a:spLocks noChangeArrowheads="1"/>
            </p:cNvSpPr>
            <p:nvPr/>
          </p:nvSpPr>
          <p:spPr bwMode="auto">
            <a:xfrm>
              <a:off x="2577897" y="4123653"/>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sp>
          <p:nvSpPr>
            <p:cNvPr id="20" name="椭圆 8">
              <a:extLst>
                <a:ext uri="{FF2B5EF4-FFF2-40B4-BE49-F238E27FC236}">
                  <a16:creationId xmlns:a16="http://schemas.microsoft.com/office/drawing/2014/main" xmlns="" id="{E18EA74C-0D93-465C-A7CA-58D43967AFA0}"/>
                </a:ext>
              </a:extLst>
            </p:cNvPr>
            <p:cNvSpPr>
              <a:spLocks noChangeArrowheads="1"/>
            </p:cNvSpPr>
            <p:nvPr/>
          </p:nvSpPr>
          <p:spPr bwMode="auto">
            <a:xfrm>
              <a:off x="3698334" y="500199"/>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grpSp>
    </p:spTree>
    <p:extLst>
      <p:ext uri="{BB962C8B-B14F-4D97-AF65-F5344CB8AC3E}">
        <p14:creationId xmlns:p14="http://schemas.microsoft.com/office/powerpoint/2010/main" val="42545938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a16="http://schemas.microsoft.com/office/drawing/2014/main" xmlns="" id="{990C9B4E-E1EC-40D3-A8F6-EF03B1BA1406}"/>
              </a:ext>
            </a:extLst>
          </p:cNvPr>
          <p:cNvGrpSpPr/>
          <p:nvPr/>
        </p:nvGrpSpPr>
        <p:grpSpPr>
          <a:xfrm>
            <a:off x="406400" y="325120"/>
            <a:ext cx="6068827" cy="690880"/>
            <a:chOff x="406400" y="325120"/>
            <a:chExt cx="6068827" cy="690880"/>
          </a:xfrm>
        </p:grpSpPr>
        <p:grpSp>
          <p:nvGrpSpPr>
            <p:cNvPr id="58" name="组合 57">
              <a:extLst>
                <a:ext uri="{FF2B5EF4-FFF2-40B4-BE49-F238E27FC236}">
                  <a16:creationId xmlns:a16="http://schemas.microsoft.com/office/drawing/2014/main" xmlns="" id="{40B87BE8-6E09-4AC3-B54A-9DCF365EE5FB}"/>
                </a:ext>
              </a:extLst>
            </p:cNvPr>
            <p:cNvGrpSpPr/>
            <p:nvPr/>
          </p:nvGrpSpPr>
          <p:grpSpPr>
            <a:xfrm>
              <a:off x="406400" y="325120"/>
              <a:ext cx="690880" cy="690880"/>
              <a:chOff x="3362960" y="1706880"/>
              <a:chExt cx="924560" cy="924560"/>
            </a:xfrm>
          </p:grpSpPr>
          <p:sp>
            <p:nvSpPr>
              <p:cNvPr id="60" name="椭圆 59">
                <a:extLst>
                  <a:ext uri="{FF2B5EF4-FFF2-40B4-BE49-F238E27FC236}">
                    <a16:creationId xmlns:a16="http://schemas.microsoft.com/office/drawing/2014/main" xmlns="" id="{4591A202-2848-44C5-AB64-CEEBE27546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8570AD05-242A-4A40-BE59-11BA0B91B7C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C5C3A87-F7D6-477A-8841-FBF5EA15042E}"/>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a:extLst>
                <a:ext uri="{FF2B5EF4-FFF2-40B4-BE49-F238E27FC236}">
                  <a16:creationId xmlns:a16="http://schemas.microsoft.com/office/drawing/2014/main" xmlns="" id="{8F00F28A-C27B-476B-B788-B8869B31435D}"/>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思泉云平台核心架构</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grpSp>
        <p:nvGrpSpPr>
          <p:cNvPr id="11" name="组合 10"/>
          <p:cNvGrpSpPr/>
          <p:nvPr/>
        </p:nvGrpSpPr>
        <p:grpSpPr>
          <a:xfrm>
            <a:off x="1186325" y="1473223"/>
            <a:ext cx="9827319" cy="4858436"/>
            <a:chOff x="1204254" y="1359677"/>
            <a:chExt cx="9827319" cy="4858436"/>
          </a:xfrm>
        </p:grpSpPr>
        <p:cxnSp>
          <p:nvCxnSpPr>
            <p:cNvPr id="92" name="直接箭头连接符 28">
              <a:extLst>
                <a:ext uri="{FF2B5EF4-FFF2-40B4-BE49-F238E27FC236}">
                  <a16:creationId xmlns:a16="http://schemas.microsoft.com/office/drawing/2014/main" xmlns="" id="{CF094133-774F-4DA8-AAA3-349F4929F161}"/>
                </a:ext>
              </a:extLst>
            </p:cNvPr>
            <p:cNvCxnSpPr>
              <a:cxnSpLocks/>
            </p:cNvCxnSpPr>
            <p:nvPr/>
          </p:nvCxnSpPr>
          <p:spPr>
            <a:xfrm rot="10800000">
              <a:off x="6087769" y="4101781"/>
              <a:ext cx="0" cy="355312"/>
            </a:xfrm>
            <a:prstGeom prst="straightConnector1">
              <a:avLst/>
            </a:prstGeom>
            <a:ln w="25400">
              <a:solidFill>
                <a:srgbClr val="C4B2B2"/>
              </a:solidFill>
              <a:headEnd w="lg" len="lg"/>
              <a:tailEnd type="triangle"/>
            </a:ln>
          </p:spPr>
          <p:style>
            <a:lnRef idx="3">
              <a:schemeClr val="accent1"/>
            </a:lnRef>
            <a:fillRef idx="0">
              <a:schemeClr val="accent1"/>
            </a:fillRef>
            <a:effectRef idx="2">
              <a:schemeClr val="accent1"/>
            </a:effectRef>
            <a:fontRef idx="minor">
              <a:schemeClr val="tx1"/>
            </a:fontRef>
          </p:style>
        </p:cxnSp>
        <p:cxnSp>
          <p:nvCxnSpPr>
            <p:cNvPr id="94" name="直接箭头连接符 38">
              <a:extLst>
                <a:ext uri="{FF2B5EF4-FFF2-40B4-BE49-F238E27FC236}">
                  <a16:creationId xmlns:a16="http://schemas.microsoft.com/office/drawing/2014/main" xmlns="" id="{14594AC0-9972-4459-BF60-F1E7B5369A34}"/>
                </a:ext>
              </a:extLst>
            </p:cNvPr>
            <p:cNvCxnSpPr>
              <a:cxnSpLocks/>
            </p:cNvCxnSpPr>
            <p:nvPr/>
          </p:nvCxnSpPr>
          <p:spPr>
            <a:xfrm>
              <a:off x="6092113" y="3121782"/>
              <a:ext cx="0" cy="379060"/>
            </a:xfrm>
            <a:prstGeom prst="straightConnector1">
              <a:avLst/>
            </a:prstGeom>
            <a:ln w="25400">
              <a:solidFill>
                <a:srgbClr val="9EA8B8"/>
              </a:solidFill>
              <a:headEnd w="lg" len="lg"/>
              <a:tailEnd type="triangle"/>
            </a:ln>
          </p:spPr>
          <p:style>
            <a:lnRef idx="3">
              <a:schemeClr val="accent1"/>
            </a:lnRef>
            <a:fillRef idx="0">
              <a:schemeClr val="accent1"/>
            </a:fillRef>
            <a:effectRef idx="2">
              <a:schemeClr val="accent1"/>
            </a:effectRef>
            <a:fontRef idx="minor">
              <a:schemeClr val="tx1"/>
            </a:fontRef>
          </p:style>
        </p:cxnSp>
        <p:sp>
          <p:nvSpPr>
            <p:cNvPr id="100" name="矩形: 圆角 36">
              <a:extLst>
                <a:ext uri="{FF2B5EF4-FFF2-40B4-BE49-F238E27FC236}">
                  <a16:creationId xmlns:a16="http://schemas.microsoft.com/office/drawing/2014/main" xmlns="" id="{D77B8B41-3F5B-4F68-9E9B-D115A7CA656B}"/>
                </a:ext>
              </a:extLst>
            </p:cNvPr>
            <p:cNvSpPr/>
            <p:nvPr/>
          </p:nvSpPr>
          <p:spPr>
            <a:xfrm>
              <a:off x="1244127" y="2404621"/>
              <a:ext cx="1416070" cy="544319"/>
            </a:xfrm>
            <a:prstGeom prst="roundRect">
              <a:avLst/>
            </a:prstGeom>
            <a:solidFill>
              <a:srgbClr val="9EA8B8"/>
            </a:solidFill>
            <a:ln>
              <a:solidFill>
                <a:srgbClr val="9EA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OA</a:t>
              </a:r>
              <a:endParaRPr lang="zh-CN" altLang="en-US" dirty="0">
                <a:latin typeface="微软雅黑" panose="020B0503020204020204" pitchFamily="34" charset="-122"/>
                <a:ea typeface="微软雅黑" panose="020B0503020204020204" pitchFamily="34" charset="-122"/>
              </a:endParaRPr>
            </a:p>
          </p:txBody>
        </p:sp>
        <p:sp>
          <p:nvSpPr>
            <p:cNvPr id="101" name="矩形: 圆角 44">
              <a:extLst>
                <a:ext uri="{FF2B5EF4-FFF2-40B4-BE49-F238E27FC236}">
                  <a16:creationId xmlns:a16="http://schemas.microsoft.com/office/drawing/2014/main" xmlns="" id="{45F34524-3EF2-4497-94DA-E5AAA575AF2C}"/>
                </a:ext>
              </a:extLst>
            </p:cNvPr>
            <p:cNvSpPr/>
            <p:nvPr/>
          </p:nvSpPr>
          <p:spPr>
            <a:xfrm>
              <a:off x="1239366" y="3541491"/>
              <a:ext cx="9747374" cy="506947"/>
            </a:xfrm>
            <a:prstGeom prst="roundRect">
              <a:avLst/>
            </a:prstGeom>
            <a:solidFill>
              <a:srgbClr val="3D5272"/>
            </a:solidFill>
            <a:ln>
              <a:solidFill>
                <a:srgbClr val="3D5272"/>
              </a:solidFill>
            </a:ln>
            <a:effectLst>
              <a:outerShdw blurRad="50800" dist="50800" dir="5400000" algn="ctr" rotWithShape="0">
                <a:schemeClr val="bg1">
                  <a:lumMod val="7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思泉云</a:t>
              </a:r>
              <a:r>
                <a:rPr lang="zh-CN" altLang="en-US" sz="2400" dirty="0" smtClean="0">
                  <a:latin typeface="微软雅黑" panose="020B0503020204020204" pitchFamily="34" charset="-122"/>
                  <a:ea typeface="微软雅黑" panose="020B0503020204020204" pitchFamily="34" charset="-122"/>
                </a:rPr>
                <a:t>平台</a:t>
              </a:r>
              <a:r>
                <a:rPr lang="en-US" altLang="zh-CN" sz="2400" dirty="0" smtClean="0">
                  <a:latin typeface="微软雅黑" panose="020B0503020204020204" pitchFamily="34" charset="-122"/>
                  <a:ea typeface="微软雅黑" panose="020B0503020204020204" pitchFamily="34" charset="-122"/>
                </a:rPr>
                <a:t>——</a:t>
              </a:r>
              <a:r>
                <a:rPr lang="zh-CN" altLang="en-US" sz="2400" dirty="0" smtClean="0">
                  <a:latin typeface="微软雅黑" panose="020B0503020204020204" pitchFamily="34" charset="-122"/>
                  <a:ea typeface="微软雅黑" panose="020B0503020204020204" pitchFamily="34" charset="-122"/>
                </a:rPr>
                <a:t>专业的</a:t>
              </a:r>
              <a:r>
                <a:rPr lang="en-US" altLang="zh-CN" sz="2400" dirty="0" smtClean="0">
                  <a:latin typeface="微软雅黑" panose="020B0503020204020204" pitchFamily="34" charset="-122"/>
                  <a:ea typeface="微软雅黑" panose="020B0503020204020204" pitchFamily="34" charset="-122"/>
                </a:rPr>
                <a:t>OA</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CRM</a:t>
              </a:r>
              <a:r>
                <a:rPr lang="zh-CN" altLang="en-US" sz="2400" dirty="0" smtClean="0">
                  <a:latin typeface="微软雅黑" panose="020B0503020204020204" pitchFamily="34" charset="-122"/>
                  <a:ea typeface="微软雅黑" panose="020B0503020204020204" pitchFamily="34" charset="-122"/>
                </a:rPr>
                <a:t>快速</a:t>
              </a:r>
              <a:r>
                <a:rPr lang="zh-CN" altLang="en-US" sz="2400" dirty="0">
                  <a:latin typeface="微软雅黑" panose="020B0503020204020204" pitchFamily="34" charset="-122"/>
                  <a:ea typeface="微软雅黑" panose="020B0503020204020204" pitchFamily="34" charset="-122"/>
                </a:rPr>
                <a:t>开发平台）</a:t>
              </a:r>
            </a:p>
          </p:txBody>
        </p:sp>
        <p:sp>
          <p:nvSpPr>
            <p:cNvPr id="103" name="矩形: 圆角 46">
              <a:extLst>
                <a:ext uri="{FF2B5EF4-FFF2-40B4-BE49-F238E27FC236}">
                  <a16:creationId xmlns:a16="http://schemas.microsoft.com/office/drawing/2014/main" xmlns="" id="{7C1728B5-0C69-4DD1-888F-293C52E5DE47}"/>
                </a:ext>
              </a:extLst>
            </p:cNvPr>
            <p:cNvSpPr/>
            <p:nvPr/>
          </p:nvSpPr>
          <p:spPr>
            <a:xfrm>
              <a:off x="4523623" y="2404621"/>
              <a:ext cx="1473418" cy="544319"/>
            </a:xfrm>
            <a:prstGeom prst="roundRect">
              <a:avLst/>
            </a:prstGeom>
            <a:solidFill>
              <a:srgbClr val="9EA8B8"/>
            </a:solidFill>
            <a:ln>
              <a:solidFill>
                <a:srgbClr val="9EA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HR</a:t>
              </a:r>
              <a:endParaRPr lang="zh-CN" altLang="en-US" dirty="0">
                <a:latin typeface="微软雅黑" panose="020B0503020204020204" pitchFamily="34" charset="-122"/>
                <a:ea typeface="微软雅黑" panose="020B0503020204020204" pitchFamily="34" charset="-122"/>
              </a:endParaRPr>
            </a:p>
          </p:txBody>
        </p:sp>
        <p:sp>
          <p:nvSpPr>
            <p:cNvPr id="104" name="矩形: 圆角 47">
              <a:extLst>
                <a:ext uri="{FF2B5EF4-FFF2-40B4-BE49-F238E27FC236}">
                  <a16:creationId xmlns:a16="http://schemas.microsoft.com/office/drawing/2014/main" xmlns="" id="{164EEEC6-0E5D-491C-AC64-FECF24547B9E}"/>
                </a:ext>
              </a:extLst>
            </p:cNvPr>
            <p:cNvSpPr/>
            <p:nvPr/>
          </p:nvSpPr>
          <p:spPr>
            <a:xfrm>
              <a:off x="6188878" y="2404621"/>
              <a:ext cx="1473418" cy="544319"/>
            </a:xfrm>
            <a:prstGeom prst="roundRect">
              <a:avLst/>
            </a:prstGeom>
            <a:solidFill>
              <a:srgbClr val="9EA8B8"/>
            </a:solidFill>
            <a:ln>
              <a:solidFill>
                <a:srgbClr val="9EA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进销存</a:t>
              </a:r>
            </a:p>
          </p:txBody>
        </p:sp>
        <p:sp>
          <p:nvSpPr>
            <p:cNvPr id="105" name="矩形: 圆角 48">
              <a:extLst>
                <a:ext uri="{FF2B5EF4-FFF2-40B4-BE49-F238E27FC236}">
                  <a16:creationId xmlns:a16="http://schemas.microsoft.com/office/drawing/2014/main" xmlns="" id="{FC7EBB91-A168-42CD-BC6D-0FD2ADAD2FBE}"/>
                </a:ext>
              </a:extLst>
            </p:cNvPr>
            <p:cNvSpPr/>
            <p:nvPr/>
          </p:nvSpPr>
          <p:spPr>
            <a:xfrm>
              <a:off x="7851100" y="2404621"/>
              <a:ext cx="1473418" cy="544319"/>
            </a:xfrm>
            <a:prstGeom prst="roundRect">
              <a:avLst/>
            </a:prstGeom>
            <a:solidFill>
              <a:srgbClr val="9EA8B8"/>
            </a:solidFill>
            <a:ln>
              <a:solidFill>
                <a:srgbClr val="9EA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项目管理</a:t>
              </a:r>
            </a:p>
          </p:txBody>
        </p:sp>
        <p:sp>
          <p:nvSpPr>
            <p:cNvPr id="107" name="矩形: 圆角 50">
              <a:extLst>
                <a:ext uri="{FF2B5EF4-FFF2-40B4-BE49-F238E27FC236}">
                  <a16:creationId xmlns:a16="http://schemas.microsoft.com/office/drawing/2014/main" xmlns="" id="{303E6FAE-67B8-4E3F-AE7D-404441C329E9}"/>
                </a:ext>
              </a:extLst>
            </p:cNvPr>
            <p:cNvSpPr/>
            <p:nvPr/>
          </p:nvSpPr>
          <p:spPr>
            <a:xfrm>
              <a:off x="1239366" y="4635060"/>
              <a:ext cx="1416070" cy="544319"/>
            </a:xfrm>
            <a:prstGeom prst="roundRect">
              <a:avLst/>
            </a:prstGeom>
            <a:solidFill>
              <a:srgbClr val="C4B2B2"/>
            </a:solidFill>
            <a:ln>
              <a:solidFill>
                <a:srgbClr val="C4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流程引擎</a:t>
              </a:r>
            </a:p>
          </p:txBody>
        </p:sp>
        <p:sp>
          <p:nvSpPr>
            <p:cNvPr id="109" name="矩形: 圆角 52">
              <a:extLst>
                <a:ext uri="{FF2B5EF4-FFF2-40B4-BE49-F238E27FC236}">
                  <a16:creationId xmlns:a16="http://schemas.microsoft.com/office/drawing/2014/main" xmlns="" id="{720DB5DF-6E68-4F18-9121-B54955CA5711}"/>
                </a:ext>
              </a:extLst>
            </p:cNvPr>
            <p:cNvSpPr/>
            <p:nvPr/>
          </p:nvSpPr>
          <p:spPr>
            <a:xfrm>
              <a:off x="4526045" y="4645697"/>
              <a:ext cx="1473418" cy="544319"/>
            </a:xfrm>
            <a:prstGeom prst="roundRect">
              <a:avLst/>
            </a:prstGeom>
            <a:solidFill>
              <a:srgbClr val="C4B2B2"/>
            </a:solidFill>
            <a:ln>
              <a:solidFill>
                <a:srgbClr val="C4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门户引擎</a:t>
              </a:r>
            </a:p>
          </p:txBody>
        </p:sp>
        <p:sp>
          <p:nvSpPr>
            <p:cNvPr id="110" name="矩形: 圆角 53">
              <a:extLst>
                <a:ext uri="{FF2B5EF4-FFF2-40B4-BE49-F238E27FC236}">
                  <a16:creationId xmlns:a16="http://schemas.microsoft.com/office/drawing/2014/main" xmlns="" id="{03B28D9B-EFF8-44F9-B7C3-1CF2259A2CFC}"/>
                </a:ext>
              </a:extLst>
            </p:cNvPr>
            <p:cNvSpPr/>
            <p:nvPr/>
          </p:nvSpPr>
          <p:spPr>
            <a:xfrm>
              <a:off x="6183546" y="4651228"/>
              <a:ext cx="1473418" cy="544319"/>
            </a:xfrm>
            <a:prstGeom prst="roundRect">
              <a:avLst/>
            </a:prstGeom>
            <a:solidFill>
              <a:srgbClr val="C4B2B2"/>
            </a:solidFill>
            <a:ln>
              <a:solidFill>
                <a:srgbClr val="C4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移动引擎</a:t>
              </a:r>
            </a:p>
          </p:txBody>
        </p:sp>
        <p:sp>
          <p:nvSpPr>
            <p:cNvPr id="111" name="矩形: 圆角 54">
              <a:extLst>
                <a:ext uri="{FF2B5EF4-FFF2-40B4-BE49-F238E27FC236}">
                  <a16:creationId xmlns:a16="http://schemas.microsoft.com/office/drawing/2014/main" xmlns="" id="{81B4CC18-EE2E-400D-A307-2F7AB36C0ACD}"/>
                </a:ext>
              </a:extLst>
            </p:cNvPr>
            <p:cNvSpPr/>
            <p:nvPr/>
          </p:nvSpPr>
          <p:spPr>
            <a:xfrm>
              <a:off x="7846870" y="4651640"/>
              <a:ext cx="1473418" cy="544319"/>
            </a:xfrm>
            <a:prstGeom prst="roundRect">
              <a:avLst/>
            </a:prstGeom>
            <a:solidFill>
              <a:srgbClr val="C4B2B2"/>
            </a:solidFill>
            <a:ln>
              <a:solidFill>
                <a:srgbClr val="C4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查询引擎</a:t>
              </a:r>
            </a:p>
          </p:txBody>
        </p:sp>
        <p:sp>
          <p:nvSpPr>
            <p:cNvPr id="42" name="矩形: 圆角 46">
              <a:extLst>
                <a:ext uri="{FF2B5EF4-FFF2-40B4-BE49-F238E27FC236}">
                  <a16:creationId xmlns:a16="http://schemas.microsoft.com/office/drawing/2014/main" xmlns="" id="{7C1728B5-0C69-4DD1-888F-293C52E5DE47}"/>
                </a:ext>
              </a:extLst>
            </p:cNvPr>
            <p:cNvSpPr/>
            <p:nvPr/>
          </p:nvSpPr>
          <p:spPr>
            <a:xfrm>
              <a:off x="2855202" y="2401972"/>
              <a:ext cx="1473418" cy="544319"/>
            </a:xfrm>
            <a:prstGeom prst="roundRect">
              <a:avLst/>
            </a:prstGeom>
            <a:solidFill>
              <a:srgbClr val="9EA8B8"/>
            </a:solidFill>
            <a:ln>
              <a:solidFill>
                <a:srgbClr val="9EA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CRM</a:t>
              </a:r>
              <a:endParaRPr lang="zh-CN" altLang="en-US" dirty="0">
                <a:latin typeface="微软雅黑" panose="020B0503020204020204" pitchFamily="34" charset="-122"/>
                <a:ea typeface="微软雅黑" panose="020B0503020204020204" pitchFamily="34" charset="-122"/>
              </a:endParaRPr>
            </a:p>
          </p:txBody>
        </p:sp>
        <p:sp>
          <p:nvSpPr>
            <p:cNvPr id="44" name="矩形: 圆角 52">
              <a:extLst>
                <a:ext uri="{FF2B5EF4-FFF2-40B4-BE49-F238E27FC236}">
                  <a16:creationId xmlns:a16="http://schemas.microsoft.com/office/drawing/2014/main" xmlns="" id="{720DB5DF-6E68-4F18-9121-B54955CA5711}"/>
                </a:ext>
              </a:extLst>
            </p:cNvPr>
            <p:cNvSpPr/>
            <p:nvPr/>
          </p:nvSpPr>
          <p:spPr>
            <a:xfrm>
              <a:off x="2855202" y="4641175"/>
              <a:ext cx="1473418" cy="544319"/>
            </a:xfrm>
            <a:prstGeom prst="roundRect">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建模引擎</a:t>
              </a:r>
            </a:p>
          </p:txBody>
        </p:sp>
        <p:sp>
          <p:nvSpPr>
            <p:cNvPr id="45" name="矩形: 圆角 48">
              <a:extLst>
                <a:ext uri="{FF2B5EF4-FFF2-40B4-BE49-F238E27FC236}">
                  <a16:creationId xmlns:a16="http://schemas.microsoft.com/office/drawing/2014/main" xmlns="" id="{FC7EBB91-A168-42CD-BC6D-0FD2ADAD2FBE}"/>
                </a:ext>
              </a:extLst>
            </p:cNvPr>
            <p:cNvSpPr/>
            <p:nvPr/>
          </p:nvSpPr>
          <p:spPr>
            <a:xfrm>
              <a:off x="9513322" y="2401971"/>
              <a:ext cx="1473418" cy="544319"/>
            </a:xfrm>
            <a:prstGeom prst="roundRect">
              <a:avLst/>
            </a:prstGeom>
            <a:solidFill>
              <a:srgbClr val="9EA8B8"/>
            </a:solidFill>
            <a:ln>
              <a:solidFill>
                <a:srgbClr val="9EA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BI…</a:t>
              </a:r>
              <a:endParaRPr lang="zh-CN" altLang="en-US" dirty="0">
                <a:latin typeface="微软雅黑" panose="020B0503020204020204" pitchFamily="34" charset="-122"/>
                <a:ea typeface="微软雅黑" panose="020B0503020204020204" pitchFamily="34" charset="-122"/>
              </a:endParaRPr>
            </a:p>
          </p:txBody>
        </p:sp>
        <p:sp>
          <p:nvSpPr>
            <p:cNvPr id="56" name="矩形: 圆角 52">
              <a:extLst>
                <a:ext uri="{FF2B5EF4-FFF2-40B4-BE49-F238E27FC236}">
                  <a16:creationId xmlns:a16="http://schemas.microsoft.com/office/drawing/2014/main" xmlns="" id="{720DB5DF-6E68-4F18-9121-B54955CA5711}"/>
                </a:ext>
              </a:extLst>
            </p:cNvPr>
            <p:cNvSpPr/>
            <p:nvPr/>
          </p:nvSpPr>
          <p:spPr>
            <a:xfrm>
              <a:off x="9504371" y="4645697"/>
              <a:ext cx="1473418" cy="544319"/>
            </a:xfrm>
            <a:prstGeom prst="roundRect">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集成引擎</a:t>
              </a:r>
            </a:p>
          </p:txBody>
        </p:sp>
        <p:cxnSp>
          <p:nvCxnSpPr>
            <p:cNvPr id="75" name="直接箭头连接符 28">
              <a:extLst>
                <a:ext uri="{FF2B5EF4-FFF2-40B4-BE49-F238E27FC236}">
                  <a16:creationId xmlns:a16="http://schemas.microsoft.com/office/drawing/2014/main" xmlns="" id="{CF094133-774F-4DA8-AAA3-349F4929F161}"/>
                </a:ext>
              </a:extLst>
            </p:cNvPr>
            <p:cNvCxnSpPr>
              <a:cxnSpLocks/>
            </p:cNvCxnSpPr>
            <p:nvPr/>
          </p:nvCxnSpPr>
          <p:spPr>
            <a:xfrm flipH="1" flipV="1">
              <a:off x="4111812" y="1928297"/>
              <a:ext cx="140" cy="297799"/>
            </a:xfrm>
            <a:prstGeom prst="straightConnector1">
              <a:avLst/>
            </a:prstGeom>
            <a:ln w="25400">
              <a:solidFill>
                <a:srgbClr val="9EA8B8"/>
              </a:solidFill>
              <a:headEnd w="lg" len="lg"/>
              <a:tailEnd type="triangle"/>
            </a:ln>
          </p:spPr>
          <p:style>
            <a:lnRef idx="3">
              <a:schemeClr val="accent1"/>
            </a:lnRef>
            <a:fillRef idx="0">
              <a:schemeClr val="accent1"/>
            </a:fillRef>
            <a:effectRef idx="2">
              <a:schemeClr val="accent1"/>
            </a:effectRef>
            <a:fontRef idx="minor">
              <a:schemeClr val="tx1"/>
            </a:fontRef>
          </p:style>
        </p:cxnSp>
        <p:sp>
          <p:nvSpPr>
            <p:cNvPr id="77" name="矩形: 圆角 44">
              <a:extLst>
                <a:ext uri="{FF2B5EF4-FFF2-40B4-BE49-F238E27FC236}">
                  <a16:creationId xmlns:a16="http://schemas.microsoft.com/office/drawing/2014/main" xmlns="" id="{45F34524-3EF2-4497-94DA-E5AAA575AF2C}"/>
                </a:ext>
              </a:extLst>
            </p:cNvPr>
            <p:cNvSpPr/>
            <p:nvPr/>
          </p:nvSpPr>
          <p:spPr>
            <a:xfrm>
              <a:off x="1239366" y="1359677"/>
              <a:ext cx="5418423" cy="506947"/>
            </a:xfrm>
            <a:prstGeom prst="roundRect">
              <a:avLst/>
            </a:prstGeom>
            <a:solidFill>
              <a:srgbClr val="526E98"/>
            </a:solidFill>
            <a:ln>
              <a:solidFill>
                <a:srgbClr val="526E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zh-SG" dirty="0"/>
                <a:t>多终端：</a:t>
              </a:r>
              <a:r>
                <a:rPr lang="en-US" altLang="zh-SG" dirty="0"/>
                <a:t>PC</a:t>
              </a:r>
              <a:r>
                <a:rPr lang="zh-CN" altLang="zh-SG" dirty="0"/>
                <a:t>端</a:t>
              </a:r>
              <a:r>
                <a:rPr lang="en-US" altLang="zh-CN" dirty="0"/>
                <a:t>/</a:t>
              </a:r>
              <a:r>
                <a:rPr lang="en-US" altLang="zh-SG" dirty="0"/>
                <a:t>APP</a:t>
              </a:r>
              <a:r>
                <a:rPr lang="en-US" altLang="zh-CN" dirty="0"/>
                <a:t>/</a:t>
              </a:r>
              <a:r>
                <a:rPr lang="zh-CN" altLang="zh-SG" dirty="0"/>
                <a:t>微信</a:t>
              </a:r>
              <a:r>
                <a:rPr lang="en-US" altLang="zh-CN" dirty="0"/>
                <a:t>/</a:t>
              </a:r>
              <a:r>
                <a:rPr lang="zh-CN" altLang="zh-SG" dirty="0"/>
                <a:t>钉钉</a:t>
              </a:r>
              <a:r>
                <a:rPr lang="en-US" altLang="zh-CN" dirty="0"/>
                <a:t>/</a:t>
              </a:r>
              <a:r>
                <a:rPr lang="zh-CN" altLang="zh-SG" dirty="0"/>
                <a:t>大屏</a:t>
              </a:r>
              <a:endParaRPr lang="zh-CN" altLang="en-US" dirty="0">
                <a:latin typeface="微软雅黑" panose="020B0503020204020204" pitchFamily="34" charset="-122"/>
                <a:ea typeface="微软雅黑" panose="020B0503020204020204" pitchFamily="34" charset="-122"/>
              </a:endParaRPr>
            </a:p>
          </p:txBody>
        </p:sp>
        <p:grpSp>
          <p:nvGrpSpPr>
            <p:cNvPr id="78" name="组合 77"/>
            <p:cNvGrpSpPr/>
            <p:nvPr/>
          </p:nvGrpSpPr>
          <p:grpSpPr>
            <a:xfrm>
              <a:off x="1358886" y="1387932"/>
              <a:ext cx="1603233" cy="556379"/>
              <a:chOff x="880191" y="1086548"/>
              <a:chExt cx="1660525" cy="576262"/>
            </a:xfrm>
          </p:grpSpPr>
          <p:pic>
            <p:nvPicPr>
              <p:cNvPr id="79" name="Picture 53" descr="1411743203_29.Mac-128"/>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auto">
              <a:xfrm>
                <a:off x="1531066" y="1086548"/>
                <a:ext cx="431800" cy="4318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54" descr="1411742777_device_smart-phones_iphones_vertical_-128"/>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auto">
              <a:xfrm>
                <a:off x="880191" y="1231010"/>
                <a:ext cx="215900" cy="2159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Picture 55" descr="1411743008_device_tablet_ipad_vertical_-128"/>
              <p:cNvPicPr>
                <a:picLocks noChangeAspect="1" noChangeArrowheads="1"/>
              </p:cNvPicPr>
              <p:nvPr/>
            </p:nvPicPr>
            <p:blipFill>
              <a:blip r:embed="rId5" cstate="print">
                <a:lum bright="100000"/>
                <a:extLst>
                  <a:ext uri="{28A0092B-C50C-407E-A947-70E740481C1C}">
                    <a14:useLocalDpi xmlns:a14="http://schemas.microsoft.com/office/drawing/2010/main" val="0"/>
                  </a:ext>
                </a:extLst>
              </a:blip>
              <a:srcRect/>
              <a:stretch>
                <a:fillRect/>
              </a:stretch>
            </p:blipFill>
            <p:spPr bwMode="auto">
              <a:xfrm>
                <a:off x="1242141" y="1231010"/>
                <a:ext cx="187325" cy="25876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Picture 58" descr="1411743114_02-128"/>
              <p:cNvPicPr>
                <a:picLocks noChangeAspect="1" noChangeArrowheads="1"/>
              </p:cNvPicPr>
              <p:nvPr/>
            </p:nvPicPr>
            <p:blipFill>
              <a:blip r:embed="rId6" cstate="print">
                <a:lum bright="100000"/>
                <a:extLst>
                  <a:ext uri="{28A0092B-C50C-407E-A947-70E740481C1C}">
                    <a14:useLocalDpi xmlns:a14="http://schemas.microsoft.com/office/drawing/2010/main" val="0"/>
                  </a:ext>
                </a:extLst>
              </a:blip>
              <a:srcRect/>
              <a:stretch>
                <a:fillRect/>
              </a:stretch>
            </p:blipFill>
            <p:spPr bwMode="auto">
              <a:xfrm>
                <a:off x="2108916" y="1231010"/>
                <a:ext cx="431800" cy="4318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3" name="矩形: 圆角 44">
              <a:extLst>
                <a:ext uri="{FF2B5EF4-FFF2-40B4-BE49-F238E27FC236}">
                  <a16:creationId xmlns:a16="http://schemas.microsoft.com/office/drawing/2014/main" xmlns="" id="{45F34524-3EF2-4497-94DA-E5AAA575AF2C}"/>
                </a:ext>
              </a:extLst>
            </p:cNvPr>
            <p:cNvSpPr/>
            <p:nvPr/>
          </p:nvSpPr>
          <p:spPr>
            <a:xfrm>
              <a:off x="6831471" y="1360917"/>
              <a:ext cx="4146318" cy="506947"/>
            </a:xfrm>
            <a:prstGeom prst="roundRect">
              <a:avLst/>
            </a:prstGeom>
            <a:solidFill>
              <a:srgbClr val="526E98"/>
            </a:solidFill>
            <a:ln>
              <a:solidFill>
                <a:srgbClr val="526E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集团化</a:t>
              </a:r>
              <a:r>
                <a:rPr lang="zh-CN" altLang="zh-SG" dirty="0"/>
                <a:t>：多组织</a:t>
              </a:r>
              <a:r>
                <a:rPr lang="en-US" altLang="zh-CN" dirty="0"/>
                <a:t>/</a:t>
              </a:r>
              <a:r>
                <a:rPr lang="zh-CN" altLang="en-US" dirty="0"/>
                <a:t>管理员</a:t>
              </a:r>
              <a:r>
                <a:rPr lang="en-US" altLang="zh-CN" dirty="0"/>
                <a:t>/</a:t>
              </a:r>
              <a:r>
                <a:rPr lang="zh-CN" altLang="zh-SG" dirty="0"/>
                <a:t>数据库</a:t>
              </a:r>
              <a:r>
                <a:rPr lang="en-US" altLang="zh-CN" dirty="0"/>
                <a:t>/</a:t>
              </a:r>
              <a:r>
                <a:rPr lang="zh-CN" altLang="zh-SG" dirty="0"/>
                <a:t>语言</a:t>
              </a:r>
              <a:endParaRPr lang="zh-CN" altLang="en-US" dirty="0">
                <a:latin typeface="微软雅黑" panose="020B0503020204020204" pitchFamily="34" charset="-122"/>
                <a:ea typeface="微软雅黑" panose="020B0503020204020204" pitchFamily="34" charset="-122"/>
              </a:endParaRPr>
            </a:p>
          </p:txBody>
        </p:sp>
        <p:cxnSp>
          <p:nvCxnSpPr>
            <p:cNvPr id="84" name="直接箭头连接符 28">
              <a:extLst>
                <a:ext uri="{FF2B5EF4-FFF2-40B4-BE49-F238E27FC236}">
                  <a16:creationId xmlns:a16="http://schemas.microsoft.com/office/drawing/2014/main" xmlns="" id="{CF094133-774F-4DA8-AAA3-349F4929F161}"/>
                </a:ext>
              </a:extLst>
            </p:cNvPr>
            <p:cNvCxnSpPr>
              <a:cxnSpLocks/>
            </p:cNvCxnSpPr>
            <p:nvPr/>
          </p:nvCxnSpPr>
          <p:spPr>
            <a:xfrm rot="10800000" flipH="1">
              <a:off x="8975383" y="1903126"/>
              <a:ext cx="5243" cy="331326"/>
            </a:xfrm>
            <a:prstGeom prst="straightConnector1">
              <a:avLst/>
            </a:prstGeom>
            <a:ln w="25400">
              <a:solidFill>
                <a:srgbClr val="9EA8B8"/>
              </a:solidFill>
              <a:headEnd w="lg" len="lg"/>
              <a:tailEnd type="triangle"/>
            </a:ln>
          </p:spPr>
          <p:style>
            <a:lnRef idx="3">
              <a:schemeClr val="accent1"/>
            </a:lnRef>
            <a:fillRef idx="0">
              <a:schemeClr val="accent1"/>
            </a:fillRef>
            <a:effectRef idx="2">
              <a:schemeClr val="accent1"/>
            </a:effectRef>
            <a:fontRef idx="minor">
              <a:schemeClr val="tx1"/>
            </a:fontRef>
          </p:style>
        </p:cxnSp>
        <p:sp>
          <p:nvSpPr>
            <p:cNvPr id="9" name="矩形 8"/>
            <p:cNvSpPr/>
            <p:nvPr/>
          </p:nvSpPr>
          <p:spPr>
            <a:xfrm>
              <a:off x="1204254" y="2243608"/>
              <a:ext cx="9827319" cy="870132"/>
            </a:xfrm>
            <a:prstGeom prst="rect">
              <a:avLst/>
            </a:prstGeom>
            <a:noFill/>
            <a:ln w="19050">
              <a:solidFill>
                <a:srgbClr val="9EA8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sp>
          <p:nvSpPr>
            <p:cNvPr id="85" name="矩形 84"/>
            <p:cNvSpPr/>
            <p:nvPr/>
          </p:nvSpPr>
          <p:spPr>
            <a:xfrm>
              <a:off x="1204254" y="4471628"/>
              <a:ext cx="9827319" cy="870132"/>
            </a:xfrm>
            <a:prstGeom prst="rect">
              <a:avLst/>
            </a:prstGeom>
            <a:noFill/>
            <a:ln w="19050">
              <a:solidFill>
                <a:srgbClr val="C4B2B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sp>
          <p:nvSpPr>
            <p:cNvPr id="86" name="矩形: 圆角 44">
              <a:extLst>
                <a:ext uri="{FF2B5EF4-FFF2-40B4-BE49-F238E27FC236}">
                  <a16:creationId xmlns:a16="http://schemas.microsoft.com/office/drawing/2014/main" xmlns="" id="{45F34524-3EF2-4497-94DA-E5AAA575AF2C}"/>
                </a:ext>
              </a:extLst>
            </p:cNvPr>
            <p:cNvSpPr/>
            <p:nvPr/>
          </p:nvSpPr>
          <p:spPr>
            <a:xfrm>
              <a:off x="1225158" y="5711166"/>
              <a:ext cx="5418423" cy="506947"/>
            </a:xfrm>
            <a:prstGeom prst="roundRect">
              <a:avLst/>
            </a:prstGeom>
            <a:solidFill>
              <a:srgbClr val="BE8C83"/>
            </a:solidFill>
            <a:ln>
              <a:solidFill>
                <a:srgbClr val="BE8C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思泉云平台数据（支持多种数据库）</a:t>
              </a:r>
              <a:endParaRPr lang="zh-CN" altLang="en-US" dirty="0">
                <a:latin typeface="微软雅黑" panose="020B0503020204020204" pitchFamily="34" charset="-122"/>
                <a:ea typeface="微软雅黑" panose="020B0503020204020204" pitchFamily="34" charset="-122"/>
              </a:endParaRPr>
            </a:p>
          </p:txBody>
        </p:sp>
        <p:sp>
          <p:nvSpPr>
            <p:cNvPr id="120" name="矩形: 圆角 44">
              <a:extLst>
                <a:ext uri="{FF2B5EF4-FFF2-40B4-BE49-F238E27FC236}">
                  <a16:creationId xmlns:a16="http://schemas.microsoft.com/office/drawing/2014/main" xmlns="" id="{45F34524-3EF2-4497-94DA-E5AAA575AF2C}"/>
                </a:ext>
              </a:extLst>
            </p:cNvPr>
            <p:cNvSpPr/>
            <p:nvPr/>
          </p:nvSpPr>
          <p:spPr>
            <a:xfrm>
              <a:off x="6817263" y="5706430"/>
              <a:ext cx="4146318" cy="506947"/>
            </a:xfrm>
            <a:prstGeom prst="roundRect">
              <a:avLst/>
            </a:prstGeom>
            <a:solidFill>
              <a:srgbClr val="BE8C83"/>
            </a:solidFill>
            <a:ln>
              <a:solidFill>
                <a:srgbClr val="BE8C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第三方系统数据库（</a:t>
              </a:r>
              <a:r>
                <a:rPr lang="en-US" altLang="zh-CN" dirty="0"/>
                <a:t>MES/ERP...</a:t>
              </a:r>
              <a:r>
                <a:rPr lang="zh-CN" altLang="en-US" dirty="0"/>
                <a:t>）</a:t>
              </a:r>
              <a:endParaRPr lang="zh-CN" altLang="en-US" dirty="0">
                <a:latin typeface="微软雅黑" panose="020B0503020204020204" pitchFamily="34" charset="-122"/>
                <a:ea typeface="微软雅黑" panose="020B0503020204020204" pitchFamily="34" charset="-122"/>
              </a:endParaRPr>
            </a:p>
          </p:txBody>
        </p:sp>
        <p:cxnSp>
          <p:nvCxnSpPr>
            <p:cNvPr id="121" name="直接箭头连接符 28">
              <a:extLst>
                <a:ext uri="{FF2B5EF4-FFF2-40B4-BE49-F238E27FC236}">
                  <a16:creationId xmlns:a16="http://schemas.microsoft.com/office/drawing/2014/main" xmlns="" id="{CF094133-774F-4DA8-AAA3-349F4929F161}"/>
                </a:ext>
              </a:extLst>
            </p:cNvPr>
            <p:cNvCxnSpPr>
              <a:cxnSpLocks/>
            </p:cNvCxnSpPr>
            <p:nvPr/>
          </p:nvCxnSpPr>
          <p:spPr>
            <a:xfrm flipH="1" flipV="1">
              <a:off x="4111672" y="5389792"/>
              <a:ext cx="140" cy="297799"/>
            </a:xfrm>
            <a:prstGeom prst="straightConnector1">
              <a:avLst/>
            </a:prstGeom>
            <a:ln w="25400">
              <a:solidFill>
                <a:srgbClr val="C4B2B2"/>
              </a:solidFill>
              <a:headEnd w="lg" len="lg"/>
              <a:tailEnd type="triangle"/>
            </a:ln>
          </p:spPr>
          <p:style>
            <a:lnRef idx="3">
              <a:schemeClr val="accent1"/>
            </a:lnRef>
            <a:fillRef idx="0">
              <a:schemeClr val="accent1"/>
            </a:fillRef>
            <a:effectRef idx="2">
              <a:schemeClr val="accent1"/>
            </a:effectRef>
            <a:fontRef idx="minor">
              <a:schemeClr val="tx1"/>
            </a:fontRef>
          </p:style>
        </p:cxnSp>
        <p:cxnSp>
          <p:nvCxnSpPr>
            <p:cNvPr id="122" name="直接箭头连接符 28">
              <a:extLst>
                <a:ext uri="{FF2B5EF4-FFF2-40B4-BE49-F238E27FC236}">
                  <a16:creationId xmlns:a16="http://schemas.microsoft.com/office/drawing/2014/main" xmlns="" id="{CF094133-774F-4DA8-AAA3-349F4929F161}"/>
                </a:ext>
              </a:extLst>
            </p:cNvPr>
            <p:cNvCxnSpPr>
              <a:cxnSpLocks/>
            </p:cNvCxnSpPr>
            <p:nvPr/>
          </p:nvCxnSpPr>
          <p:spPr>
            <a:xfrm flipH="1" flipV="1">
              <a:off x="8975243" y="5387299"/>
              <a:ext cx="140" cy="297799"/>
            </a:xfrm>
            <a:prstGeom prst="straightConnector1">
              <a:avLst/>
            </a:prstGeom>
            <a:ln w="25400">
              <a:solidFill>
                <a:srgbClr val="C4B2B2"/>
              </a:solidFill>
              <a:headEnd w="lg" len="lg"/>
              <a:tailEnd type="triangle"/>
            </a:ln>
          </p:spPr>
          <p:style>
            <a:lnRef idx="3">
              <a:schemeClr val="accent1"/>
            </a:lnRef>
            <a:fillRef idx="0">
              <a:schemeClr val="accent1"/>
            </a:fillRef>
            <a:effectRef idx="2">
              <a:schemeClr val="accent1"/>
            </a:effectRef>
            <a:fontRef idx="minor">
              <a:schemeClr val="tx1"/>
            </a:fontRef>
          </p:style>
        </p:cxnSp>
      </p:grpSp>
    </p:spTree>
    <p:extLst>
      <p:ext uri="{BB962C8B-B14F-4D97-AF65-F5344CB8AC3E}">
        <p14:creationId xmlns:p14="http://schemas.microsoft.com/office/powerpoint/2010/main" val="498345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a16="http://schemas.microsoft.com/office/drawing/2014/main" xmlns="" id="{990C9B4E-E1EC-40D3-A8F6-EF03B1BA1406}"/>
              </a:ext>
            </a:extLst>
          </p:cNvPr>
          <p:cNvGrpSpPr/>
          <p:nvPr/>
        </p:nvGrpSpPr>
        <p:grpSpPr>
          <a:xfrm>
            <a:off x="406400" y="325120"/>
            <a:ext cx="6068827" cy="690880"/>
            <a:chOff x="406400" y="325120"/>
            <a:chExt cx="6068827" cy="690880"/>
          </a:xfrm>
        </p:grpSpPr>
        <p:grpSp>
          <p:nvGrpSpPr>
            <p:cNvPr id="58" name="组合 57">
              <a:extLst>
                <a:ext uri="{FF2B5EF4-FFF2-40B4-BE49-F238E27FC236}">
                  <a16:creationId xmlns:a16="http://schemas.microsoft.com/office/drawing/2014/main" xmlns="" id="{40B87BE8-6E09-4AC3-B54A-9DCF365EE5FB}"/>
                </a:ext>
              </a:extLst>
            </p:cNvPr>
            <p:cNvGrpSpPr/>
            <p:nvPr/>
          </p:nvGrpSpPr>
          <p:grpSpPr>
            <a:xfrm>
              <a:off x="406400" y="325120"/>
              <a:ext cx="690880" cy="690880"/>
              <a:chOff x="3362960" y="1706880"/>
              <a:chExt cx="924560" cy="924560"/>
            </a:xfrm>
          </p:grpSpPr>
          <p:sp>
            <p:nvSpPr>
              <p:cNvPr id="60" name="椭圆 59">
                <a:extLst>
                  <a:ext uri="{FF2B5EF4-FFF2-40B4-BE49-F238E27FC236}">
                    <a16:creationId xmlns:a16="http://schemas.microsoft.com/office/drawing/2014/main" xmlns="" id="{4591A202-2848-44C5-AB64-CEEBE27546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8570AD05-242A-4A40-BE59-11BA0B91B7C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C5C3A87-F7D6-477A-8841-FBF5EA15042E}"/>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a:extLst>
                <a:ext uri="{FF2B5EF4-FFF2-40B4-BE49-F238E27FC236}">
                  <a16:creationId xmlns:a16="http://schemas.microsoft.com/office/drawing/2014/main" xmlns="" id="{8F00F28A-C27B-476B-B788-B8869B31435D}"/>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快速开发平台架构</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grpSp>
        <p:nvGrpSpPr>
          <p:cNvPr id="41" name="组合 40">
            <a:extLst>
              <a:ext uri="{FF2B5EF4-FFF2-40B4-BE49-F238E27FC236}">
                <a16:creationId xmlns:a16="http://schemas.microsoft.com/office/drawing/2014/main" xmlns="" id="{E572258D-72F4-48AE-941B-7D64748AB834}"/>
              </a:ext>
            </a:extLst>
          </p:cNvPr>
          <p:cNvGrpSpPr/>
          <p:nvPr/>
        </p:nvGrpSpPr>
        <p:grpSpPr>
          <a:xfrm>
            <a:off x="957172" y="3602899"/>
            <a:ext cx="10271358" cy="428400"/>
            <a:chOff x="808860" y="3744725"/>
            <a:chExt cx="10271358" cy="428400"/>
          </a:xfrm>
          <a:solidFill>
            <a:srgbClr val="9EA8B8"/>
          </a:solidFill>
        </p:grpSpPr>
        <p:sp>
          <p:nvSpPr>
            <p:cNvPr id="43" name="矩形 42">
              <a:extLst>
                <a:ext uri="{FF2B5EF4-FFF2-40B4-BE49-F238E27FC236}">
                  <a16:creationId xmlns:a16="http://schemas.microsoft.com/office/drawing/2014/main" xmlns="" id="{5AE9C596-4CA5-41A8-8E0D-15929D599D27}"/>
                </a:ext>
              </a:extLst>
            </p:cNvPr>
            <p:cNvSpPr/>
            <p:nvPr/>
          </p:nvSpPr>
          <p:spPr>
            <a:xfrm>
              <a:off x="808860" y="3744725"/>
              <a:ext cx="10271358"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l"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46" name="矩形 45">
              <a:extLst>
                <a:ext uri="{FF2B5EF4-FFF2-40B4-BE49-F238E27FC236}">
                  <a16:creationId xmlns:a16="http://schemas.microsoft.com/office/drawing/2014/main" xmlns="" id="{D2D394D0-671A-4556-B906-7472D6104C2E}"/>
                </a:ext>
              </a:extLst>
            </p:cNvPr>
            <p:cNvSpPr/>
            <p:nvPr/>
          </p:nvSpPr>
          <p:spPr>
            <a:xfrm>
              <a:off x="1241554" y="3805037"/>
              <a:ext cx="1082348" cy="307777"/>
            </a:xfrm>
            <a:prstGeom prst="rect">
              <a:avLst/>
            </a:prstGeom>
            <a:grpFill/>
          </p:spPr>
          <p:txBody>
            <a:bodyPr wrap="none">
              <a:spAutoFit/>
            </a:bodyPr>
            <a:lstStyle/>
            <a:p>
              <a:pPr lvl="0" algn="l" defTabSz="309555">
                <a:defRPr/>
              </a:pPr>
              <a:r>
                <a:rPr lang="zh-CN" altLang="en-US" sz="1400" b="1" dirty="0">
                  <a:solidFill>
                    <a:srgbClr val="FFFFFF"/>
                  </a:solidFill>
                  <a:latin typeface="微软雅黑" panose="020B0503020204020204" pitchFamily="34" charset="-122"/>
                  <a:ea typeface="微软雅黑" panose="020B0503020204020204" pitchFamily="34" charset="-122"/>
                </a:rPr>
                <a:t>多终端访问</a:t>
              </a:r>
            </a:p>
          </p:txBody>
        </p:sp>
        <p:sp>
          <p:nvSpPr>
            <p:cNvPr id="47" name="矩形 46">
              <a:extLst>
                <a:ext uri="{FF2B5EF4-FFF2-40B4-BE49-F238E27FC236}">
                  <a16:creationId xmlns:a16="http://schemas.microsoft.com/office/drawing/2014/main" xmlns="" id="{9F27A715-E1C7-4831-B753-9C2055D671BF}"/>
                </a:ext>
              </a:extLst>
            </p:cNvPr>
            <p:cNvSpPr/>
            <p:nvPr/>
          </p:nvSpPr>
          <p:spPr>
            <a:xfrm>
              <a:off x="2894501"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PC</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端</a:t>
              </a:r>
            </a:p>
          </p:txBody>
        </p:sp>
        <p:sp>
          <p:nvSpPr>
            <p:cNvPr id="48" name="矩形 47">
              <a:extLst>
                <a:ext uri="{FF2B5EF4-FFF2-40B4-BE49-F238E27FC236}">
                  <a16:creationId xmlns:a16="http://schemas.microsoft.com/office/drawing/2014/main" xmlns="" id="{2C7F0618-4BA0-4885-97B2-9DB8F82CC059}"/>
                </a:ext>
              </a:extLst>
            </p:cNvPr>
            <p:cNvSpPr/>
            <p:nvPr/>
          </p:nvSpPr>
          <p:spPr>
            <a:xfrm>
              <a:off x="5735631"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大屏</a:t>
              </a:r>
            </a:p>
          </p:txBody>
        </p:sp>
        <p:sp>
          <p:nvSpPr>
            <p:cNvPr id="49" name="矩形 48">
              <a:extLst>
                <a:ext uri="{FF2B5EF4-FFF2-40B4-BE49-F238E27FC236}">
                  <a16:creationId xmlns:a16="http://schemas.microsoft.com/office/drawing/2014/main" xmlns="" id="{1FE32541-4BD9-475C-8E9B-A33276F9740F}"/>
                </a:ext>
              </a:extLst>
            </p:cNvPr>
            <p:cNvSpPr/>
            <p:nvPr/>
          </p:nvSpPr>
          <p:spPr>
            <a:xfrm>
              <a:off x="7161675"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微信</a:t>
              </a:r>
            </a:p>
          </p:txBody>
        </p:sp>
        <p:sp>
          <p:nvSpPr>
            <p:cNvPr id="50" name="矩形 49">
              <a:extLst>
                <a:ext uri="{FF2B5EF4-FFF2-40B4-BE49-F238E27FC236}">
                  <a16:creationId xmlns:a16="http://schemas.microsoft.com/office/drawing/2014/main" xmlns="" id="{DC906594-CF9E-4A73-936C-21827C1B625C}"/>
                </a:ext>
              </a:extLst>
            </p:cNvPr>
            <p:cNvSpPr/>
            <p:nvPr/>
          </p:nvSpPr>
          <p:spPr>
            <a:xfrm>
              <a:off x="4366149"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APP</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cxnSp>
          <p:nvCxnSpPr>
            <p:cNvPr id="51" name="直接连接符 50">
              <a:extLst>
                <a:ext uri="{FF2B5EF4-FFF2-40B4-BE49-F238E27FC236}">
                  <a16:creationId xmlns:a16="http://schemas.microsoft.com/office/drawing/2014/main" xmlns="" id="{22E96DFA-414A-41B9-9679-7D3EC8A30BC3}"/>
                </a:ext>
              </a:extLst>
            </p:cNvPr>
            <p:cNvCxnSpPr/>
            <p:nvPr/>
          </p:nvCxnSpPr>
          <p:spPr>
            <a:xfrm>
              <a:off x="2566354" y="3744725"/>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矩形 51">
              <a:extLst>
                <a:ext uri="{FF2B5EF4-FFF2-40B4-BE49-F238E27FC236}">
                  <a16:creationId xmlns:a16="http://schemas.microsoft.com/office/drawing/2014/main" xmlns="" id="{DCAED462-BA55-427A-8605-945227BF16C3}"/>
                </a:ext>
              </a:extLst>
            </p:cNvPr>
            <p:cNvSpPr/>
            <p:nvPr/>
          </p:nvSpPr>
          <p:spPr>
            <a:xfrm>
              <a:off x="8557975"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钉钉</a:t>
              </a:r>
            </a:p>
          </p:txBody>
        </p:sp>
      </p:grpSp>
      <p:grpSp>
        <p:nvGrpSpPr>
          <p:cNvPr id="53" name="组合 52">
            <a:extLst>
              <a:ext uri="{FF2B5EF4-FFF2-40B4-BE49-F238E27FC236}">
                <a16:creationId xmlns:a16="http://schemas.microsoft.com/office/drawing/2014/main" xmlns="" id="{CFFF8E63-0B9F-4E39-A78B-A2D6DFAA1082}"/>
              </a:ext>
            </a:extLst>
          </p:cNvPr>
          <p:cNvGrpSpPr/>
          <p:nvPr/>
        </p:nvGrpSpPr>
        <p:grpSpPr>
          <a:xfrm>
            <a:off x="960322" y="5499137"/>
            <a:ext cx="10271358" cy="428400"/>
            <a:chOff x="808860" y="4353964"/>
            <a:chExt cx="10271358" cy="428400"/>
          </a:xfrm>
          <a:solidFill>
            <a:srgbClr val="9EA8B8"/>
          </a:solidFill>
        </p:grpSpPr>
        <p:sp>
          <p:nvSpPr>
            <p:cNvPr id="54" name="矩形 53">
              <a:extLst>
                <a:ext uri="{FF2B5EF4-FFF2-40B4-BE49-F238E27FC236}">
                  <a16:creationId xmlns:a16="http://schemas.microsoft.com/office/drawing/2014/main" xmlns="" id="{44516D29-C432-4D3A-831E-E088B05DF10B}"/>
                </a:ext>
              </a:extLst>
            </p:cNvPr>
            <p:cNvSpPr/>
            <p:nvPr/>
          </p:nvSpPr>
          <p:spPr>
            <a:xfrm>
              <a:off x="808860" y="4353964"/>
              <a:ext cx="10271358"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55" name="矩形 54">
              <a:extLst>
                <a:ext uri="{FF2B5EF4-FFF2-40B4-BE49-F238E27FC236}">
                  <a16:creationId xmlns:a16="http://schemas.microsoft.com/office/drawing/2014/main" xmlns="" id="{8C524D04-68EC-479F-BA72-A62757A00743}"/>
                </a:ext>
              </a:extLst>
            </p:cNvPr>
            <p:cNvSpPr/>
            <p:nvPr/>
          </p:nvSpPr>
          <p:spPr>
            <a:xfrm>
              <a:off x="1192886" y="4414276"/>
              <a:ext cx="1261884" cy="307777"/>
            </a:xfrm>
            <a:prstGeom prst="rect">
              <a:avLst/>
            </a:prstGeom>
            <a:grpFill/>
          </p:spPr>
          <p:txBody>
            <a:bodyPr wrap="none">
              <a:spAutoFit/>
            </a:bodyPr>
            <a:lstStyle/>
            <a:p>
              <a:pPr lvl="0" defTabSz="309555">
                <a:defRPr/>
              </a:pPr>
              <a:r>
                <a:rPr lang="zh-CN" altLang="en-US" sz="1400" b="1" dirty="0">
                  <a:solidFill>
                    <a:srgbClr val="FFFFFF"/>
                  </a:solidFill>
                  <a:latin typeface="微软雅黑" panose="020B0503020204020204" pitchFamily="34" charset="-122"/>
                  <a:ea typeface="微软雅黑" panose="020B0503020204020204" pitchFamily="34" charset="-122"/>
                </a:rPr>
                <a:t>多维权限控制</a:t>
              </a:r>
            </a:p>
          </p:txBody>
        </p:sp>
        <p:sp>
          <p:nvSpPr>
            <p:cNvPr id="63" name="矩形 62">
              <a:extLst>
                <a:ext uri="{FF2B5EF4-FFF2-40B4-BE49-F238E27FC236}">
                  <a16:creationId xmlns:a16="http://schemas.microsoft.com/office/drawing/2014/main" xmlns="" id="{2FE8A74B-601D-47E1-A789-AC01EA779BE4}"/>
                </a:ext>
              </a:extLst>
            </p:cNvPr>
            <p:cNvSpPr/>
            <p:nvPr/>
          </p:nvSpPr>
          <p:spPr>
            <a:xfrm>
              <a:off x="2894501"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kern="0" noProof="0" dirty="0">
                  <a:solidFill>
                    <a:schemeClr val="bg1"/>
                  </a:solidFill>
                  <a:latin typeface="微软雅黑" panose="020B0503020204020204" pitchFamily="34" charset="-122"/>
                  <a:ea typeface="微软雅黑" panose="020B0503020204020204" pitchFamily="34" charset="-122"/>
                  <a:sym typeface="Helvetica Light"/>
                </a:rPr>
                <a:t>角色</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64" name="矩形 63">
              <a:extLst>
                <a:ext uri="{FF2B5EF4-FFF2-40B4-BE49-F238E27FC236}">
                  <a16:creationId xmlns:a16="http://schemas.microsoft.com/office/drawing/2014/main" xmlns="" id="{1829A062-54BE-4A68-8467-FD0D4A6219BC}"/>
                </a:ext>
              </a:extLst>
            </p:cNvPr>
            <p:cNvSpPr/>
            <p:nvPr/>
          </p:nvSpPr>
          <p:spPr>
            <a:xfrm>
              <a:off x="5735631"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数据</a:t>
              </a:r>
            </a:p>
          </p:txBody>
        </p:sp>
        <p:sp>
          <p:nvSpPr>
            <p:cNvPr id="65" name="矩形 64">
              <a:extLst>
                <a:ext uri="{FF2B5EF4-FFF2-40B4-BE49-F238E27FC236}">
                  <a16:creationId xmlns:a16="http://schemas.microsoft.com/office/drawing/2014/main" xmlns="" id="{DE7E58CD-4479-4C23-8DE3-553BC625F6C7}"/>
                </a:ext>
              </a:extLst>
            </p:cNvPr>
            <p:cNvSpPr/>
            <p:nvPr/>
          </p:nvSpPr>
          <p:spPr>
            <a:xfrm>
              <a:off x="7161675"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操作</a:t>
              </a:r>
            </a:p>
          </p:txBody>
        </p:sp>
        <p:sp>
          <p:nvSpPr>
            <p:cNvPr id="66" name="矩形 65">
              <a:extLst>
                <a:ext uri="{FF2B5EF4-FFF2-40B4-BE49-F238E27FC236}">
                  <a16:creationId xmlns:a16="http://schemas.microsoft.com/office/drawing/2014/main" xmlns="" id="{9993FC72-035D-4A4B-A208-92F4D73A98E4}"/>
                </a:ext>
              </a:extLst>
            </p:cNvPr>
            <p:cNvSpPr/>
            <p:nvPr/>
          </p:nvSpPr>
          <p:spPr>
            <a:xfrm>
              <a:off x="8557975"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dirty="0">
                  <a:solidFill>
                    <a:schemeClr val="bg1"/>
                  </a:solidFill>
                  <a:latin typeface="微软雅黑" panose="020B0503020204020204" pitchFamily="34" charset="-122"/>
                  <a:ea typeface="微软雅黑" panose="020B0503020204020204" pitchFamily="34" charset="-122"/>
                </a:rPr>
                <a:t>功能</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67" name="矩形 66">
              <a:extLst>
                <a:ext uri="{FF2B5EF4-FFF2-40B4-BE49-F238E27FC236}">
                  <a16:creationId xmlns:a16="http://schemas.microsoft.com/office/drawing/2014/main" xmlns="" id="{77FAA38B-CE0B-4E0D-8441-8495BACFF11F}"/>
                </a:ext>
              </a:extLst>
            </p:cNvPr>
            <p:cNvSpPr/>
            <p:nvPr/>
          </p:nvSpPr>
          <p:spPr>
            <a:xfrm>
              <a:off x="4366149"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组织</a:t>
              </a:r>
            </a:p>
          </p:txBody>
        </p:sp>
        <p:cxnSp>
          <p:nvCxnSpPr>
            <p:cNvPr id="68" name="直接连接符 67">
              <a:extLst>
                <a:ext uri="{FF2B5EF4-FFF2-40B4-BE49-F238E27FC236}">
                  <a16:creationId xmlns:a16="http://schemas.microsoft.com/office/drawing/2014/main" xmlns="" id="{D797E333-02D3-49FC-8BB1-FF9DB6AC1F26}"/>
                </a:ext>
              </a:extLst>
            </p:cNvPr>
            <p:cNvCxnSpPr/>
            <p:nvPr/>
          </p:nvCxnSpPr>
          <p:spPr>
            <a:xfrm>
              <a:off x="2566354" y="4353964"/>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矩形 68">
              <a:extLst>
                <a:ext uri="{FF2B5EF4-FFF2-40B4-BE49-F238E27FC236}">
                  <a16:creationId xmlns:a16="http://schemas.microsoft.com/office/drawing/2014/main" xmlns="" id="{B2C87E3D-B86A-4966-970D-DDC34F2E6ABB}"/>
                </a:ext>
              </a:extLst>
            </p:cNvPr>
            <p:cNvSpPr/>
            <p:nvPr/>
          </p:nvSpPr>
          <p:spPr>
            <a:xfrm>
              <a:off x="9939954"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职级</a:t>
              </a:r>
            </a:p>
          </p:txBody>
        </p:sp>
      </p:grpSp>
      <p:grpSp>
        <p:nvGrpSpPr>
          <p:cNvPr id="70" name="组合 69">
            <a:extLst>
              <a:ext uri="{FF2B5EF4-FFF2-40B4-BE49-F238E27FC236}">
                <a16:creationId xmlns:a16="http://schemas.microsoft.com/office/drawing/2014/main" xmlns="" id="{089CC3AE-D4D3-4B7F-9210-437B5A35BAD0}"/>
              </a:ext>
            </a:extLst>
          </p:cNvPr>
          <p:cNvGrpSpPr/>
          <p:nvPr/>
        </p:nvGrpSpPr>
        <p:grpSpPr>
          <a:xfrm>
            <a:off x="960321" y="6106861"/>
            <a:ext cx="10271357" cy="428400"/>
            <a:chOff x="808859" y="5571304"/>
            <a:chExt cx="10271357" cy="428400"/>
          </a:xfrm>
          <a:solidFill>
            <a:srgbClr val="9EA8B8"/>
          </a:solidFill>
        </p:grpSpPr>
        <p:sp>
          <p:nvSpPr>
            <p:cNvPr id="71" name="矩形 70">
              <a:extLst>
                <a:ext uri="{FF2B5EF4-FFF2-40B4-BE49-F238E27FC236}">
                  <a16:creationId xmlns:a16="http://schemas.microsoft.com/office/drawing/2014/main" xmlns="" id="{6E342796-3B92-4415-B95B-451AE128119C}"/>
                </a:ext>
              </a:extLst>
            </p:cNvPr>
            <p:cNvSpPr/>
            <p:nvPr/>
          </p:nvSpPr>
          <p:spPr>
            <a:xfrm>
              <a:off x="808859" y="5571304"/>
              <a:ext cx="10271357"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72" name="矩形 71">
              <a:extLst>
                <a:ext uri="{FF2B5EF4-FFF2-40B4-BE49-F238E27FC236}">
                  <a16:creationId xmlns:a16="http://schemas.microsoft.com/office/drawing/2014/main" xmlns="" id="{512CDE01-23D7-4EB8-8D38-17232DA31D35}"/>
                </a:ext>
              </a:extLst>
            </p:cNvPr>
            <p:cNvSpPr/>
            <p:nvPr/>
          </p:nvSpPr>
          <p:spPr>
            <a:xfrm>
              <a:off x="1192886" y="5631616"/>
              <a:ext cx="829073" cy="307777"/>
            </a:xfrm>
            <a:prstGeom prst="rect">
              <a:avLst/>
            </a:prstGeom>
            <a:grpFill/>
          </p:spPr>
          <p:txBody>
            <a:bodyPr wrap="none">
              <a:spAutoFit/>
            </a:bodyPr>
            <a:lstStyle/>
            <a:p>
              <a:pPr lvl="0" defTabSz="309555">
                <a:defRPr/>
              </a:pPr>
              <a:r>
                <a:rPr lang="zh-CN" altLang="en-US" sz="1400" b="1" dirty="0">
                  <a:solidFill>
                    <a:srgbClr val="FFFFFF"/>
                  </a:solidFill>
                  <a:latin typeface="微软雅黑" panose="020B0503020204020204" pitchFamily="34" charset="-122"/>
                  <a:ea typeface="微软雅黑" panose="020B0503020204020204" pitchFamily="34" charset="-122"/>
                </a:rPr>
                <a:t>数 据 库</a:t>
              </a:r>
            </a:p>
          </p:txBody>
        </p:sp>
        <p:sp>
          <p:nvSpPr>
            <p:cNvPr id="73" name="矩形 72">
              <a:extLst>
                <a:ext uri="{FF2B5EF4-FFF2-40B4-BE49-F238E27FC236}">
                  <a16:creationId xmlns:a16="http://schemas.microsoft.com/office/drawing/2014/main" xmlns="" id="{D4EF0E29-5079-490B-B06B-8A4B07D02A98}"/>
                </a:ext>
              </a:extLst>
            </p:cNvPr>
            <p:cNvSpPr/>
            <p:nvPr/>
          </p:nvSpPr>
          <p:spPr>
            <a:xfrm>
              <a:off x="2894501" y="562170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SQL Server</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74" name="矩形 73">
              <a:extLst>
                <a:ext uri="{FF2B5EF4-FFF2-40B4-BE49-F238E27FC236}">
                  <a16:creationId xmlns:a16="http://schemas.microsoft.com/office/drawing/2014/main" xmlns="" id="{96FB2D3F-2C69-408E-B500-8DF4677993DD}"/>
                </a:ext>
              </a:extLst>
            </p:cNvPr>
            <p:cNvSpPr/>
            <p:nvPr/>
          </p:nvSpPr>
          <p:spPr>
            <a:xfrm>
              <a:off x="5735631" y="5621704"/>
              <a:ext cx="946560"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第三方系统</a:t>
              </a:r>
            </a:p>
          </p:txBody>
        </p:sp>
        <p:sp>
          <p:nvSpPr>
            <p:cNvPr id="76" name="矩形 75">
              <a:extLst>
                <a:ext uri="{FF2B5EF4-FFF2-40B4-BE49-F238E27FC236}">
                  <a16:creationId xmlns:a16="http://schemas.microsoft.com/office/drawing/2014/main" xmlns="" id="{3BA89F53-44FC-428C-B68A-94919AF38D33}"/>
                </a:ext>
              </a:extLst>
            </p:cNvPr>
            <p:cNvSpPr/>
            <p:nvPr/>
          </p:nvSpPr>
          <p:spPr>
            <a:xfrm>
              <a:off x="4366149" y="562170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en-US" altLang="zh-CN" sz="1100" b="0" i="0" u="none" strike="noStrike" kern="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Mysql</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cxnSp>
          <p:nvCxnSpPr>
            <p:cNvPr id="87" name="直接连接符 86">
              <a:extLst>
                <a:ext uri="{FF2B5EF4-FFF2-40B4-BE49-F238E27FC236}">
                  <a16:creationId xmlns:a16="http://schemas.microsoft.com/office/drawing/2014/main" xmlns="" id="{E2B10598-3AF8-4229-B4EA-EA70004EB5FC}"/>
                </a:ext>
              </a:extLst>
            </p:cNvPr>
            <p:cNvCxnSpPr/>
            <p:nvPr/>
          </p:nvCxnSpPr>
          <p:spPr>
            <a:xfrm>
              <a:off x="2566354" y="5571304"/>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8" name="矩形 87">
            <a:extLst>
              <a:ext uri="{FF2B5EF4-FFF2-40B4-BE49-F238E27FC236}">
                <a16:creationId xmlns:a16="http://schemas.microsoft.com/office/drawing/2014/main" xmlns="" id="{087F8C90-85B2-42FC-91B0-DF3CB3FA2139}"/>
              </a:ext>
            </a:extLst>
          </p:cNvPr>
          <p:cNvSpPr/>
          <p:nvPr/>
        </p:nvSpPr>
        <p:spPr>
          <a:xfrm>
            <a:off x="9838351" y="1304532"/>
            <a:ext cx="1399325" cy="531245"/>
          </a:xfrm>
          <a:prstGeom prst="rect">
            <a:avLst/>
          </a:prstGeom>
          <a:solidFill>
            <a:srgbClr val="3D527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algn="ctr" defTabSz="309555"/>
            <a:r>
              <a:rPr lang="zh-CN" altLang="en-US" sz="1400" b="1" dirty="0">
                <a:solidFill>
                  <a:schemeClr val="bg1"/>
                </a:solidFill>
                <a:latin typeface="微软雅黑" panose="020B0503020204020204" pitchFamily="34" charset="-122"/>
                <a:ea typeface="微软雅黑" panose="020B0503020204020204" pitchFamily="34" charset="-122"/>
              </a:rPr>
              <a:t>集成引擎</a:t>
            </a:r>
          </a:p>
        </p:txBody>
      </p:sp>
      <p:sp>
        <p:nvSpPr>
          <p:cNvPr id="89" name="矩形 88">
            <a:extLst>
              <a:ext uri="{FF2B5EF4-FFF2-40B4-BE49-F238E27FC236}">
                <a16:creationId xmlns:a16="http://schemas.microsoft.com/office/drawing/2014/main" xmlns="" id="{7617D4AB-C4A1-4290-8511-684AE7050EC7}"/>
              </a:ext>
            </a:extLst>
          </p:cNvPr>
          <p:cNvSpPr/>
          <p:nvPr/>
        </p:nvSpPr>
        <p:spPr>
          <a:xfrm>
            <a:off x="2740725" y="1304532"/>
            <a:ext cx="1399325" cy="531245"/>
          </a:xfrm>
          <a:prstGeom prst="rect">
            <a:avLst/>
          </a:prstGeom>
          <a:solidFill>
            <a:srgbClr val="3D527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algn="ctr" defTabSz="309555"/>
            <a:r>
              <a:rPr lang="zh-CN" altLang="en-US" sz="1400" b="1" dirty="0">
                <a:solidFill>
                  <a:schemeClr val="bg1"/>
                </a:solidFill>
                <a:latin typeface="微软雅黑" panose="020B0503020204020204" pitchFamily="34" charset="-122"/>
                <a:ea typeface="微软雅黑" panose="020B0503020204020204" pitchFamily="34" charset="-122"/>
              </a:rPr>
              <a:t>建模引擎</a:t>
            </a:r>
          </a:p>
        </p:txBody>
      </p:sp>
      <p:sp>
        <p:nvSpPr>
          <p:cNvPr id="90" name="矩形 89">
            <a:extLst>
              <a:ext uri="{FF2B5EF4-FFF2-40B4-BE49-F238E27FC236}">
                <a16:creationId xmlns:a16="http://schemas.microsoft.com/office/drawing/2014/main" xmlns="" id="{9F0D8489-12CE-45FC-9610-95A58EE6DE22}"/>
              </a:ext>
            </a:extLst>
          </p:cNvPr>
          <p:cNvSpPr/>
          <p:nvPr/>
        </p:nvSpPr>
        <p:spPr>
          <a:xfrm>
            <a:off x="966318" y="1304532"/>
            <a:ext cx="1399325" cy="531245"/>
          </a:xfrm>
          <a:prstGeom prst="rect">
            <a:avLst/>
          </a:prstGeom>
          <a:solidFill>
            <a:srgbClr val="3D527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400" b="1" noProof="0" dirty="0">
                <a:solidFill>
                  <a:schemeClr val="bg1"/>
                </a:solidFill>
                <a:latin typeface="微软雅黑" panose="020B0503020204020204" pitchFamily="34" charset="-122"/>
                <a:ea typeface="微软雅黑" panose="020B0503020204020204" pitchFamily="34" charset="-122"/>
                <a:sym typeface="Helvetica Light"/>
              </a:rPr>
              <a:t>流程引擎</a:t>
            </a: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91" name="矩形 90">
            <a:extLst>
              <a:ext uri="{FF2B5EF4-FFF2-40B4-BE49-F238E27FC236}">
                <a16:creationId xmlns:a16="http://schemas.microsoft.com/office/drawing/2014/main" xmlns="" id="{00AE60B2-EBCE-498A-B507-6FA2D00A9710}"/>
              </a:ext>
            </a:extLst>
          </p:cNvPr>
          <p:cNvSpPr/>
          <p:nvPr/>
        </p:nvSpPr>
        <p:spPr>
          <a:xfrm>
            <a:off x="4515132" y="1304532"/>
            <a:ext cx="1399325" cy="531245"/>
          </a:xfrm>
          <a:prstGeom prst="rect">
            <a:avLst/>
          </a:prstGeom>
          <a:solidFill>
            <a:srgbClr val="3D527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algn="ctr" defTabSz="309555"/>
            <a:r>
              <a:rPr lang="zh-CN" altLang="en-US" sz="1400" b="1" dirty="0">
                <a:solidFill>
                  <a:schemeClr val="bg1"/>
                </a:solidFill>
                <a:latin typeface="微软雅黑" panose="020B0503020204020204" pitchFamily="34" charset="-122"/>
                <a:ea typeface="微软雅黑" panose="020B0503020204020204" pitchFamily="34" charset="-122"/>
              </a:rPr>
              <a:t>门户引擎</a:t>
            </a:r>
          </a:p>
        </p:txBody>
      </p:sp>
      <p:sp>
        <p:nvSpPr>
          <p:cNvPr id="93" name="矩形 92">
            <a:extLst>
              <a:ext uri="{FF2B5EF4-FFF2-40B4-BE49-F238E27FC236}">
                <a16:creationId xmlns:a16="http://schemas.microsoft.com/office/drawing/2014/main" xmlns="" id="{A45B4285-0DAE-4FB1-A935-F2834CCA24D8}"/>
              </a:ext>
            </a:extLst>
          </p:cNvPr>
          <p:cNvSpPr/>
          <p:nvPr/>
        </p:nvSpPr>
        <p:spPr>
          <a:xfrm>
            <a:off x="8063946" y="1304532"/>
            <a:ext cx="1399325" cy="531245"/>
          </a:xfrm>
          <a:prstGeom prst="rect">
            <a:avLst/>
          </a:prstGeom>
          <a:solidFill>
            <a:srgbClr val="3D527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algn="ctr" defTabSz="309555"/>
            <a:r>
              <a:rPr lang="zh-CN" altLang="en-US" sz="1400" b="1" dirty="0">
                <a:solidFill>
                  <a:schemeClr val="bg1"/>
                </a:solidFill>
                <a:latin typeface="微软雅黑" panose="020B0503020204020204" pitchFamily="34" charset="-122"/>
                <a:ea typeface="微软雅黑" panose="020B0503020204020204" pitchFamily="34" charset="-122"/>
              </a:rPr>
              <a:t>查询引擎</a:t>
            </a:r>
          </a:p>
        </p:txBody>
      </p:sp>
      <p:sp>
        <p:nvSpPr>
          <p:cNvPr id="95" name="矩形 94">
            <a:extLst>
              <a:ext uri="{FF2B5EF4-FFF2-40B4-BE49-F238E27FC236}">
                <a16:creationId xmlns:a16="http://schemas.microsoft.com/office/drawing/2014/main" xmlns="" id="{21E55173-48B3-4895-B72F-C5D4249CF62F}"/>
              </a:ext>
            </a:extLst>
          </p:cNvPr>
          <p:cNvSpPr/>
          <p:nvPr/>
        </p:nvSpPr>
        <p:spPr>
          <a:xfrm>
            <a:off x="1293380" y="3063937"/>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dirty="0">
                <a:solidFill>
                  <a:schemeClr val="bg1"/>
                </a:solidFill>
                <a:latin typeface="微软雅黑" panose="020B0503020204020204" pitchFamily="34" charset="-122"/>
                <a:ea typeface="微软雅黑" panose="020B0503020204020204" pitchFamily="34" charset="-122"/>
              </a:rPr>
              <a:t>强大</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96" name="矩形 95">
            <a:extLst>
              <a:ext uri="{FF2B5EF4-FFF2-40B4-BE49-F238E27FC236}">
                <a16:creationId xmlns:a16="http://schemas.microsoft.com/office/drawing/2014/main" xmlns="" id="{6849D10F-EFA4-4897-A670-460E769E84CE}"/>
              </a:ext>
            </a:extLst>
          </p:cNvPr>
          <p:cNvSpPr/>
          <p:nvPr/>
        </p:nvSpPr>
        <p:spPr>
          <a:xfrm>
            <a:off x="4842194" y="3063937"/>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移动门户</a:t>
            </a:r>
          </a:p>
        </p:txBody>
      </p:sp>
      <p:sp>
        <p:nvSpPr>
          <p:cNvPr id="97" name="矩形 96">
            <a:extLst>
              <a:ext uri="{FF2B5EF4-FFF2-40B4-BE49-F238E27FC236}">
                <a16:creationId xmlns:a16="http://schemas.microsoft.com/office/drawing/2014/main" xmlns="" id="{63497C5C-EE2A-491A-A109-5DF6275696F3}"/>
              </a:ext>
            </a:extLst>
          </p:cNvPr>
          <p:cNvSpPr/>
          <p:nvPr/>
        </p:nvSpPr>
        <p:spPr>
          <a:xfrm>
            <a:off x="8391008" y="3063937"/>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051" kern="0" dirty="0">
                <a:solidFill>
                  <a:schemeClr val="bg1"/>
                </a:solidFill>
                <a:latin typeface="微软雅黑" panose="020B0503020204020204" pitchFamily="34" charset="-122"/>
                <a:ea typeface="微软雅黑" panose="020B0503020204020204" pitchFamily="34" charset="-122"/>
                <a:sym typeface="Helvetica Light"/>
              </a:rPr>
              <a:t>业务查询</a:t>
            </a:r>
            <a:endPar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98" name="矩形 97">
            <a:extLst>
              <a:ext uri="{FF2B5EF4-FFF2-40B4-BE49-F238E27FC236}">
                <a16:creationId xmlns:a16="http://schemas.microsoft.com/office/drawing/2014/main" xmlns="" id="{B042CD65-9B4D-423C-805F-DBF3F6307500}"/>
              </a:ext>
            </a:extLst>
          </p:cNvPr>
          <p:cNvSpPr/>
          <p:nvPr/>
        </p:nvSpPr>
        <p:spPr>
          <a:xfrm>
            <a:off x="6289539" y="1304532"/>
            <a:ext cx="1399325" cy="531245"/>
          </a:xfrm>
          <a:prstGeom prst="rect">
            <a:avLst/>
          </a:prstGeom>
          <a:solidFill>
            <a:srgbClr val="3D527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algn="ctr" defTabSz="309555"/>
            <a:r>
              <a:rPr lang="zh-CN" altLang="en-US" sz="1400" b="1" dirty="0">
                <a:solidFill>
                  <a:schemeClr val="bg1"/>
                </a:solidFill>
                <a:latin typeface="微软雅黑" panose="020B0503020204020204" pitchFamily="34" charset="-122"/>
                <a:ea typeface="微软雅黑" panose="020B0503020204020204" pitchFamily="34" charset="-122"/>
              </a:rPr>
              <a:t>移动引擎</a:t>
            </a:r>
          </a:p>
        </p:txBody>
      </p:sp>
      <p:sp>
        <p:nvSpPr>
          <p:cNvPr id="99" name="矩形 98">
            <a:extLst>
              <a:ext uri="{FF2B5EF4-FFF2-40B4-BE49-F238E27FC236}">
                <a16:creationId xmlns:a16="http://schemas.microsoft.com/office/drawing/2014/main" xmlns="" id="{6BC9F608-9899-420C-BE3F-581AC5A5268F}"/>
              </a:ext>
            </a:extLst>
          </p:cNvPr>
          <p:cNvSpPr/>
          <p:nvPr/>
        </p:nvSpPr>
        <p:spPr>
          <a:xfrm>
            <a:off x="10165413" y="232459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en-US" altLang="zh-CN"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API</a:t>
            </a: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库</a:t>
            </a:r>
          </a:p>
        </p:txBody>
      </p:sp>
      <p:sp>
        <p:nvSpPr>
          <p:cNvPr id="102" name="矩形 101">
            <a:extLst>
              <a:ext uri="{FF2B5EF4-FFF2-40B4-BE49-F238E27FC236}">
                <a16:creationId xmlns:a16="http://schemas.microsoft.com/office/drawing/2014/main" xmlns="" id="{EDC98EF3-0524-41D3-A1D5-7FF5A1CCD943}"/>
              </a:ext>
            </a:extLst>
          </p:cNvPr>
          <p:cNvSpPr/>
          <p:nvPr/>
        </p:nvSpPr>
        <p:spPr>
          <a:xfrm>
            <a:off x="3067787" y="232459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一览表</a:t>
            </a:r>
          </a:p>
        </p:txBody>
      </p:sp>
      <p:sp>
        <p:nvSpPr>
          <p:cNvPr id="106" name="矩形 105">
            <a:extLst>
              <a:ext uri="{FF2B5EF4-FFF2-40B4-BE49-F238E27FC236}">
                <a16:creationId xmlns:a16="http://schemas.microsoft.com/office/drawing/2014/main" xmlns="" id="{F5B1A694-DD26-4A99-9857-FBB4AFB912BC}"/>
              </a:ext>
            </a:extLst>
          </p:cNvPr>
          <p:cNvSpPr/>
          <p:nvPr/>
        </p:nvSpPr>
        <p:spPr>
          <a:xfrm>
            <a:off x="1293380" y="232459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dirty="0">
                <a:solidFill>
                  <a:schemeClr val="bg1"/>
                </a:solidFill>
                <a:latin typeface="微软雅黑" panose="020B0503020204020204" pitchFamily="34" charset="-122"/>
                <a:ea typeface="微软雅黑" panose="020B0503020204020204" pitchFamily="34" charset="-122"/>
              </a:rPr>
              <a:t>便捷</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08" name="矩形 107">
            <a:extLst>
              <a:ext uri="{FF2B5EF4-FFF2-40B4-BE49-F238E27FC236}">
                <a16:creationId xmlns:a16="http://schemas.microsoft.com/office/drawing/2014/main" xmlns="" id="{E0862291-CF76-4120-A286-C5FD9B44A155}"/>
              </a:ext>
            </a:extLst>
          </p:cNvPr>
          <p:cNvSpPr/>
          <p:nvPr/>
        </p:nvSpPr>
        <p:spPr>
          <a:xfrm>
            <a:off x="4842194" y="232459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自定义</a:t>
            </a:r>
          </a:p>
        </p:txBody>
      </p:sp>
      <p:sp>
        <p:nvSpPr>
          <p:cNvPr id="112" name="矩形 111">
            <a:extLst>
              <a:ext uri="{FF2B5EF4-FFF2-40B4-BE49-F238E27FC236}">
                <a16:creationId xmlns:a16="http://schemas.microsoft.com/office/drawing/2014/main" xmlns="" id="{C1B99E65-7645-4595-86A6-051D71BE5631}"/>
              </a:ext>
            </a:extLst>
          </p:cNvPr>
          <p:cNvSpPr/>
          <p:nvPr/>
        </p:nvSpPr>
        <p:spPr>
          <a:xfrm>
            <a:off x="8391008" y="232459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051" dirty="0">
                <a:solidFill>
                  <a:schemeClr val="bg1"/>
                </a:solidFill>
                <a:latin typeface="微软雅黑" panose="020B0503020204020204" pitchFamily="34" charset="-122"/>
                <a:ea typeface="微软雅黑" panose="020B0503020204020204" pitchFamily="34" charset="-122"/>
              </a:rPr>
              <a:t>数据检索</a:t>
            </a:r>
            <a:endPar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13" name="矩形 112">
            <a:extLst>
              <a:ext uri="{FF2B5EF4-FFF2-40B4-BE49-F238E27FC236}">
                <a16:creationId xmlns:a16="http://schemas.microsoft.com/office/drawing/2014/main" xmlns="" id="{B8C5567F-F694-4D70-A7A1-CAE90BAFF22F}"/>
              </a:ext>
            </a:extLst>
          </p:cNvPr>
          <p:cNvSpPr/>
          <p:nvPr/>
        </p:nvSpPr>
        <p:spPr>
          <a:xfrm>
            <a:off x="6616601" y="232459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微信</a:t>
            </a:r>
            <a:r>
              <a:rPr kumimoji="0" lang="en-US" altLang="zh-CN"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钉钉</a:t>
            </a:r>
          </a:p>
        </p:txBody>
      </p:sp>
      <p:sp>
        <p:nvSpPr>
          <p:cNvPr id="114" name="矩形 113">
            <a:extLst>
              <a:ext uri="{FF2B5EF4-FFF2-40B4-BE49-F238E27FC236}">
                <a16:creationId xmlns:a16="http://schemas.microsoft.com/office/drawing/2014/main" xmlns="" id="{047A8720-A8F4-4C0D-9CEF-D4F245BD4DF3}"/>
              </a:ext>
            </a:extLst>
          </p:cNvPr>
          <p:cNvSpPr/>
          <p:nvPr/>
        </p:nvSpPr>
        <p:spPr>
          <a:xfrm>
            <a:off x="10165413" y="195492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集成设置</a:t>
            </a:r>
          </a:p>
        </p:txBody>
      </p:sp>
      <p:sp>
        <p:nvSpPr>
          <p:cNvPr id="115" name="矩形 114">
            <a:extLst>
              <a:ext uri="{FF2B5EF4-FFF2-40B4-BE49-F238E27FC236}">
                <a16:creationId xmlns:a16="http://schemas.microsoft.com/office/drawing/2014/main" xmlns="" id="{A80D9754-BF5C-4B78-9DCB-4B02D152C793}"/>
              </a:ext>
            </a:extLst>
          </p:cNvPr>
          <p:cNvSpPr/>
          <p:nvPr/>
        </p:nvSpPr>
        <p:spPr>
          <a:xfrm>
            <a:off x="3067787" y="195492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表单</a:t>
            </a:r>
          </a:p>
        </p:txBody>
      </p:sp>
      <p:sp>
        <p:nvSpPr>
          <p:cNvPr id="116" name="矩形 115">
            <a:extLst>
              <a:ext uri="{FF2B5EF4-FFF2-40B4-BE49-F238E27FC236}">
                <a16:creationId xmlns:a16="http://schemas.microsoft.com/office/drawing/2014/main" xmlns="" id="{78626A0C-A17B-4D72-B0C2-60152A836492}"/>
              </a:ext>
            </a:extLst>
          </p:cNvPr>
          <p:cNvSpPr/>
          <p:nvPr/>
        </p:nvSpPr>
        <p:spPr>
          <a:xfrm>
            <a:off x="1293380" y="195492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智能</a:t>
            </a:r>
          </a:p>
        </p:txBody>
      </p:sp>
      <p:sp>
        <p:nvSpPr>
          <p:cNvPr id="117" name="矩形 116">
            <a:extLst>
              <a:ext uri="{FF2B5EF4-FFF2-40B4-BE49-F238E27FC236}">
                <a16:creationId xmlns:a16="http://schemas.microsoft.com/office/drawing/2014/main" xmlns="" id="{7B22670B-25AC-4448-9E64-2FCC63D14783}"/>
              </a:ext>
            </a:extLst>
          </p:cNvPr>
          <p:cNvSpPr/>
          <p:nvPr/>
        </p:nvSpPr>
        <p:spPr>
          <a:xfrm>
            <a:off x="4842194" y="195492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051" dirty="0">
                <a:solidFill>
                  <a:schemeClr val="bg1"/>
                </a:solidFill>
                <a:latin typeface="微软雅黑" panose="020B0503020204020204" pitchFamily="34" charset="-122"/>
                <a:ea typeface="微软雅黑" panose="020B0503020204020204" pitchFamily="34" charset="-122"/>
              </a:rPr>
              <a:t>多门户</a:t>
            </a:r>
            <a:endPar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18" name="矩形 117">
            <a:extLst>
              <a:ext uri="{FF2B5EF4-FFF2-40B4-BE49-F238E27FC236}">
                <a16:creationId xmlns:a16="http://schemas.microsoft.com/office/drawing/2014/main" xmlns="" id="{82471602-04B1-47EF-87EB-04D237F06723}"/>
              </a:ext>
            </a:extLst>
          </p:cNvPr>
          <p:cNvSpPr/>
          <p:nvPr/>
        </p:nvSpPr>
        <p:spPr>
          <a:xfrm>
            <a:off x="8391008" y="195492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即时搜索</a:t>
            </a:r>
          </a:p>
        </p:txBody>
      </p:sp>
      <p:sp>
        <p:nvSpPr>
          <p:cNvPr id="119" name="矩形 118">
            <a:extLst>
              <a:ext uri="{FF2B5EF4-FFF2-40B4-BE49-F238E27FC236}">
                <a16:creationId xmlns:a16="http://schemas.microsoft.com/office/drawing/2014/main" xmlns="" id="{4C621F55-09CB-4FD7-BF52-6D00A203E015}"/>
              </a:ext>
            </a:extLst>
          </p:cNvPr>
          <p:cNvSpPr/>
          <p:nvPr/>
        </p:nvSpPr>
        <p:spPr>
          <a:xfrm>
            <a:off x="6616601" y="195492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en-US" altLang="zh-CN" sz="1051" kern="0" dirty="0">
                <a:solidFill>
                  <a:schemeClr val="bg1"/>
                </a:solidFill>
                <a:latin typeface="微软雅黑" panose="020B0503020204020204" pitchFamily="34" charset="-122"/>
                <a:ea typeface="微软雅黑" panose="020B0503020204020204" pitchFamily="34" charset="-122"/>
                <a:sym typeface="Helvetica Light"/>
              </a:rPr>
              <a:t>APP</a:t>
            </a:r>
            <a:endPar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23" name="矩形 122">
            <a:extLst>
              <a:ext uri="{FF2B5EF4-FFF2-40B4-BE49-F238E27FC236}">
                <a16:creationId xmlns:a16="http://schemas.microsoft.com/office/drawing/2014/main" xmlns="" id="{EE07350A-50EC-4E80-A639-F945D8F7AB6B}"/>
              </a:ext>
            </a:extLst>
          </p:cNvPr>
          <p:cNvSpPr/>
          <p:nvPr/>
        </p:nvSpPr>
        <p:spPr>
          <a:xfrm>
            <a:off x="1293380" y="269426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dirty="0">
                <a:solidFill>
                  <a:schemeClr val="bg1"/>
                </a:solidFill>
                <a:latin typeface="微软雅黑" panose="020B0503020204020204" pitchFamily="34" charset="-122"/>
                <a:ea typeface="微软雅黑" panose="020B0503020204020204" pitchFamily="34" charset="-122"/>
              </a:rPr>
              <a:t>灵活</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24" name="矩形 123">
            <a:extLst>
              <a:ext uri="{FF2B5EF4-FFF2-40B4-BE49-F238E27FC236}">
                <a16:creationId xmlns:a16="http://schemas.microsoft.com/office/drawing/2014/main" xmlns="" id="{135FBC5F-1502-4D38-A9AF-054EB900EC28}"/>
              </a:ext>
            </a:extLst>
          </p:cNvPr>
          <p:cNvSpPr/>
          <p:nvPr/>
        </p:nvSpPr>
        <p:spPr>
          <a:xfrm>
            <a:off x="4842194" y="269426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图表统计</a:t>
            </a:r>
          </a:p>
        </p:txBody>
      </p:sp>
      <p:sp>
        <p:nvSpPr>
          <p:cNvPr id="125" name="矩形 124">
            <a:extLst>
              <a:ext uri="{FF2B5EF4-FFF2-40B4-BE49-F238E27FC236}">
                <a16:creationId xmlns:a16="http://schemas.microsoft.com/office/drawing/2014/main" xmlns="" id="{3D3E6A27-EC91-4644-93F9-C6EDCE1110D8}"/>
              </a:ext>
            </a:extLst>
          </p:cNvPr>
          <p:cNvSpPr/>
          <p:nvPr/>
        </p:nvSpPr>
        <p:spPr>
          <a:xfrm>
            <a:off x="8391008" y="269426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数据链接</a:t>
            </a:r>
          </a:p>
        </p:txBody>
      </p:sp>
      <p:sp>
        <p:nvSpPr>
          <p:cNvPr id="126" name="矩形 125">
            <a:extLst>
              <a:ext uri="{FF2B5EF4-FFF2-40B4-BE49-F238E27FC236}">
                <a16:creationId xmlns:a16="http://schemas.microsoft.com/office/drawing/2014/main" xmlns="" id="{35C619D6-E9D1-4D6F-8557-9F6DBC609F50}"/>
              </a:ext>
            </a:extLst>
          </p:cNvPr>
          <p:cNvSpPr/>
          <p:nvPr/>
        </p:nvSpPr>
        <p:spPr>
          <a:xfrm>
            <a:off x="6616601" y="269426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051" dirty="0">
                <a:solidFill>
                  <a:schemeClr val="bg1"/>
                </a:solidFill>
                <a:latin typeface="微软雅黑" panose="020B0503020204020204" pitchFamily="34" charset="-122"/>
                <a:ea typeface="微软雅黑" panose="020B0503020204020204" pitchFamily="34" charset="-122"/>
              </a:rPr>
              <a:t>灵活自定义</a:t>
            </a:r>
            <a:endPar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27" name="箭头: V 形 141">
            <a:extLst>
              <a:ext uri="{FF2B5EF4-FFF2-40B4-BE49-F238E27FC236}">
                <a16:creationId xmlns:a16="http://schemas.microsoft.com/office/drawing/2014/main" xmlns="" id="{0C4D0756-5004-4EF2-8853-B7773D3AD38E}"/>
              </a:ext>
            </a:extLst>
          </p:cNvPr>
          <p:cNvSpPr/>
          <p:nvPr/>
        </p:nvSpPr>
        <p:spPr>
          <a:xfrm>
            <a:off x="2437725" y="2268849"/>
            <a:ext cx="292766" cy="615196"/>
          </a:xfrm>
          <a:prstGeom prst="chevron">
            <a:avLst>
              <a:gd name="adj" fmla="val 50000"/>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128" name="箭头: V 形 142">
            <a:extLst>
              <a:ext uri="{FF2B5EF4-FFF2-40B4-BE49-F238E27FC236}">
                <a16:creationId xmlns:a16="http://schemas.microsoft.com/office/drawing/2014/main" xmlns="" id="{1D52AFB0-527D-4E6A-BD2D-8A675889FEFF}"/>
              </a:ext>
            </a:extLst>
          </p:cNvPr>
          <p:cNvSpPr/>
          <p:nvPr/>
        </p:nvSpPr>
        <p:spPr>
          <a:xfrm>
            <a:off x="4228831" y="2268849"/>
            <a:ext cx="292766" cy="615196"/>
          </a:xfrm>
          <a:prstGeom prst="chevron">
            <a:avLst>
              <a:gd name="adj" fmla="val 50000"/>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129" name="箭头: V 形 143">
            <a:extLst>
              <a:ext uri="{FF2B5EF4-FFF2-40B4-BE49-F238E27FC236}">
                <a16:creationId xmlns:a16="http://schemas.microsoft.com/office/drawing/2014/main" xmlns="" id="{EE6A6164-41D1-4E1C-A71F-C655AA7F63E3}"/>
              </a:ext>
            </a:extLst>
          </p:cNvPr>
          <p:cNvSpPr/>
          <p:nvPr/>
        </p:nvSpPr>
        <p:spPr>
          <a:xfrm>
            <a:off x="5972312" y="2268849"/>
            <a:ext cx="292766" cy="615196"/>
          </a:xfrm>
          <a:prstGeom prst="chevron">
            <a:avLst>
              <a:gd name="adj" fmla="val 50000"/>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130" name="箭头: V 形 144">
            <a:extLst>
              <a:ext uri="{FF2B5EF4-FFF2-40B4-BE49-F238E27FC236}">
                <a16:creationId xmlns:a16="http://schemas.microsoft.com/office/drawing/2014/main" xmlns="" id="{482AC5C8-D152-4C06-8392-CEA0BAD7E161}"/>
              </a:ext>
            </a:extLst>
          </p:cNvPr>
          <p:cNvSpPr/>
          <p:nvPr/>
        </p:nvSpPr>
        <p:spPr>
          <a:xfrm>
            <a:off x="7744368" y="2268849"/>
            <a:ext cx="292766" cy="615196"/>
          </a:xfrm>
          <a:prstGeom prst="chevron">
            <a:avLst>
              <a:gd name="adj" fmla="val 50000"/>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131" name="箭头: V 形 145">
            <a:extLst>
              <a:ext uri="{FF2B5EF4-FFF2-40B4-BE49-F238E27FC236}">
                <a16:creationId xmlns:a16="http://schemas.microsoft.com/office/drawing/2014/main" xmlns="" id="{E2773DF9-D3E7-414B-9059-D626FE37ACC8}"/>
              </a:ext>
            </a:extLst>
          </p:cNvPr>
          <p:cNvSpPr/>
          <p:nvPr/>
        </p:nvSpPr>
        <p:spPr>
          <a:xfrm>
            <a:off x="9516424" y="2268849"/>
            <a:ext cx="292766" cy="615196"/>
          </a:xfrm>
          <a:prstGeom prst="chevron">
            <a:avLst>
              <a:gd name="adj" fmla="val 50000"/>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solidFill>
              <a:latin typeface="微软雅黑" panose="020B0503020204020204" pitchFamily="34" charset="-122"/>
              <a:ea typeface="微软雅黑" panose="020B0503020204020204" pitchFamily="34" charset="-122"/>
            </a:endParaRPr>
          </a:p>
        </p:txBody>
      </p:sp>
      <p:grpSp>
        <p:nvGrpSpPr>
          <p:cNvPr id="132" name="组合 131">
            <a:extLst>
              <a:ext uri="{FF2B5EF4-FFF2-40B4-BE49-F238E27FC236}">
                <a16:creationId xmlns:a16="http://schemas.microsoft.com/office/drawing/2014/main" xmlns="" id="{3CE4198E-A33B-4DF8-A710-29E19E1277A9}"/>
              </a:ext>
            </a:extLst>
          </p:cNvPr>
          <p:cNvGrpSpPr/>
          <p:nvPr/>
        </p:nvGrpSpPr>
        <p:grpSpPr>
          <a:xfrm>
            <a:off x="960321" y="4850325"/>
            <a:ext cx="10271358" cy="428400"/>
            <a:chOff x="808860" y="3744725"/>
            <a:chExt cx="10271358" cy="428400"/>
          </a:xfrm>
          <a:solidFill>
            <a:srgbClr val="9EA8B8"/>
          </a:solidFill>
        </p:grpSpPr>
        <p:sp>
          <p:nvSpPr>
            <p:cNvPr id="133" name="矩形 132">
              <a:extLst>
                <a:ext uri="{FF2B5EF4-FFF2-40B4-BE49-F238E27FC236}">
                  <a16:creationId xmlns:a16="http://schemas.microsoft.com/office/drawing/2014/main" xmlns="" id="{EB7B58C5-AE57-4372-B1D4-F7B69EC1BDC4}"/>
                </a:ext>
              </a:extLst>
            </p:cNvPr>
            <p:cNvSpPr/>
            <p:nvPr/>
          </p:nvSpPr>
          <p:spPr>
            <a:xfrm>
              <a:off x="808860" y="3744725"/>
              <a:ext cx="10271358"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l"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34" name="矩形 133">
              <a:extLst>
                <a:ext uri="{FF2B5EF4-FFF2-40B4-BE49-F238E27FC236}">
                  <a16:creationId xmlns:a16="http://schemas.microsoft.com/office/drawing/2014/main" xmlns="" id="{7C1F40D0-2E9E-4FA6-B42A-88BA8B3F7502}"/>
                </a:ext>
              </a:extLst>
            </p:cNvPr>
            <p:cNvSpPr/>
            <p:nvPr/>
          </p:nvSpPr>
          <p:spPr>
            <a:xfrm>
              <a:off x="1241554" y="3805037"/>
              <a:ext cx="902811" cy="307777"/>
            </a:xfrm>
            <a:prstGeom prst="rect">
              <a:avLst/>
            </a:prstGeom>
            <a:grpFill/>
          </p:spPr>
          <p:txBody>
            <a:bodyPr wrap="none">
              <a:spAutoFit/>
            </a:bodyPr>
            <a:lstStyle/>
            <a:p>
              <a:pPr lvl="0" algn="l" defTabSz="309555">
                <a:defRPr/>
              </a:pPr>
              <a:r>
                <a:rPr lang="zh-CN" altLang="en-US" sz="1400" b="1" dirty="0">
                  <a:solidFill>
                    <a:srgbClr val="FFFFFF"/>
                  </a:solidFill>
                  <a:latin typeface="微软雅黑" panose="020B0503020204020204" pitchFamily="34" charset="-122"/>
                  <a:ea typeface="微软雅黑" panose="020B0503020204020204" pitchFamily="34" charset="-122"/>
                </a:rPr>
                <a:t>集团管控</a:t>
              </a:r>
            </a:p>
          </p:txBody>
        </p:sp>
        <p:sp>
          <p:nvSpPr>
            <p:cNvPr id="135" name="矩形 134">
              <a:extLst>
                <a:ext uri="{FF2B5EF4-FFF2-40B4-BE49-F238E27FC236}">
                  <a16:creationId xmlns:a16="http://schemas.microsoft.com/office/drawing/2014/main" xmlns="" id="{C7F90D23-CF62-4F52-B7EE-3C2B2FC5554F}"/>
                </a:ext>
              </a:extLst>
            </p:cNvPr>
            <p:cNvSpPr/>
            <p:nvPr/>
          </p:nvSpPr>
          <p:spPr>
            <a:xfrm>
              <a:off x="2894501"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多组织</a:t>
              </a:r>
            </a:p>
          </p:txBody>
        </p:sp>
        <p:sp>
          <p:nvSpPr>
            <p:cNvPr id="136" name="矩形 135">
              <a:extLst>
                <a:ext uri="{FF2B5EF4-FFF2-40B4-BE49-F238E27FC236}">
                  <a16:creationId xmlns:a16="http://schemas.microsoft.com/office/drawing/2014/main" xmlns="" id="{BCCE219B-15A7-4869-97FA-B50FFC6E6C5F}"/>
                </a:ext>
              </a:extLst>
            </p:cNvPr>
            <p:cNvSpPr/>
            <p:nvPr/>
          </p:nvSpPr>
          <p:spPr>
            <a:xfrm>
              <a:off x="5735631"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集中管理</a:t>
              </a:r>
            </a:p>
          </p:txBody>
        </p:sp>
        <p:sp>
          <p:nvSpPr>
            <p:cNvPr id="137" name="矩形 136">
              <a:extLst>
                <a:ext uri="{FF2B5EF4-FFF2-40B4-BE49-F238E27FC236}">
                  <a16:creationId xmlns:a16="http://schemas.microsoft.com/office/drawing/2014/main" xmlns="" id="{B772B298-58E8-4E58-917B-0B2C36BC5B4F}"/>
                </a:ext>
              </a:extLst>
            </p:cNvPr>
            <p:cNvSpPr/>
            <p:nvPr/>
          </p:nvSpPr>
          <p:spPr>
            <a:xfrm>
              <a:off x="7161675"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无限分支</a:t>
              </a:r>
            </a:p>
          </p:txBody>
        </p:sp>
        <p:sp>
          <p:nvSpPr>
            <p:cNvPr id="138" name="矩形 137">
              <a:extLst>
                <a:ext uri="{FF2B5EF4-FFF2-40B4-BE49-F238E27FC236}">
                  <a16:creationId xmlns:a16="http://schemas.microsoft.com/office/drawing/2014/main" xmlns="" id="{6D563798-D669-40B4-AB36-3D904A37FB31}"/>
                </a:ext>
              </a:extLst>
            </p:cNvPr>
            <p:cNvSpPr/>
            <p:nvPr/>
          </p:nvSpPr>
          <p:spPr>
            <a:xfrm>
              <a:off x="4366149"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多管理员</a:t>
              </a:r>
            </a:p>
          </p:txBody>
        </p:sp>
        <p:cxnSp>
          <p:nvCxnSpPr>
            <p:cNvPr id="139" name="直接连接符 138">
              <a:extLst>
                <a:ext uri="{FF2B5EF4-FFF2-40B4-BE49-F238E27FC236}">
                  <a16:creationId xmlns:a16="http://schemas.microsoft.com/office/drawing/2014/main" xmlns="" id="{DC5E016A-1E0B-4AFF-AE7F-F729291A4BE7}"/>
                </a:ext>
              </a:extLst>
            </p:cNvPr>
            <p:cNvCxnSpPr/>
            <p:nvPr/>
          </p:nvCxnSpPr>
          <p:spPr>
            <a:xfrm>
              <a:off x="2566354" y="3744725"/>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0" name="矩形 139">
              <a:extLst>
                <a:ext uri="{FF2B5EF4-FFF2-40B4-BE49-F238E27FC236}">
                  <a16:creationId xmlns:a16="http://schemas.microsoft.com/office/drawing/2014/main" xmlns="" id="{14E527E5-B165-47F6-BB9E-AD1E628359DF}"/>
                </a:ext>
              </a:extLst>
            </p:cNvPr>
            <p:cNvSpPr/>
            <p:nvPr/>
          </p:nvSpPr>
          <p:spPr>
            <a:xfrm>
              <a:off x="8557975"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多语言</a:t>
              </a:r>
            </a:p>
          </p:txBody>
        </p:sp>
      </p:grpSp>
      <p:sp>
        <p:nvSpPr>
          <p:cNvPr id="77" name="矩形 76">
            <a:extLst>
              <a:ext uri="{FF2B5EF4-FFF2-40B4-BE49-F238E27FC236}">
                <a16:creationId xmlns:a16="http://schemas.microsoft.com/office/drawing/2014/main" xmlns="" id="{EDC98EF3-0524-41D3-A1D5-7FF5A1CCD943}"/>
              </a:ext>
            </a:extLst>
          </p:cNvPr>
          <p:cNvSpPr/>
          <p:nvPr/>
        </p:nvSpPr>
        <p:spPr>
          <a:xfrm>
            <a:off x="3072797" y="2689806"/>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主从表</a:t>
            </a:r>
          </a:p>
        </p:txBody>
      </p:sp>
      <p:sp>
        <p:nvSpPr>
          <p:cNvPr id="78" name="矩形 77">
            <a:extLst>
              <a:ext uri="{FF2B5EF4-FFF2-40B4-BE49-F238E27FC236}">
                <a16:creationId xmlns:a16="http://schemas.microsoft.com/office/drawing/2014/main" xmlns="" id="{EDC98EF3-0524-41D3-A1D5-7FF5A1CCD943}"/>
              </a:ext>
            </a:extLst>
          </p:cNvPr>
          <p:cNvSpPr/>
          <p:nvPr/>
        </p:nvSpPr>
        <p:spPr>
          <a:xfrm>
            <a:off x="3067787" y="3054782"/>
            <a:ext cx="745200" cy="327600"/>
          </a:xfrm>
          <a:prstGeom prst="rect">
            <a:avLst/>
          </a:prstGeom>
          <a:solidFill>
            <a:srgbClr val="C4B2B2"/>
          </a:solid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树表</a:t>
            </a:r>
            <a:r>
              <a:rPr kumimoji="0" lang="en-US" altLang="zh-CN"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endParaRPr kumimoji="0" lang="zh-CN" altLang="en-US" sz="1051"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grpSp>
        <p:nvGrpSpPr>
          <p:cNvPr id="82" name="组合 81">
            <a:extLst>
              <a:ext uri="{FF2B5EF4-FFF2-40B4-BE49-F238E27FC236}">
                <a16:creationId xmlns:a16="http://schemas.microsoft.com/office/drawing/2014/main" xmlns="" id="{CFFF8E63-0B9F-4E39-A78B-A2D6DFAA1082}"/>
              </a:ext>
            </a:extLst>
          </p:cNvPr>
          <p:cNvGrpSpPr/>
          <p:nvPr/>
        </p:nvGrpSpPr>
        <p:grpSpPr>
          <a:xfrm>
            <a:off x="957172" y="4229053"/>
            <a:ext cx="10271358" cy="433779"/>
            <a:chOff x="808860" y="4364722"/>
            <a:chExt cx="10271358" cy="433779"/>
          </a:xfrm>
          <a:solidFill>
            <a:srgbClr val="9EA8B8"/>
          </a:solidFill>
        </p:grpSpPr>
        <p:sp>
          <p:nvSpPr>
            <p:cNvPr id="83" name="矩形 82">
              <a:extLst>
                <a:ext uri="{FF2B5EF4-FFF2-40B4-BE49-F238E27FC236}">
                  <a16:creationId xmlns:a16="http://schemas.microsoft.com/office/drawing/2014/main" xmlns="" id="{44516D29-C432-4D3A-831E-E088B05DF10B}"/>
                </a:ext>
              </a:extLst>
            </p:cNvPr>
            <p:cNvSpPr/>
            <p:nvPr/>
          </p:nvSpPr>
          <p:spPr>
            <a:xfrm>
              <a:off x="808860" y="4370101"/>
              <a:ext cx="10271358"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84" name="矩形 83">
              <a:extLst>
                <a:ext uri="{FF2B5EF4-FFF2-40B4-BE49-F238E27FC236}">
                  <a16:creationId xmlns:a16="http://schemas.microsoft.com/office/drawing/2014/main" xmlns="" id="{8C524D04-68EC-479F-BA72-A62757A00743}"/>
                </a:ext>
              </a:extLst>
            </p:cNvPr>
            <p:cNvSpPr/>
            <p:nvPr/>
          </p:nvSpPr>
          <p:spPr>
            <a:xfrm>
              <a:off x="1192886" y="4414276"/>
              <a:ext cx="1261884" cy="307777"/>
            </a:xfrm>
            <a:prstGeom prst="rect">
              <a:avLst/>
            </a:prstGeom>
            <a:grpFill/>
          </p:spPr>
          <p:txBody>
            <a:bodyPr wrap="none">
              <a:spAutoFit/>
            </a:bodyPr>
            <a:lstStyle/>
            <a:p>
              <a:pPr lvl="0" defTabSz="309555">
                <a:defRPr/>
              </a:pPr>
              <a:r>
                <a:rPr lang="zh-CN" altLang="zh-SG" sz="1400" b="1" dirty="0">
                  <a:solidFill>
                    <a:srgbClr val="FFFFFF"/>
                  </a:solidFill>
                  <a:latin typeface="微软雅黑" panose="020B0503020204020204" pitchFamily="34" charset="-122"/>
                  <a:ea typeface="微软雅黑" panose="020B0503020204020204" pitchFamily="34" charset="-122"/>
                </a:rPr>
                <a:t>集成外部应用</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sp>
          <p:nvSpPr>
            <p:cNvPr id="85" name="矩形 84">
              <a:extLst>
                <a:ext uri="{FF2B5EF4-FFF2-40B4-BE49-F238E27FC236}">
                  <a16:creationId xmlns:a16="http://schemas.microsoft.com/office/drawing/2014/main" xmlns="" id="{2FE8A74B-601D-47E1-A789-AC01EA779BE4}"/>
                </a:ext>
              </a:extLst>
            </p:cNvPr>
            <p:cNvSpPr/>
            <p:nvPr/>
          </p:nvSpPr>
          <p:spPr>
            <a:xfrm>
              <a:off x="2894501"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kern="0" noProof="0" dirty="0">
                  <a:solidFill>
                    <a:schemeClr val="bg1"/>
                  </a:solidFill>
                  <a:latin typeface="微软雅黑" panose="020B0503020204020204" pitchFamily="34" charset="-122"/>
                  <a:ea typeface="微软雅黑" panose="020B0503020204020204" pitchFamily="34" charset="-122"/>
                  <a:sym typeface="Helvetica Light"/>
                </a:rPr>
                <a:t>短信平台</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86" name="矩形 85">
              <a:extLst>
                <a:ext uri="{FF2B5EF4-FFF2-40B4-BE49-F238E27FC236}">
                  <a16:creationId xmlns:a16="http://schemas.microsoft.com/office/drawing/2014/main" xmlns="" id="{1829A062-54BE-4A68-8467-FD0D4A6219BC}"/>
                </a:ext>
              </a:extLst>
            </p:cNvPr>
            <p:cNvSpPr/>
            <p:nvPr/>
          </p:nvSpPr>
          <p:spPr>
            <a:xfrm>
              <a:off x="5735631"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企业论坛</a:t>
              </a:r>
            </a:p>
          </p:txBody>
        </p:sp>
        <p:sp>
          <p:nvSpPr>
            <p:cNvPr id="92" name="矩形 91">
              <a:extLst>
                <a:ext uri="{FF2B5EF4-FFF2-40B4-BE49-F238E27FC236}">
                  <a16:creationId xmlns:a16="http://schemas.microsoft.com/office/drawing/2014/main" xmlns="" id="{DE7E58CD-4479-4C23-8DE3-553BC625F6C7}"/>
                </a:ext>
              </a:extLst>
            </p:cNvPr>
            <p:cNvSpPr/>
            <p:nvPr/>
          </p:nvSpPr>
          <p:spPr>
            <a:xfrm>
              <a:off x="7161675"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呼叫中心</a:t>
              </a:r>
            </a:p>
          </p:txBody>
        </p:sp>
        <p:sp>
          <p:nvSpPr>
            <p:cNvPr id="94" name="矩形 93">
              <a:extLst>
                <a:ext uri="{FF2B5EF4-FFF2-40B4-BE49-F238E27FC236}">
                  <a16:creationId xmlns:a16="http://schemas.microsoft.com/office/drawing/2014/main" xmlns="" id="{9993FC72-035D-4A4B-A208-92F4D73A98E4}"/>
                </a:ext>
              </a:extLst>
            </p:cNvPr>
            <p:cNvSpPr/>
            <p:nvPr/>
          </p:nvSpPr>
          <p:spPr>
            <a:xfrm>
              <a:off x="8557975"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dirty="0">
                  <a:solidFill>
                    <a:schemeClr val="bg1"/>
                  </a:solidFill>
                  <a:latin typeface="微软雅黑" panose="020B0503020204020204" pitchFamily="34" charset="-122"/>
                  <a:ea typeface="微软雅黑" panose="020B0503020204020204" pitchFamily="34" charset="-122"/>
                </a:rPr>
                <a:t>名片扫描</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00" name="矩形 99">
              <a:extLst>
                <a:ext uri="{FF2B5EF4-FFF2-40B4-BE49-F238E27FC236}">
                  <a16:creationId xmlns:a16="http://schemas.microsoft.com/office/drawing/2014/main" xmlns="" id="{77FAA38B-CE0B-4E0D-8441-8495BACFF11F}"/>
                </a:ext>
              </a:extLst>
            </p:cNvPr>
            <p:cNvSpPr/>
            <p:nvPr/>
          </p:nvSpPr>
          <p:spPr>
            <a:xfrm>
              <a:off x="4366149"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企业邮箱</a:t>
              </a:r>
            </a:p>
          </p:txBody>
        </p:sp>
        <p:cxnSp>
          <p:nvCxnSpPr>
            <p:cNvPr id="101" name="直接连接符 100">
              <a:extLst>
                <a:ext uri="{FF2B5EF4-FFF2-40B4-BE49-F238E27FC236}">
                  <a16:creationId xmlns:a16="http://schemas.microsoft.com/office/drawing/2014/main" xmlns="" id="{D797E333-02D3-49FC-8BB1-FF9DB6AC1F26}"/>
                </a:ext>
              </a:extLst>
            </p:cNvPr>
            <p:cNvCxnSpPr/>
            <p:nvPr/>
          </p:nvCxnSpPr>
          <p:spPr>
            <a:xfrm>
              <a:off x="2566354" y="4364722"/>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3" name="矩形 102">
              <a:extLst>
                <a:ext uri="{FF2B5EF4-FFF2-40B4-BE49-F238E27FC236}">
                  <a16:creationId xmlns:a16="http://schemas.microsoft.com/office/drawing/2014/main" xmlns="" id="{B2C87E3D-B86A-4966-970D-DDC34F2E6ABB}"/>
                </a:ext>
              </a:extLst>
            </p:cNvPr>
            <p:cNvSpPr/>
            <p:nvPr/>
          </p:nvSpPr>
          <p:spPr>
            <a:xfrm>
              <a:off x="9939954"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知识云</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grpSp>
      <p:sp>
        <p:nvSpPr>
          <p:cNvPr id="2" name="矩形 1"/>
          <p:cNvSpPr/>
          <p:nvPr/>
        </p:nvSpPr>
        <p:spPr>
          <a:xfrm>
            <a:off x="909021" y="3538351"/>
            <a:ext cx="10375751" cy="3077600"/>
          </a:xfrm>
          <a:prstGeom prst="rect">
            <a:avLst/>
          </a:prstGeom>
          <a:noFill/>
          <a:ln>
            <a:solidFill>
              <a:srgbClr val="9EA8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spTree>
    <p:extLst>
      <p:ext uri="{BB962C8B-B14F-4D97-AF65-F5344CB8AC3E}">
        <p14:creationId xmlns:p14="http://schemas.microsoft.com/office/powerpoint/2010/main" val="23353121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a16="http://schemas.microsoft.com/office/drawing/2014/main" xmlns="" id="{990C9B4E-E1EC-40D3-A8F6-EF03B1BA1406}"/>
              </a:ext>
            </a:extLst>
          </p:cNvPr>
          <p:cNvGrpSpPr/>
          <p:nvPr/>
        </p:nvGrpSpPr>
        <p:grpSpPr>
          <a:xfrm>
            <a:off x="406400" y="325120"/>
            <a:ext cx="6068827" cy="690880"/>
            <a:chOff x="406400" y="325120"/>
            <a:chExt cx="6068827" cy="690880"/>
          </a:xfrm>
        </p:grpSpPr>
        <p:grpSp>
          <p:nvGrpSpPr>
            <p:cNvPr id="58" name="组合 57">
              <a:extLst>
                <a:ext uri="{FF2B5EF4-FFF2-40B4-BE49-F238E27FC236}">
                  <a16:creationId xmlns:a16="http://schemas.microsoft.com/office/drawing/2014/main" xmlns="" id="{40B87BE8-6E09-4AC3-B54A-9DCF365EE5FB}"/>
                </a:ext>
              </a:extLst>
            </p:cNvPr>
            <p:cNvGrpSpPr/>
            <p:nvPr/>
          </p:nvGrpSpPr>
          <p:grpSpPr>
            <a:xfrm>
              <a:off x="406400" y="325120"/>
              <a:ext cx="690880" cy="690880"/>
              <a:chOff x="3362960" y="1706880"/>
              <a:chExt cx="924560" cy="924560"/>
            </a:xfrm>
          </p:grpSpPr>
          <p:sp>
            <p:nvSpPr>
              <p:cNvPr id="60" name="椭圆 59">
                <a:extLst>
                  <a:ext uri="{FF2B5EF4-FFF2-40B4-BE49-F238E27FC236}">
                    <a16:creationId xmlns:a16="http://schemas.microsoft.com/office/drawing/2014/main" xmlns="" id="{4591A202-2848-44C5-AB64-CEEBE27546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8570AD05-242A-4A40-BE59-11BA0B91B7C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C5C3A87-F7D6-477A-8841-FBF5EA15042E}"/>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a:extLst>
                <a:ext uri="{FF2B5EF4-FFF2-40B4-BE49-F238E27FC236}">
                  <a16:creationId xmlns:a16="http://schemas.microsoft.com/office/drawing/2014/main" xmlns="" id="{8F00F28A-C27B-476B-B788-B8869B31435D}"/>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新版本</a:t>
              </a:r>
              <a:r>
                <a:rPr lang="en-US" altLang="zh-CN" sz="2800" dirty="0">
                  <a:solidFill>
                    <a:srgbClr val="33383B"/>
                  </a:solidFill>
                  <a:latin typeface="苹方 粗体" panose="020B0600000000000000" pitchFamily="34" charset="-122"/>
                  <a:ea typeface="苹方 粗体" panose="020B0600000000000000" pitchFamily="34" charset="-122"/>
                </a:rPr>
                <a:t>-</a:t>
              </a:r>
              <a:r>
                <a:rPr lang="zh-CN" altLang="en-US" sz="2800" dirty="0">
                  <a:solidFill>
                    <a:srgbClr val="33383B"/>
                  </a:solidFill>
                  <a:latin typeface="苹方 粗体" panose="020B0600000000000000" pitchFamily="34" charset="-122"/>
                  <a:ea typeface="苹方 粗体" panose="020B0600000000000000" pitchFamily="34" charset="-122"/>
                </a:rPr>
                <a:t>增加上百项功能</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grpSp>
        <p:nvGrpSpPr>
          <p:cNvPr id="72" name="组合 71"/>
          <p:cNvGrpSpPr/>
          <p:nvPr/>
        </p:nvGrpSpPr>
        <p:grpSpPr>
          <a:xfrm>
            <a:off x="1524681" y="1085912"/>
            <a:ext cx="9780570" cy="4171014"/>
            <a:chOff x="4474126" y="3940954"/>
            <a:chExt cx="15673580" cy="6648875"/>
          </a:xfrm>
        </p:grpSpPr>
        <p:sp>
          <p:nvSpPr>
            <p:cNvPr id="74" name="Shape 1121"/>
            <p:cNvSpPr/>
            <p:nvPr/>
          </p:nvSpPr>
          <p:spPr>
            <a:xfrm>
              <a:off x="6048411" y="5946339"/>
              <a:ext cx="5520097" cy="115846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defRPr sz="6000" b="1">
                  <a:solidFill>
                    <a:srgbClr val="D9D9D9"/>
                  </a:solidFill>
                  <a:latin typeface="Microsoft YaHei"/>
                  <a:ea typeface="Microsoft YaHei"/>
                  <a:cs typeface="Microsoft YaHei"/>
                  <a:sym typeface="Microsoft YaHei"/>
                </a:defRPr>
              </a:lvl1pPr>
            </a:lstStyle>
            <a:p>
              <a:pPr lvl="0">
                <a:defRPr sz="1800" b="0">
                  <a:solidFill>
                    <a:srgbClr val="000000"/>
                  </a:solidFill>
                </a:defRPr>
              </a:pPr>
              <a:r>
                <a:rPr lang="zh-CN" altLang="en-US" sz="3600" b="1" dirty="0">
                  <a:solidFill>
                    <a:srgbClr val="9EA8B8"/>
                  </a:solidFill>
                </a:rPr>
                <a:t>组合表</a:t>
              </a:r>
              <a:r>
                <a:rPr lang="en-US" altLang="zh-CN" sz="3600" b="1" dirty="0">
                  <a:solidFill>
                    <a:srgbClr val="9EA8B8"/>
                  </a:solidFill>
                </a:rPr>
                <a:t>/</a:t>
              </a:r>
              <a:r>
                <a:rPr lang="zh-CN" altLang="en-US" sz="3600" b="1" dirty="0">
                  <a:solidFill>
                    <a:srgbClr val="9EA8B8"/>
                  </a:solidFill>
                </a:rPr>
                <a:t>混合表</a:t>
              </a:r>
              <a:endParaRPr sz="3600" b="1" dirty="0">
                <a:solidFill>
                  <a:srgbClr val="9EA8B8"/>
                </a:solidFill>
              </a:endParaRPr>
            </a:p>
          </p:txBody>
        </p:sp>
        <p:sp>
          <p:nvSpPr>
            <p:cNvPr id="76" name="Shape 1122"/>
            <p:cNvSpPr/>
            <p:nvPr/>
          </p:nvSpPr>
          <p:spPr>
            <a:xfrm>
              <a:off x="12667481" y="6379656"/>
              <a:ext cx="7480225" cy="177459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defRPr sz="9600" b="1">
                  <a:latin typeface="Microsoft YaHei"/>
                  <a:ea typeface="Microsoft YaHei"/>
                  <a:cs typeface="Microsoft YaHei"/>
                  <a:sym typeface="Microsoft YaHei"/>
                </a:defRPr>
              </a:lvl1pPr>
            </a:lstStyle>
            <a:p>
              <a:pPr lvl="0">
                <a:defRPr sz="1800" b="0">
                  <a:solidFill>
                    <a:srgbClr val="000000"/>
                  </a:solidFill>
                </a:defRPr>
              </a:pPr>
              <a:r>
                <a:rPr lang="zh-CN" altLang="en-US" sz="2800" b="1" dirty="0">
                  <a:solidFill>
                    <a:srgbClr val="DCC2B5"/>
                  </a:solidFill>
                </a:rPr>
                <a:t>      水印管理</a:t>
              </a:r>
              <a:r>
                <a:rPr lang="en-US" altLang="zh-CN" sz="2800" b="1" dirty="0">
                  <a:solidFill>
                    <a:srgbClr val="DCC2B5"/>
                  </a:solidFill>
                </a:rPr>
                <a:t>/</a:t>
              </a:r>
              <a:r>
                <a:rPr lang="zh-CN" altLang="en-US" sz="2800" b="1" dirty="0">
                  <a:solidFill>
                    <a:srgbClr val="DCC2B5"/>
                  </a:solidFill>
                </a:rPr>
                <a:t>移动考勤</a:t>
              </a:r>
              <a:endParaRPr lang="en-US" altLang="zh-CN" sz="2800" b="1" dirty="0">
                <a:solidFill>
                  <a:srgbClr val="DCC2B5"/>
                </a:solidFill>
              </a:endParaRPr>
            </a:p>
            <a:p>
              <a:pPr lvl="0">
                <a:defRPr sz="1800" b="0">
                  <a:solidFill>
                    <a:srgbClr val="000000"/>
                  </a:solidFill>
                </a:defRPr>
              </a:pPr>
              <a:r>
                <a:rPr lang="zh-CN" altLang="en-US" sz="2800" b="1" dirty="0">
                  <a:solidFill>
                    <a:srgbClr val="DCC2B5"/>
                  </a:solidFill>
                </a:rPr>
                <a:t>多管理员</a:t>
              </a:r>
              <a:endParaRPr sz="2800" b="1" dirty="0">
                <a:solidFill>
                  <a:srgbClr val="DCC2B5"/>
                </a:solidFill>
              </a:endParaRPr>
            </a:p>
          </p:txBody>
        </p:sp>
        <p:sp>
          <p:nvSpPr>
            <p:cNvPr id="87" name="Shape 1123"/>
            <p:cNvSpPr/>
            <p:nvPr/>
          </p:nvSpPr>
          <p:spPr>
            <a:xfrm>
              <a:off x="13303318" y="8820915"/>
              <a:ext cx="6318587" cy="136384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defRPr sz="6000" b="1">
                  <a:solidFill>
                    <a:srgbClr val="FFFFFF">
                      <a:alpha val="73000"/>
                    </a:srgbClr>
                  </a:solidFill>
                  <a:latin typeface="Microsoft YaHei"/>
                  <a:ea typeface="Microsoft YaHei"/>
                  <a:cs typeface="Microsoft YaHei"/>
                  <a:sym typeface="Microsoft YaHei"/>
                </a:defRPr>
              </a:lvl1pPr>
            </a:lstStyle>
            <a:p>
              <a:pPr lvl="0">
                <a:defRPr sz="1800" b="0">
                  <a:solidFill>
                    <a:srgbClr val="000000"/>
                  </a:solidFill>
                </a:defRPr>
              </a:pPr>
              <a:r>
                <a:rPr lang="zh-CN" altLang="en-US" sz="2800" b="1" dirty="0">
                  <a:solidFill>
                    <a:srgbClr val="BE8C83"/>
                  </a:solidFill>
                </a:rPr>
                <a:t>手写签名</a:t>
              </a:r>
              <a:endParaRPr sz="2800" b="1" dirty="0">
                <a:solidFill>
                  <a:srgbClr val="BE8C83"/>
                </a:solidFill>
              </a:endParaRPr>
            </a:p>
          </p:txBody>
        </p:sp>
        <p:sp>
          <p:nvSpPr>
            <p:cNvPr id="88" name="Shape 1124"/>
            <p:cNvSpPr/>
            <p:nvPr/>
          </p:nvSpPr>
          <p:spPr>
            <a:xfrm>
              <a:off x="7626711" y="9431366"/>
              <a:ext cx="7274497" cy="11584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defRPr sz="6000" b="1">
                  <a:latin typeface="Microsoft YaHei"/>
                  <a:ea typeface="Microsoft YaHei"/>
                  <a:cs typeface="Microsoft YaHei"/>
                  <a:sym typeface="Microsoft YaHei"/>
                </a:defRPr>
              </a:lvl1pPr>
            </a:lstStyle>
            <a:p>
              <a:pPr lvl="0">
                <a:defRPr sz="1800" b="0">
                  <a:solidFill>
                    <a:srgbClr val="000000"/>
                  </a:solidFill>
                </a:defRPr>
              </a:pPr>
              <a:r>
                <a:rPr lang="zh-CN" altLang="en-US" sz="2800" b="1" dirty="0">
                  <a:solidFill>
                    <a:srgbClr val="C4B2B2"/>
                  </a:solidFill>
                </a:rPr>
                <a:t>门户系统</a:t>
              </a:r>
              <a:endParaRPr sz="2800" b="1" dirty="0">
                <a:solidFill>
                  <a:srgbClr val="C4B2B2"/>
                </a:solidFill>
              </a:endParaRPr>
            </a:p>
          </p:txBody>
        </p:sp>
        <p:sp>
          <p:nvSpPr>
            <p:cNvPr id="89" name="Shape 1125"/>
            <p:cNvSpPr/>
            <p:nvPr/>
          </p:nvSpPr>
          <p:spPr>
            <a:xfrm>
              <a:off x="9029977" y="3940954"/>
              <a:ext cx="6042397" cy="150503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defRPr sz="6000" b="1">
                  <a:solidFill>
                    <a:srgbClr val="A1A7AC"/>
                  </a:solidFill>
                  <a:latin typeface="Microsoft YaHei"/>
                  <a:ea typeface="Microsoft YaHei"/>
                  <a:cs typeface="Microsoft YaHei"/>
                  <a:sym typeface="Microsoft YaHei"/>
                </a:defRPr>
              </a:lvl1pPr>
            </a:lstStyle>
            <a:p>
              <a:pPr lvl="0">
                <a:defRPr sz="1800" b="0">
                  <a:solidFill>
                    <a:srgbClr val="000000"/>
                  </a:solidFill>
                </a:defRPr>
              </a:pPr>
              <a:r>
                <a:rPr lang="en-US" altLang="zh-CN" sz="3200" b="1" dirty="0">
                  <a:solidFill>
                    <a:srgbClr val="3D5272"/>
                  </a:solidFill>
                </a:rPr>
                <a:t>APP</a:t>
              </a:r>
              <a:r>
                <a:rPr lang="zh-CN" altLang="en-US" sz="3200" b="1" dirty="0">
                  <a:solidFill>
                    <a:srgbClr val="3D5272"/>
                  </a:solidFill>
                </a:rPr>
                <a:t>、</a:t>
              </a:r>
              <a:r>
                <a:rPr lang="en-US" altLang="zh-CN" sz="3200" b="1" dirty="0">
                  <a:solidFill>
                    <a:srgbClr val="3D5272"/>
                  </a:solidFill>
                </a:rPr>
                <a:t>Widget</a:t>
              </a:r>
              <a:r>
                <a:rPr lang="zh-CN" altLang="en-US" sz="3200" b="1" dirty="0">
                  <a:solidFill>
                    <a:srgbClr val="3D5272"/>
                  </a:solidFill>
                </a:rPr>
                <a:t>首页</a:t>
              </a:r>
              <a:endParaRPr sz="3200" b="1" dirty="0">
                <a:solidFill>
                  <a:srgbClr val="3D5272"/>
                </a:solidFill>
              </a:endParaRPr>
            </a:p>
          </p:txBody>
        </p:sp>
        <p:sp>
          <p:nvSpPr>
            <p:cNvPr id="90" name="Shape 1126"/>
            <p:cNvSpPr/>
            <p:nvPr/>
          </p:nvSpPr>
          <p:spPr>
            <a:xfrm>
              <a:off x="4474126" y="7808251"/>
              <a:ext cx="8077024" cy="10557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defRPr sz="6000" b="1">
                  <a:solidFill>
                    <a:srgbClr val="FFFFFF">
                      <a:alpha val="44000"/>
                    </a:srgbClr>
                  </a:solidFill>
                  <a:latin typeface="Microsoft YaHei"/>
                  <a:ea typeface="Microsoft YaHei"/>
                  <a:cs typeface="Microsoft YaHei"/>
                  <a:sym typeface="Microsoft YaHei"/>
                </a:defRPr>
              </a:lvl1pPr>
            </a:lstStyle>
            <a:p>
              <a:pPr lvl="0">
                <a:defRPr sz="1800" b="0">
                  <a:solidFill>
                    <a:srgbClr val="000000"/>
                  </a:solidFill>
                </a:defRPr>
              </a:pPr>
              <a:r>
                <a:rPr lang="zh-CN" altLang="en-US" sz="2400" b="1" dirty="0">
                  <a:solidFill>
                    <a:srgbClr val="526E98"/>
                  </a:solidFill>
                </a:rPr>
                <a:t>子表数据汇总到主表</a:t>
              </a:r>
              <a:endParaRPr sz="2400" dirty="0">
                <a:solidFill>
                  <a:srgbClr val="526E98"/>
                </a:solidFill>
              </a:endParaRPr>
            </a:p>
          </p:txBody>
        </p:sp>
      </p:grpSp>
      <p:sp>
        <p:nvSpPr>
          <p:cNvPr id="91" name="Shape 1124"/>
          <p:cNvSpPr/>
          <p:nvPr/>
        </p:nvSpPr>
        <p:spPr>
          <a:xfrm>
            <a:off x="4229374" y="5426240"/>
            <a:ext cx="4539405" cy="72673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defRPr sz="6000" b="1">
                <a:latin typeface="Microsoft YaHei"/>
                <a:ea typeface="Microsoft YaHei"/>
                <a:cs typeface="Microsoft YaHei"/>
                <a:sym typeface="Microsoft YaHei"/>
              </a:defRPr>
            </a:lvl1pPr>
          </a:lstStyle>
          <a:p>
            <a:pPr lvl="0">
              <a:defRPr sz="1800" b="0">
                <a:solidFill>
                  <a:srgbClr val="000000"/>
                </a:solidFill>
              </a:defRPr>
            </a:pPr>
            <a:r>
              <a:rPr lang="zh-CN" altLang="en-US" sz="2400" b="1" dirty="0">
                <a:solidFill>
                  <a:srgbClr val="526E98"/>
                </a:solidFill>
              </a:rPr>
              <a:t>表单一键生成</a:t>
            </a:r>
            <a:r>
              <a:rPr lang="en-US" altLang="zh-CN" sz="2400" b="1" dirty="0">
                <a:solidFill>
                  <a:srgbClr val="526E98"/>
                </a:solidFill>
              </a:rPr>
              <a:t>/</a:t>
            </a:r>
            <a:r>
              <a:rPr lang="zh-CN" altLang="en-US" sz="2400" b="1" dirty="0">
                <a:solidFill>
                  <a:srgbClr val="526E98"/>
                </a:solidFill>
              </a:rPr>
              <a:t>自由布局</a:t>
            </a:r>
            <a:endParaRPr sz="2400" b="1" dirty="0">
              <a:solidFill>
                <a:srgbClr val="526E98"/>
              </a:solidFill>
            </a:endParaRPr>
          </a:p>
        </p:txBody>
      </p:sp>
      <p:sp>
        <p:nvSpPr>
          <p:cNvPr id="18" name="Shape 1124"/>
          <p:cNvSpPr/>
          <p:nvPr/>
        </p:nvSpPr>
        <p:spPr>
          <a:xfrm>
            <a:off x="4979147" y="6070152"/>
            <a:ext cx="1945089" cy="72673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defRPr sz="6000" b="1">
                <a:latin typeface="Microsoft YaHei"/>
                <a:ea typeface="Microsoft YaHei"/>
                <a:cs typeface="Microsoft YaHei"/>
                <a:sym typeface="Microsoft YaHei"/>
              </a:defRPr>
            </a:lvl1pPr>
          </a:lstStyle>
          <a:p>
            <a:pPr lvl="0">
              <a:defRPr sz="1800" b="0">
                <a:solidFill>
                  <a:srgbClr val="000000"/>
                </a:solidFill>
              </a:defRPr>
            </a:pPr>
            <a:r>
              <a:rPr lang="zh-CN" altLang="zh-SG" sz="1600" b="0" dirty="0">
                <a:solidFill>
                  <a:srgbClr val="BE8C83"/>
                </a:solidFill>
              </a:rPr>
              <a:t>产品细节决定成败</a:t>
            </a:r>
            <a:endParaRPr sz="1600" b="1" dirty="0">
              <a:solidFill>
                <a:srgbClr val="BE8C83"/>
              </a:solidFill>
            </a:endParaRPr>
          </a:p>
        </p:txBody>
      </p:sp>
    </p:spTree>
    <p:extLst>
      <p:ext uri="{BB962C8B-B14F-4D97-AF65-F5344CB8AC3E}">
        <p14:creationId xmlns:p14="http://schemas.microsoft.com/office/powerpoint/2010/main" val="87228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48">
            <a:extLst>
              <a:ext uri="{FF2B5EF4-FFF2-40B4-BE49-F238E27FC236}">
                <a16:creationId xmlns:a16="http://schemas.microsoft.com/office/drawing/2014/main" xmlns="" id="{0EFA2ED9-FC77-4625-A820-E3D11760C28E}"/>
              </a:ext>
            </a:extLst>
          </p:cNvPr>
          <p:cNvSpPr txBox="1"/>
          <p:nvPr/>
        </p:nvSpPr>
        <p:spPr>
          <a:xfrm>
            <a:off x="6209101" y="3389892"/>
            <a:ext cx="5568619" cy="651653"/>
          </a:xfrm>
          <a:prstGeom prst="rect">
            <a:avLst/>
          </a:prstGeom>
          <a:noFill/>
        </p:spPr>
        <p:txBody>
          <a:bodyPr wrap="square" lIns="0" tIns="0" rIns="0" bIns="0" rtlCol="0">
            <a:spAutoFit/>
          </a:bodyPr>
          <a:lstStyle/>
          <a:p>
            <a:pPr>
              <a:lnSpc>
                <a:spcPct val="150000"/>
              </a:lnSpc>
            </a:pPr>
            <a:r>
              <a:rPr lang="zh-CN" altLang="en-US" sz="3200" b="1" dirty="0">
                <a:solidFill>
                  <a:srgbClr val="BE8C83"/>
                </a:solidFill>
                <a:latin typeface="微软雅黑" panose="020B0503020204020204" pitchFamily="34" charset="-122"/>
                <a:ea typeface="微软雅黑" panose="020B0503020204020204" pitchFamily="34" charset="-122"/>
              </a:rPr>
              <a:t>思泉云平台亮点功能</a:t>
            </a:r>
            <a:endParaRPr lang="zh-CN" altLang="zh-CN" sz="3200" b="1" dirty="0">
              <a:solidFill>
                <a:srgbClr val="BE8C83"/>
              </a:solidFill>
              <a:latin typeface="微软雅黑" panose="020B0503020204020204" pitchFamily="34" charset="-122"/>
              <a:ea typeface="微软雅黑" panose="020B0503020204020204" pitchFamily="34" charset="-122"/>
            </a:endParaRPr>
          </a:p>
        </p:txBody>
      </p:sp>
      <p:sp>
        <p:nvSpPr>
          <p:cNvPr id="21" name="TextBox 48">
            <a:extLst>
              <a:ext uri="{FF2B5EF4-FFF2-40B4-BE49-F238E27FC236}">
                <a16:creationId xmlns:a16="http://schemas.microsoft.com/office/drawing/2014/main" xmlns="" id="{A6FB9C47-2409-4068-B238-E98092C8F8FC}"/>
              </a:ext>
            </a:extLst>
          </p:cNvPr>
          <p:cNvSpPr txBox="1"/>
          <p:nvPr/>
        </p:nvSpPr>
        <p:spPr>
          <a:xfrm>
            <a:off x="6056834" y="1875512"/>
            <a:ext cx="1979448" cy="1641347"/>
          </a:xfrm>
          <a:prstGeom prst="rect">
            <a:avLst/>
          </a:prstGeom>
          <a:noFill/>
        </p:spPr>
        <p:txBody>
          <a:bodyPr wrap="square" lIns="0" tIns="0" rIns="0" bIns="0" rtlCol="0">
            <a:spAutoFit/>
          </a:bodyPr>
          <a:lstStyle/>
          <a:p>
            <a:r>
              <a:rPr lang="en-US" altLang="zh-CN" sz="10666" dirty="0">
                <a:solidFill>
                  <a:schemeClr val="tx1">
                    <a:lumMod val="75000"/>
                    <a:lumOff val="25000"/>
                  </a:schemeClr>
                </a:solidFill>
                <a:latin typeface="OCR A Extended" panose="02010509020102010303" pitchFamily="50" charset="0"/>
                <a:ea typeface="华康雅宋体W9(P)" panose="02020900000000000000" pitchFamily="18" charset="-122"/>
                <a:cs typeface="+mn-ea"/>
                <a:sym typeface="+mn-lt"/>
              </a:rPr>
              <a:t>03</a:t>
            </a:r>
            <a:endParaRPr lang="en-GB" altLang="zh-CN" sz="10666" dirty="0">
              <a:solidFill>
                <a:schemeClr val="tx1">
                  <a:lumMod val="75000"/>
                  <a:lumOff val="25000"/>
                </a:schemeClr>
              </a:solidFill>
              <a:latin typeface="OCR A Extended" panose="02010509020102010303" pitchFamily="50" charset="0"/>
              <a:ea typeface="华康雅宋体W9(P)" panose="02020900000000000000" pitchFamily="18" charset="-122"/>
              <a:cs typeface="+mn-ea"/>
              <a:sym typeface="+mn-lt"/>
            </a:endParaRPr>
          </a:p>
        </p:txBody>
      </p:sp>
      <p:grpSp>
        <p:nvGrpSpPr>
          <p:cNvPr id="13" name="组合 3">
            <a:extLst>
              <a:ext uri="{FF2B5EF4-FFF2-40B4-BE49-F238E27FC236}">
                <a16:creationId xmlns:a16="http://schemas.microsoft.com/office/drawing/2014/main" xmlns="" id="{B9F32A0A-9C62-475F-B9E5-60A67D854895}"/>
              </a:ext>
            </a:extLst>
          </p:cNvPr>
          <p:cNvGrpSpPr>
            <a:grpSpLocks/>
          </p:cNvGrpSpPr>
          <p:nvPr/>
        </p:nvGrpSpPr>
        <p:grpSpPr bwMode="auto">
          <a:xfrm>
            <a:off x="1470680" y="1399302"/>
            <a:ext cx="3629025" cy="4021137"/>
            <a:chOff x="0" y="0"/>
            <a:chExt cx="3926934" cy="4352253"/>
          </a:xfrm>
        </p:grpSpPr>
        <p:sp>
          <p:nvSpPr>
            <p:cNvPr id="14" name="等腰三角形 4">
              <a:extLst>
                <a:ext uri="{FF2B5EF4-FFF2-40B4-BE49-F238E27FC236}">
                  <a16:creationId xmlns:a16="http://schemas.microsoft.com/office/drawing/2014/main" xmlns="" id="{3879CC60-2F7A-4D66-8CFA-9C9300B02BAC}"/>
                </a:ext>
              </a:extLst>
            </p:cNvPr>
            <p:cNvSpPr>
              <a:spLocks noChangeArrowheads="1"/>
            </p:cNvSpPr>
            <p:nvPr/>
          </p:nvSpPr>
          <p:spPr bwMode="auto">
            <a:xfrm rot="-4373613">
              <a:off x="-268014" y="268014"/>
              <a:ext cx="3886200" cy="3350172"/>
            </a:xfrm>
            <a:prstGeom prst="triangle">
              <a:avLst>
                <a:gd name="adj" fmla="val 50000"/>
              </a:avLst>
            </a:prstGeom>
            <a:noFill/>
            <a:ln w="19050">
              <a:solidFill>
                <a:srgbClr val="DCC2B5"/>
              </a:solidFill>
              <a:miter lim="800000"/>
              <a:headEnd/>
              <a:tailEnd/>
            </a:ln>
          </p:spPr>
          <p:txBody>
            <a:bodyPr anchor="ctr"/>
            <a:lstStyle/>
            <a:p>
              <a:pPr algn="ctr" eaLnBrk="1" hangingPunct="1"/>
              <a:endParaRPr lang="zh-CN" altLang="en-US">
                <a:solidFill>
                  <a:srgbClr val="FFFFFF"/>
                </a:solidFill>
              </a:endParaRPr>
            </a:p>
          </p:txBody>
        </p:sp>
        <p:sp>
          <p:nvSpPr>
            <p:cNvPr id="15" name="等腰三角形 5">
              <a:extLst>
                <a:ext uri="{FF2B5EF4-FFF2-40B4-BE49-F238E27FC236}">
                  <a16:creationId xmlns:a16="http://schemas.microsoft.com/office/drawing/2014/main" xmlns="" id="{13AE99AF-0D58-446C-9CC6-22680DB63723}"/>
                </a:ext>
              </a:extLst>
            </p:cNvPr>
            <p:cNvSpPr>
              <a:spLocks noChangeArrowheads="1"/>
            </p:cNvSpPr>
            <p:nvPr/>
          </p:nvSpPr>
          <p:spPr bwMode="auto">
            <a:xfrm rot="-5400000">
              <a:off x="-55590" y="665598"/>
              <a:ext cx="3565365" cy="3073590"/>
            </a:xfrm>
            <a:prstGeom prst="triangle">
              <a:avLst>
                <a:gd name="adj" fmla="val 50000"/>
              </a:avLst>
            </a:prstGeom>
            <a:solidFill>
              <a:srgbClr val="3D5272"/>
            </a:solidFill>
            <a:ln w="9525">
              <a:solidFill>
                <a:srgbClr val="DCC2B5"/>
              </a:solidFill>
              <a:miter lim="800000"/>
              <a:headEnd/>
              <a:tailEnd/>
            </a:ln>
          </p:spPr>
          <p:txBody>
            <a:bodyPr anchor="ctr"/>
            <a:lstStyle/>
            <a:p>
              <a:pPr algn="ctr" eaLnBrk="1" hangingPunct="1"/>
              <a:endParaRPr lang="zh-CN" altLang="en-US">
                <a:solidFill>
                  <a:srgbClr val="FFFFFF"/>
                </a:solidFill>
              </a:endParaRPr>
            </a:p>
          </p:txBody>
        </p:sp>
        <p:sp>
          <p:nvSpPr>
            <p:cNvPr id="16" name="椭圆 6">
              <a:extLst>
                <a:ext uri="{FF2B5EF4-FFF2-40B4-BE49-F238E27FC236}">
                  <a16:creationId xmlns:a16="http://schemas.microsoft.com/office/drawing/2014/main" xmlns="" id="{F37AC2DB-592B-4514-91D2-C7B1493CBBCC}"/>
                </a:ext>
              </a:extLst>
            </p:cNvPr>
            <p:cNvSpPr>
              <a:spLocks noChangeArrowheads="1"/>
            </p:cNvSpPr>
            <p:nvPr/>
          </p:nvSpPr>
          <p:spPr bwMode="auto">
            <a:xfrm>
              <a:off x="25197" y="1363044"/>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sp>
          <p:nvSpPr>
            <p:cNvPr id="17" name="椭圆 7">
              <a:extLst>
                <a:ext uri="{FF2B5EF4-FFF2-40B4-BE49-F238E27FC236}">
                  <a16:creationId xmlns:a16="http://schemas.microsoft.com/office/drawing/2014/main" xmlns="" id="{10F7641A-ED93-4603-BEC5-2C540C17191B}"/>
                </a:ext>
              </a:extLst>
            </p:cNvPr>
            <p:cNvSpPr>
              <a:spLocks noChangeArrowheads="1"/>
            </p:cNvSpPr>
            <p:nvPr/>
          </p:nvSpPr>
          <p:spPr bwMode="auto">
            <a:xfrm>
              <a:off x="2577897" y="4123653"/>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sp>
          <p:nvSpPr>
            <p:cNvPr id="20" name="椭圆 8">
              <a:extLst>
                <a:ext uri="{FF2B5EF4-FFF2-40B4-BE49-F238E27FC236}">
                  <a16:creationId xmlns:a16="http://schemas.microsoft.com/office/drawing/2014/main" xmlns="" id="{E18EA74C-0D93-465C-A7CA-58D43967AFA0}"/>
                </a:ext>
              </a:extLst>
            </p:cNvPr>
            <p:cNvSpPr>
              <a:spLocks noChangeArrowheads="1"/>
            </p:cNvSpPr>
            <p:nvPr/>
          </p:nvSpPr>
          <p:spPr bwMode="auto">
            <a:xfrm>
              <a:off x="3698334" y="500199"/>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grpSp>
    </p:spTree>
    <p:extLst>
      <p:ext uri="{BB962C8B-B14F-4D97-AF65-F5344CB8AC3E}">
        <p14:creationId xmlns:p14="http://schemas.microsoft.com/office/powerpoint/2010/main" val="5141900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10358170" cy="690880"/>
            <a:chOff x="406400" y="325120"/>
            <a:chExt cx="10358170"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9523922" cy="523220"/>
            </a:xfrm>
            <a:prstGeom prst="rect">
              <a:avLst/>
            </a:prstGeom>
            <a:noFill/>
          </p:spPr>
          <p:txBody>
            <a:bodyPr wrap="square" rtlCol="0">
              <a:spAutoFit/>
            </a:bodyPr>
            <a:lstStyle/>
            <a:p>
              <a:r>
                <a:rPr lang="zh-CN" altLang="zh-SG" sz="2800" dirty="0">
                  <a:solidFill>
                    <a:srgbClr val="33383B"/>
                  </a:solidFill>
                  <a:latin typeface="苹方 粗体" panose="020B0600000000000000" pitchFamily="34" charset="-122"/>
                  <a:ea typeface="苹方 粗体" panose="020B0600000000000000" pitchFamily="34" charset="-122"/>
                </a:rPr>
                <a:t>多维权限</a:t>
              </a:r>
              <a:r>
                <a:rPr lang="zh-CN" altLang="en-US" sz="2800" dirty="0">
                  <a:solidFill>
                    <a:srgbClr val="33383B"/>
                  </a:solidFill>
                  <a:latin typeface="苹方 粗体" panose="020B0600000000000000" pitchFamily="34" charset="-122"/>
                  <a:ea typeface="苹方 粗体" panose="020B0600000000000000" pitchFamily="34" charset="-122"/>
                </a:rPr>
                <a:t>管控</a:t>
              </a:r>
              <a:r>
                <a:rPr lang="en-US" altLang="zh-CN" sz="1400" dirty="0">
                  <a:solidFill>
                    <a:srgbClr val="33383B"/>
                  </a:solidFill>
                  <a:latin typeface="苹方 粗体" panose="020B0600000000000000" pitchFamily="34" charset="-122"/>
                  <a:ea typeface="苹方 粗体" panose="020B0600000000000000" pitchFamily="34" charset="-122"/>
                </a:rPr>
                <a:t>-</a:t>
              </a:r>
              <a:r>
                <a:rPr lang="zh-CN" altLang="zh-SG" sz="1400" dirty="0"/>
                <a:t>全面管控，任意组合，有效支撑各种应用的权限需求</a:t>
              </a:r>
              <a:endParaRPr lang="en-US" altLang="zh-CN" sz="1400" dirty="0">
                <a:solidFill>
                  <a:srgbClr val="33383B"/>
                </a:solidFill>
                <a:latin typeface="苹方 粗体" panose="020B0600000000000000" pitchFamily="34" charset="-122"/>
                <a:ea typeface="苹方 粗体" panose="020B0600000000000000" pitchFamily="34" charset="-122"/>
              </a:endParaRPr>
            </a:p>
          </p:txBody>
        </p:sp>
      </p:grpSp>
      <p:graphicFrame>
        <p:nvGraphicFramePr>
          <p:cNvPr id="14" name="图示 13"/>
          <p:cNvGraphicFramePr/>
          <p:nvPr>
            <p:extLst>
              <p:ext uri="{D42A27DB-BD31-4B8C-83A1-F6EECF244321}">
                <p14:modId xmlns:p14="http://schemas.microsoft.com/office/powerpoint/2010/main" val="3605516470"/>
              </p:ext>
            </p:extLst>
          </p:nvPr>
        </p:nvGraphicFramePr>
        <p:xfrm>
          <a:off x="3158690" y="1235368"/>
          <a:ext cx="5440572" cy="5158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4" name="组合 73">
            <a:extLst>
              <a:ext uri="{FF2B5EF4-FFF2-40B4-BE49-F238E27FC236}">
                <a16:creationId xmlns:a16="http://schemas.microsoft.com/office/drawing/2014/main" xmlns="" id="{C20CBD84-6779-426F-B276-AA363F6A2BB5}"/>
              </a:ext>
            </a:extLst>
          </p:cNvPr>
          <p:cNvGrpSpPr/>
          <p:nvPr/>
        </p:nvGrpSpPr>
        <p:grpSpPr>
          <a:xfrm>
            <a:off x="8139200" y="4918984"/>
            <a:ext cx="1848444" cy="1190956"/>
            <a:chOff x="5518152" y="4725286"/>
            <a:chExt cx="2474298" cy="1190956"/>
          </a:xfrm>
        </p:grpSpPr>
        <p:sp>
          <p:nvSpPr>
            <p:cNvPr id="75" name="Line 18">
              <a:extLst>
                <a:ext uri="{FF2B5EF4-FFF2-40B4-BE49-F238E27FC236}">
                  <a16:creationId xmlns:a16="http://schemas.microsoft.com/office/drawing/2014/main" xmlns="" id="{581F86A3-3087-4314-BC67-D9F80A6EF0C1}"/>
                </a:ext>
              </a:extLst>
            </p:cNvPr>
            <p:cNvSpPr>
              <a:spLocks noChangeShapeType="1"/>
            </p:cNvSpPr>
            <p:nvPr/>
          </p:nvSpPr>
          <p:spPr bwMode="auto">
            <a:xfrm flipH="1">
              <a:off x="5537201" y="5095709"/>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76" name="TextBox 19">
              <a:extLst>
                <a:ext uri="{FF2B5EF4-FFF2-40B4-BE49-F238E27FC236}">
                  <a16:creationId xmlns:a16="http://schemas.microsoft.com/office/drawing/2014/main" xmlns="" id="{F9ABD4F9-9079-4425-A87B-D214F8D89655}"/>
                </a:ext>
              </a:extLst>
            </p:cNvPr>
            <p:cNvSpPr txBox="1">
              <a:spLocks noChangeArrowheads="1"/>
            </p:cNvSpPr>
            <p:nvPr/>
          </p:nvSpPr>
          <p:spPr bwMode="auto">
            <a:xfrm>
              <a:off x="6152513" y="4725286"/>
              <a:ext cx="17282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zh-CN" alt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sp>
          <p:nvSpPr>
            <p:cNvPr id="77" name="TextBox 20">
              <a:extLst>
                <a:ext uri="{FF2B5EF4-FFF2-40B4-BE49-F238E27FC236}">
                  <a16:creationId xmlns:a16="http://schemas.microsoft.com/office/drawing/2014/main" xmlns="" id="{A411CBBE-03D3-4FF8-8F1E-11DF80EDDF3B}"/>
                </a:ext>
              </a:extLst>
            </p:cNvPr>
            <p:cNvSpPr txBox="1"/>
            <p:nvPr/>
          </p:nvSpPr>
          <p:spPr bwMode="auto">
            <a:xfrm>
              <a:off x="5518152" y="5128719"/>
              <a:ext cx="2474298" cy="787523"/>
            </a:xfrm>
            <a:prstGeom prst="rect">
              <a:avLst/>
            </a:prstGeom>
            <a:noFill/>
          </p:spPr>
          <p:txBody>
            <a:bodyPr vert="horz" wrap="square" lIns="91440" tIns="45720" rIns="91440" bIns="45720" numCol="1" anchor="t" anchorCtr="0" compatLnSpc="1">
              <a:prstTxWarp prst="textNoShape">
                <a:avLst/>
              </a:prstTxWarp>
              <a:spAutoFit/>
            </a:bodyPr>
            <a:lstStyle>
              <a:defPPr>
                <a:defRPr lang="zh-CN"/>
              </a:defPPr>
              <a:lvl1pPr lvl="0">
                <a:lnSpc>
                  <a:spcPct val="150000"/>
                </a:lnSpc>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zh-CN" altLang="en-US" dirty="0"/>
                <a:t>自定义模块可以通过列表指定范围</a:t>
              </a:r>
            </a:p>
          </p:txBody>
        </p:sp>
      </p:grpSp>
      <p:grpSp>
        <p:nvGrpSpPr>
          <p:cNvPr id="16" name="组合 15">
            <a:extLst>
              <a:ext uri="{FF2B5EF4-FFF2-40B4-BE49-F238E27FC236}">
                <a16:creationId xmlns:a16="http://schemas.microsoft.com/office/drawing/2014/main" xmlns="" id="{C20CBD84-6779-426F-B276-AA363F6A2BB5}"/>
              </a:ext>
            </a:extLst>
          </p:cNvPr>
          <p:cNvGrpSpPr/>
          <p:nvPr/>
        </p:nvGrpSpPr>
        <p:grpSpPr>
          <a:xfrm>
            <a:off x="8547187" y="2940600"/>
            <a:ext cx="1848444" cy="1190956"/>
            <a:chOff x="5518152" y="4725286"/>
            <a:chExt cx="2474298" cy="1190956"/>
          </a:xfrm>
        </p:grpSpPr>
        <p:sp>
          <p:nvSpPr>
            <p:cNvPr id="17" name="Line 18">
              <a:extLst>
                <a:ext uri="{FF2B5EF4-FFF2-40B4-BE49-F238E27FC236}">
                  <a16:creationId xmlns:a16="http://schemas.microsoft.com/office/drawing/2014/main" xmlns="" id="{581F86A3-3087-4314-BC67-D9F80A6EF0C1}"/>
                </a:ext>
              </a:extLst>
            </p:cNvPr>
            <p:cNvSpPr>
              <a:spLocks noChangeShapeType="1"/>
            </p:cNvSpPr>
            <p:nvPr/>
          </p:nvSpPr>
          <p:spPr bwMode="auto">
            <a:xfrm flipH="1">
              <a:off x="5537201" y="5095709"/>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8" name="TextBox 19">
              <a:extLst>
                <a:ext uri="{FF2B5EF4-FFF2-40B4-BE49-F238E27FC236}">
                  <a16:creationId xmlns:a16="http://schemas.microsoft.com/office/drawing/2014/main" xmlns="" id="{F9ABD4F9-9079-4425-A87B-D214F8D89655}"/>
                </a:ext>
              </a:extLst>
            </p:cNvPr>
            <p:cNvSpPr txBox="1">
              <a:spLocks noChangeArrowheads="1"/>
            </p:cNvSpPr>
            <p:nvPr/>
          </p:nvSpPr>
          <p:spPr bwMode="auto">
            <a:xfrm>
              <a:off x="6152513" y="4725286"/>
              <a:ext cx="17282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zh-CN" alt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sp>
          <p:nvSpPr>
            <p:cNvPr id="19" name="TextBox 20">
              <a:extLst>
                <a:ext uri="{FF2B5EF4-FFF2-40B4-BE49-F238E27FC236}">
                  <a16:creationId xmlns:a16="http://schemas.microsoft.com/office/drawing/2014/main" xmlns="" id="{A411CBBE-03D3-4FF8-8F1E-11DF80EDDF3B}"/>
                </a:ext>
              </a:extLst>
            </p:cNvPr>
            <p:cNvSpPr txBox="1"/>
            <p:nvPr/>
          </p:nvSpPr>
          <p:spPr bwMode="auto">
            <a:xfrm>
              <a:off x="5518152" y="5128719"/>
              <a:ext cx="2474298" cy="787523"/>
            </a:xfrm>
            <a:prstGeom prst="rect">
              <a:avLst/>
            </a:prstGeom>
            <a:noFill/>
          </p:spPr>
          <p:txBody>
            <a:bodyPr vert="horz" wrap="square" lIns="91440" tIns="45720" rIns="91440" bIns="45720" numCol="1" anchor="t" anchorCtr="0" compatLnSpc="1">
              <a:prstTxWarp prst="textNoShape">
                <a:avLst/>
              </a:prstTxWarp>
              <a:spAutoFit/>
            </a:bodyPr>
            <a:lstStyle>
              <a:defPPr>
                <a:defRPr lang="zh-CN"/>
              </a:defPPr>
              <a:lvl1pPr lvl="0">
                <a:lnSpc>
                  <a:spcPct val="150000"/>
                </a:lnSpc>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zh-CN" altLang="en-US" dirty="0"/>
                <a:t>查看职级低于本人的数据</a:t>
              </a:r>
            </a:p>
          </p:txBody>
        </p:sp>
      </p:grpSp>
      <p:grpSp>
        <p:nvGrpSpPr>
          <p:cNvPr id="20" name="组合 19">
            <a:extLst>
              <a:ext uri="{FF2B5EF4-FFF2-40B4-BE49-F238E27FC236}">
                <a16:creationId xmlns:a16="http://schemas.microsoft.com/office/drawing/2014/main" xmlns="" id="{C20CBD84-6779-426F-B276-AA363F6A2BB5}"/>
              </a:ext>
            </a:extLst>
          </p:cNvPr>
          <p:cNvGrpSpPr/>
          <p:nvPr/>
        </p:nvGrpSpPr>
        <p:grpSpPr>
          <a:xfrm>
            <a:off x="7347374" y="932170"/>
            <a:ext cx="1848444" cy="865098"/>
            <a:chOff x="5518152" y="4725286"/>
            <a:chExt cx="2474298" cy="865098"/>
          </a:xfrm>
        </p:grpSpPr>
        <p:sp>
          <p:nvSpPr>
            <p:cNvPr id="21" name="Line 18">
              <a:extLst>
                <a:ext uri="{FF2B5EF4-FFF2-40B4-BE49-F238E27FC236}">
                  <a16:creationId xmlns:a16="http://schemas.microsoft.com/office/drawing/2014/main" xmlns="" id="{581F86A3-3087-4314-BC67-D9F80A6EF0C1}"/>
                </a:ext>
              </a:extLst>
            </p:cNvPr>
            <p:cNvSpPr>
              <a:spLocks noChangeShapeType="1"/>
            </p:cNvSpPr>
            <p:nvPr/>
          </p:nvSpPr>
          <p:spPr bwMode="auto">
            <a:xfrm flipH="1">
              <a:off x="5537201" y="5095709"/>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2" name="TextBox 19">
              <a:extLst>
                <a:ext uri="{FF2B5EF4-FFF2-40B4-BE49-F238E27FC236}">
                  <a16:creationId xmlns:a16="http://schemas.microsoft.com/office/drawing/2014/main" xmlns="" id="{F9ABD4F9-9079-4425-A87B-D214F8D89655}"/>
                </a:ext>
              </a:extLst>
            </p:cNvPr>
            <p:cNvSpPr txBox="1">
              <a:spLocks noChangeArrowheads="1"/>
            </p:cNvSpPr>
            <p:nvPr/>
          </p:nvSpPr>
          <p:spPr bwMode="auto">
            <a:xfrm>
              <a:off x="6152513" y="4725286"/>
              <a:ext cx="17282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zh-CN" alt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sp>
          <p:nvSpPr>
            <p:cNvPr id="23" name="TextBox 20">
              <a:extLst>
                <a:ext uri="{FF2B5EF4-FFF2-40B4-BE49-F238E27FC236}">
                  <a16:creationId xmlns:a16="http://schemas.microsoft.com/office/drawing/2014/main" xmlns="" id="{A411CBBE-03D3-4FF8-8F1E-11DF80EDDF3B}"/>
                </a:ext>
              </a:extLst>
            </p:cNvPr>
            <p:cNvSpPr txBox="1"/>
            <p:nvPr/>
          </p:nvSpPr>
          <p:spPr bwMode="auto">
            <a:xfrm>
              <a:off x="5518152" y="5128719"/>
              <a:ext cx="2474298" cy="461665"/>
            </a:xfrm>
            <a:prstGeom prst="rect">
              <a:avLst/>
            </a:prstGeom>
            <a:noFill/>
          </p:spPr>
          <p:txBody>
            <a:bodyPr vert="horz" wrap="square" lIns="91440" tIns="45720" rIns="91440" bIns="45720" numCol="1" anchor="t" anchorCtr="0" compatLnSpc="1">
              <a:prstTxWarp prst="textNoShape">
                <a:avLst/>
              </a:prstTxWarp>
              <a:spAutoFit/>
            </a:bodyPr>
            <a:lstStyle>
              <a:defPPr>
                <a:defRPr lang="zh-CN"/>
              </a:defPPr>
              <a:lvl1pPr lvl="0">
                <a:lnSpc>
                  <a:spcPct val="150000"/>
                </a:lnSpc>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zh-CN" altLang="en-US" dirty="0"/>
                <a:t>多角色、优先级</a:t>
              </a:r>
            </a:p>
          </p:txBody>
        </p:sp>
      </p:grpSp>
      <p:grpSp>
        <p:nvGrpSpPr>
          <p:cNvPr id="28" name="组合 27">
            <a:extLst>
              <a:ext uri="{FF2B5EF4-FFF2-40B4-BE49-F238E27FC236}">
                <a16:creationId xmlns:a16="http://schemas.microsoft.com/office/drawing/2014/main" xmlns="" id="{4CD4A598-E9E7-453D-B817-078BDB1B123D}"/>
              </a:ext>
            </a:extLst>
          </p:cNvPr>
          <p:cNvGrpSpPr/>
          <p:nvPr/>
        </p:nvGrpSpPr>
        <p:grpSpPr>
          <a:xfrm>
            <a:off x="1310246" y="2940600"/>
            <a:ext cx="1848444" cy="1620617"/>
            <a:chOff x="679722" y="2020186"/>
            <a:chExt cx="2411141" cy="1620617"/>
          </a:xfrm>
        </p:grpSpPr>
        <p:sp>
          <p:nvSpPr>
            <p:cNvPr id="29" name="Line 17">
              <a:extLst>
                <a:ext uri="{FF2B5EF4-FFF2-40B4-BE49-F238E27FC236}">
                  <a16:creationId xmlns:a16="http://schemas.microsoft.com/office/drawing/2014/main" xmlns="" id="{1FF01C57-8777-4042-885A-1DC9D6E82B45}"/>
                </a:ext>
              </a:extLst>
            </p:cNvPr>
            <p:cNvSpPr>
              <a:spLocks noChangeShapeType="1"/>
            </p:cNvSpPr>
            <p:nvPr/>
          </p:nvSpPr>
          <p:spPr bwMode="auto">
            <a:xfrm>
              <a:off x="685801" y="2395372"/>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0" name="TextBox 42">
              <a:extLst>
                <a:ext uri="{FF2B5EF4-FFF2-40B4-BE49-F238E27FC236}">
                  <a16:creationId xmlns:a16="http://schemas.microsoft.com/office/drawing/2014/main" xmlns="" id="{65BC64C6-788B-4AA6-ACEE-C71A7895063A}"/>
                </a:ext>
              </a:extLst>
            </p:cNvPr>
            <p:cNvSpPr txBox="1">
              <a:spLocks noChangeArrowheads="1"/>
            </p:cNvSpPr>
            <p:nvPr/>
          </p:nvSpPr>
          <p:spPr bwMode="auto">
            <a:xfrm>
              <a:off x="679722" y="2020186"/>
              <a:ext cx="17282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zh-CN" alt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sp>
          <p:nvSpPr>
            <p:cNvPr id="31" name="TextBox 43">
              <a:extLst>
                <a:ext uri="{FF2B5EF4-FFF2-40B4-BE49-F238E27FC236}">
                  <a16:creationId xmlns:a16="http://schemas.microsoft.com/office/drawing/2014/main" xmlns="" id="{1B1102EC-1D16-4064-8972-92546515001E}"/>
                </a:ext>
              </a:extLst>
            </p:cNvPr>
            <p:cNvSpPr txBox="1"/>
            <p:nvPr/>
          </p:nvSpPr>
          <p:spPr bwMode="auto">
            <a:xfrm>
              <a:off x="679722" y="2440474"/>
              <a:ext cx="2214905" cy="1200329"/>
            </a:xfrm>
            <a:prstGeom prst="rect">
              <a:avLst/>
            </a:prstGeom>
            <a:noFill/>
          </p:spPr>
          <p:txBody>
            <a:bodyPr vert="horz" wrap="square" lIns="91440" tIns="45720" rIns="91440" bIns="45720" numCol="1" anchor="t" anchorCtr="0" compatLnSpc="1">
              <a:prstTxWarp prst="textNoShape">
                <a:avLst/>
              </a:prstTxWarp>
              <a:spAutoFit/>
            </a:bodyPr>
            <a:lstStyle/>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权限控制精准到字段级别，可见、编辑、条件过滤</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组合 31">
            <a:extLst>
              <a:ext uri="{FF2B5EF4-FFF2-40B4-BE49-F238E27FC236}">
                <a16:creationId xmlns:a16="http://schemas.microsoft.com/office/drawing/2014/main" xmlns="" id="{4CD4A598-E9E7-453D-B817-078BDB1B123D}"/>
              </a:ext>
            </a:extLst>
          </p:cNvPr>
          <p:cNvGrpSpPr/>
          <p:nvPr/>
        </p:nvGrpSpPr>
        <p:grpSpPr>
          <a:xfrm>
            <a:off x="1710937" y="4920627"/>
            <a:ext cx="1848444" cy="1251285"/>
            <a:chOff x="679722" y="2020186"/>
            <a:chExt cx="2411141" cy="1251285"/>
          </a:xfrm>
        </p:grpSpPr>
        <p:sp>
          <p:nvSpPr>
            <p:cNvPr id="33" name="Line 17">
              <a:extLst>
                <a:ext uri="{FF2B5EF4-FFF2-40B4-BE49-F238E27FC236}">
                  <a16:creationId xmlns:a16="http://schemas.microsoft.com/office/drawing/2014/main" xmlns="" id="{1FF01C57-8777-4042-885A-1DC9D6E82B45}"/>
                </a:ext>
              </a:extLst>
            </p:cNvPr>
            <p:cNvSpPr>
              <a:spLocks noChangeShapeType="1"/>
            </p:cNvSpPr>
            <p:nvPr/>
          </p:nvSpPr>
          <p:spPr bwMode="auto">
            <a:xfrm>
              <a:off x="685801" y="2395372"/>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4" name="TextBox 42">
              <a:extLst>
                <a:ext uri="{FF2B5EF4-FFF2-40B4-BE49-F238E27FC236}">
                  <a16:creationId xmlns:a16="http://schemas.microsoft.com/office/drawing/2014/main" xmlns="" id="{65BC64C6-788B-4AA6-ACEE-C71A7895063A}"/>
                </a:ext>
              </a:extLst>
            </p:cNvPr>
            <p:cNvSpPr txBox="1">
              <a:spLocks noChangeArrowheads="1"/>
            </p:cNvSpPr>
            <p:nvPr/>
          </p:nvSpPr>
          <p:spPr bwMode="auto">
            <a:xfrm>
              <a:off x="679722" y="2020186"/>
              <a:ext cx="17282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zh-CN" alt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sp>
          <p:nvSpPr>
            <p:cNvPr id="35" name="TextBox 43">
              <a:extLst>
                <a:ext uri="{FF2B5EF4-FFF2-40B4-BE49-F238E27FC236}">
                  <a16:creationId xmlns:a16="http://schemas.microsoft.com/office/drawing/2014/main" xmlns="" id="{1B1102EC-1D16-4064-8972-92546515001E}"/>
                </a:ext>
              </a:extLst>
            </p:cNvPr>
            <p:cNvSpPr txBox="1"/>
            <p:nvPr/>
          </p:nvSpPr>
          <p:spPr bwMode="auto">
            <a:xfrm>
              <a:off x="679722" y="2440474"/>
              <a:ext cx="2214905" cy="830997"/>
            </a:xfrm>
            <a:prstGeom prst="rect">
              <a:avLst/>
            </a:prstGeom>
            <a:noFill/>
          </p:spPr>
          <p:txBody>
            <a:bodyPr vert="horz" wrap="square" lIns="91440" tIns="45720" rIns="91440" bIns="45720" numCol="1" anchor="t" anchorCtr="0" compatLnSpc="1">
              <a:prstTxWarp prst="textNoShape">
                <a:avLst/>
              </a:prstTxWarp>
              <a:spAutoFit/>
            </a:bodyPr>
            <a:lstStyle/>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按功能授权、功能数据范围授权</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6" name="组合 35">
            <a:extLst>
              <a:ext uri="{FF2B5EF4-FFF2-40B4-BE49-F238E27FC236}">
                <a16:creationId xmlns:a16="http://schemas.microsoft.com/office/drawing/2014/main" xmlns="" id="{4CD4A598-E9E7-453D-B817-078BDB1B123D}"/>
              </a:ext>
            </a:extLst>
          </p:cNvPr>
          <p:cNvGrpSpPr/>
          <p:nvPr/>
        </p:nvGrpSpPr>
        <p:grpSpPr>
          <a:xfrm>
            <a:off x="2084028" y="927857"/>
            <a:ext cx="1848444" cy="1251285"/>
            <a:chOff x="679722" y="2020186"/>
            <a:chExt cx="2411141" cy="1251285"/>
          </a:xfrm>
        </p:grpSpPr>
        <p:sp>
          <p:nvSpPr>
            <p:cNvPr id="37" name="Line 17">
              <a:extLst>
                <a:ext uri="{FF2B5EF4-FFF2-40B4-BE49-F238E27FC236}">
                  <a16:creationId xmlns:a16="http://schemas.microsoft.com/office/drawing/2014/main" xmlns="" id="{1FF01C57-8777-4042-885A-1DC9D6E82B45}"/>
                </a:ext>
              </a:extLst>
            </p:cNvPr>
            <p:cNvSpPr>
              <a:spLocks noChangeShapeType="1"/>
            </p:cNvSpPr>
            <p:nvPr/>
          </p:nvSpPr>
          <p:spPr bwMode="auto">
            <a:xfrm>
              <a:off x="685801" y="2395372"/>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8" name="TextBox 42">
              <a:extLst>
                <a:ext uri="{FF2B5EF4-FFF2-40B4-BE49-F238E27FC236}">
                  <a16:creationId xmlns:a16="http://schemas.microsoft.com/office/drawing/2014/main" xmlns="" id="{65BC64C6-788B-4AA6-ACEE-C71A7895063A}"/>
                </a:ext>
              </a:extLst>
            </p:cNvPr>
            <p:cNvSpPr txBox="1">
              <a:spLocks noChangeArrowheads="1"/>
            </p:cNvSpPr>
            <p:nvPr/>
          </p:nvSpPr>
          <p:spPr bwMode="auto">
            <a:xfrm>
              <a:off x="679722" y="2020186"/>
              <a:ext cx="17282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zh-CN" alt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sp>
          <p:nvSpPr>
            <p:cNvPr id="39" name="TextBox 43">
              <a:extLst>
                <a:ext uri="{FF2B5EF4-FFF2-40B4-BE49-F238E27FC236}">
                  <a16:creationId xmlns:a16="http://schemas.microsoft.com/office/drawing/2014/main" xmlns="" id="{1B1102EC-1D16-4064-8972-92546515001E}"/>
                </a:ext>
              </a:extLst>
            </p:cNvPr>
            <p:cNvSpPr txBox="1"/>
            <p:nvPr/>
          </p:nvSpPr>
          <p:spPr bwMode="auto">
            <a:xfrm>
              <a:off x="679722" y="2440474"/>
              <a:ext cx="2214905" cy="830997"/>
            </a:xfrm>
            <a:prstGeom prst="rect">
              <a:avLst/>
            </a:prstGeom>
            <a:noFill/>
          </p:spPr>
          <p:txBody>
            <a:bodyPr vert="horz" wrap="square" lIns="91440" tIns="45720" rIns="91440" bIns="45720" numCol="1" anchor="t" anchorCtr="0" compatLnSpc="1">
              <a:prstTxWarp prst="textNoShape">
                <a:avLst/>
              </a:prstTxWarp>
              <a:spAutoFit/>
            </a:bodyPr>
            <a:lstStyle/>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组织可见范围授权</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4" name="TextBox 43">
            <a:extLst>
              <a:ext uri="{FF2B5EF4-FFF2-40B4-BE49-F238E27FC236}">
                <a16:creationId xmlns:a16="http://schemas.microsoft.com/office/drawing/2014/main" xmlns="" id="{1B1102EC-1D16-4064-8972-92546515001E}"/>
              </a:ext>
            </a:extLst>
          </p:cNvPr>
          <p:cNvSpPr txBox="1"/>
          <p:nvPr/>
        </p:nvSpPr>
        <p:spPr bwMode="auto">
          <a:xfrm>
            <a:off x="5246998" y="6298160"/>
            <a:ext cx="1698004" cy="418191"/>
          </a:xfrm>
          <a:prstGeom prst="rect">
            <a:avLst/>
          </a:prstGeom>
          <a:noFill/>
        </p:spPr>
        <p:txBody>
          <a:bodyPr vert="horz" wrap="square" lIns="91440" tIns="45720" rIns="91440" bIns="45720" numCol="1" anchor="t" anchorCtr="0" compatLnSpc="1">
            <a:prstTxWarp prst="textNoShape">
              <a:avLst/>
            </a:prstTxWarp>
            <a:spAutoFit/>
          </a:bodyPr>
          <a:lstStyle/>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模块操作授权</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93849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xmlns="" id="{571FDEF0-198E-4DC0-9F35-70554305345A}"/>
              </a:ext>
            </a:extLst>
          </p:cNvPr>
          <p:cNvGrpSpPr/>
          <p:nvPr/>
        </p:nvGrpSpPr>
        <p:grpSpPr>
          <a:xfrm>
            <a:off x="-5976" y="-22232"/>
            <a:ext cx="12197976" cy="6892184"/>
            <a:chOff x="-5976" y="-34184"/>
            <a:chExt cx="12197976" cy="6892184"/>
          </a:xfrm>
        </p:grpSpPr>
        <p:sp>
          <p:nvSpPr>
            <p:cNvPr id="26" name="矩形 25">
              <a:extLst>
                <a:ext uri="{FF2B5EF4-FFF2-40B4-BE49-F238E27FC236}">
                  <a16:creationId xmlns:a16="http://schemas.microsoft.com/office/drawing/2014/main" xmlns="" id="{211DB815-D235-4C6D-91CE-B18453A4D55E}"/>
                </a:ext>
              </a:extLst>
            </p:cNvPr>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B84797FF-C9DE-4441-A97C-737C8F144A24}"/>
                </a:ext>
              </a:extLst>
            </p:cNvPr>
            <p:cNvSpPr/>
            <p:nvPr/>
          </p:nvSpPr>
          <p:spPr>
            <a:xfrm>
              <a:off x="-5976" y="-34184"/>
              <a:ext cx="12197976"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8" name="Chart 8"/>
          <p:cNvGraphicFramePr>
            <a:graphicFrameLocks noChangeAspect="1"/>
          </p:cNvGraphicFramePr>
          <p:nvPr>
            <p:extLst/>
          </p:nvPr>
        </p:nvGraphicFramePr>
        <p:xfrm>
          <a:off x="823368" y="860675"/>
          <a:ext cx="2089332" cy="216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9"/>
          <p:cNvGraphicFramePr>
            <a:graphicFrameLocks noChangeAspect="1"/>
          </p:cNvGraphicFramePr>
          <p:nvPr>
            <p:extLst/>
          </p:nvPr>
        </p:nvGraphicFramePr>
        <p:xfrm>
          <a:off x="3725663" y="870357"/>
          <a:ext cx="2089332" cy="21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10"/>
          <p:cNvGraphicFramePr>
            <a:graphicFrameLocks noChangeAspect="1"/>
          </p:cNvGraphicFramePr>
          <p:nvPr>
            <p:extLst/>
          </p:nvPr>
        </p:nvGraphicFramePr>
        <p:xfrm>
          <a:off x="6585090" y="855843"/>
          <a:ext cx="2089332" cy="216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1"/>
          <p:cNvGraphicFramePr>
            <a:graphicFrameLocks noChangeAspect="1"/>
          </p:cNvGraphicFramePr>
          <p:nvPr>
            <p:extLst/>
          </p:nvPr>
        </p:nvGraphicFramePr>
        <p:xfrm>
          <a:off x="9336501" y="840945"/>
          <a:ext cx="2089332" cy="2160000"/>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3"/>
          <p:cNvSpPr txBox="1"/>
          <p:nvPr/>
        </p:nvSpPr>
        <p:spPr>
          <a:xfrm>
            <a:off x="1395079" y="1536693"/>
            <a:ext cx="986971" cy="861774"/>
          </a:xfrm>
          <a:prstGeom prst="rect">
            <a:avLst/>
          </a:prstGeom>
          <a:noFill/>
        </p:spPr>
        <p:txBody>
          <a:bodyPr wrap="square" rtlCol="0">
            <a:spAutoFit/>
          </a:bodyPr>
          <a:lstStyle/>
          <a:p>
            <a:pPr algn="ctr">
              <a:lnSpc>
                <a:spcPts val="3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更加</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智能</a:t>
            </a:r>
            <a:endParaRPr lang="id-ID"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6" name="Straight Connector 22"/>
          <p:cNvCxnSpPr/>
          <p:nvPr/>
        </p:nvCxnSpPr>
        <p:spPr>
          <a:xfrm>
            <a:off x="1853699" y="2821281"/>
            <a:ext cx="0" cy="407804"/>
          </a:xfrm>
          <a:prstGeom prst="line">
            <a:avLst/>
          </a:prstGeom>
          <a:noFill/>
          <a:ln w="19050">
            <a:solidFill>
              <a:srgbClr val="9F766B"/>
            </a:solidFill>
            <a:prstDash val="sysDot"/>
            <a:headEnd type="none" w="lg" len="sm"/>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24"/>
          <p:cNvCxnSpPr/>
          <p:nvPr/>
        </p:nvCxnSpPr>
        <p:spPr>
          <a:xfrm>
            <a:off x="4764669" y="2821281"/>
            <a:ext cx="0" cy="407804"/>
          </a:xfrm>
          <a:prstGeom prst="line">
            <a:avLst/>
          </a:prstGeom>
          <a:noFill/>
          <a:ln w="19050">
            <a:solidFill>
              <a:srgbClr val="9F766B"/>
            </a:solidFill>
            <a:prstDash val="sysDot"/>
            <a:headEnd type="none" w="lg" len="sm"/>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26"/>
          <p:cNvCxnSpPr/>
          <p:nvPr/>
        </p:nvCxnSpPr>
        <p:spPr>
          <a:xfrm>
            <a:off x="7650517" y="2807213"/>
            <a:ext cx="0" cy="402635"/>
          </a:xfrm>
          <a:prstGeom prst="line">
            <a:avLst/>
          </a:prstGeom>
          <a:noFill/>
          <a:ln w="19050">
            <a:solidFill>
              <a:srgbClr val="9F766B"/>
            </a:solidFill>
            <a:prstDash val="sysDot"/>
            <a:headEnd type="none" w="lg" len="sm"/>
            <a:tailEnd type="oval" w="med" len="med"/>
          </a:ln>
        </p:spPr>
        <p:style>
          <a:lnRef idx="1">
            <a:schemeClr val="accent1"/>
          </a:lnRef>
          <a:fillRef idx="0">
            <a:schemeClr val="accent1"/>
          </a:fillRef>
          <a:effectRef idx="0">
            <a:schemeClr val="accent1"/>
          </a:effectRef>
          <a:fontRef idx="minor">
            <a:schemeClr val="tx1"/>
          </a:fontRef>
        </p:style>
      </p:cxnSp>
      <p:cxnSp>
        <p:nvCxnSpPr>
          <p:cNvPr id="19" name="Straight Connector 28"/>
          <p:cNvCxnSpPr/>
          <p:nvPr/>
        </p:nvCxnSpPr>
        <p:spPr>
          <a:xfrm>
            <a:off x="10434074" y="2779077"/>
            <a:ext cx="0" cy="402635"/>
          </a:xfrm>
          <a:prstGeom prst="line">
            <a:avLst/>
          </a:prstGeom>
          <a:noFill/>
          <a:ln w="19050">
            <a:solidFill>
              <a:srgbClr val="9F766B"/>
            </a:solidFill>
            <a:prstDash val="sysDot"/>
            <a:headEnd type="none" w="lg" len="sm"/>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31908" y="3264868"/>
            <a:ext cx="2599764" cy="3398366"/>
          </a:xfrm>
          <a:prstGeom prst="rect">
            <a:avLst/>
          </a:prstGeom>
          <a:noFill/>
        </p:spPr>
        <p:txBody>
          <a:bodyPr wrap="square">
            <a:spAutoFit/>
          </a:bodyPr>
          <a:lstStyle/>
          <a:p>
            <a:pPr lvl="0"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智能转交机制</a:t>
            </a:r>
            <a:endParaRPr lang="en-US" altLang="zh-CN" sz="1400" dirty="0">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人员汇报体系、</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职级体系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、部门管理归属汇报</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流转规则设置</a:t>
            </a:r>
            <a:endParaRPr lang="en-US" altLang="zh-CN" sz="1400" dirty="0">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按处理人比例、处理人数、启动立即流转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自动跳过</a:t>
            </a:r>
            <a:r>
              <a:rPr lang="en-US" altLang="zh-SG" sz="1400" dirty="0">
                <a:latin typeface="微软雅黑" panose="020B0503020204020204" pitchFamily="34" charset="-122"/>
                <a:ea typeface="微软雅黑" panose="020B0503020204020204" pitchFamily="34" charset="-122"/>
              </a:rPr>
              <a:t>/</a:t>
            </a:r>
            <a:r>
              <a:rPr lang="zh-CN" altLang="zh-SG" sz="1400" dirty="0">
                <a:latin typeface="微软雅黑" panose="020B0503020204020204" pitchFamily="34" charset="-122"/>
                <a:ea typeface="微软雅黑" panose="020B0503020204020204" pitchFamily="34" charset="-122"/>
              </a:rPr>
              <a:t>挂起</a:t>
            </a:r>
            <a:endParaRPr lang="en-US" altLang="zh-CN" sz="1400" dirty="0">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参与人与启动人相同、参与人和流程发起人相同、已参与过本流程</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3519379" y="3283822"/>
            <a:ext cx="2493335" cy="3430683"/>
          </a:xfrm>
          <a:prstGeom prst="rect">
            <a:avLst/>
          </a:prstGeom>
          <a:noFill/>
        </p:spPr>
        <p:txBody>
          <a:bodyPr wrap="square">
            <a:spAutoFit/>
          </a:bodyPr>
          <a:lstStyle/>
          <a:p>
            <a:pPr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快捷审批</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连续处理、批量审批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易维护</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快速流程模拟运行</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、按用户查找节点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超时处理</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超时多级处理机制、灵活条件控制、超时催办、自动处理、转交他人处理（处理人上级或指定人员）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13">
            <a:extLst>
              <a:ext uri="{FF2B5EF4-FFF2-40B4-BE49-F238E27FC236}">
                <a16:creationId xmlns:a16="http://schemas.microsoft.com/office/drawing/2014/main" xmlns="" id="{5C5D7D78-3887-44DF-8578-5DAF9B08A6FC}"/>
              </a:ext>
            </a:extLst>
          </p:cNvPr>
          <p:cNvSpPr txBox="1"/>
          <p:nvPr/>
        </p:nvSpPr>
        <p:spPr>
          <a:xfrm>
            <a:off x="4276843" y="1530947"/>
            <a:ext cx="986971" cy="861774"/>
          </a:xfrm>
          <a:prstGeom prst="rect">
            <a:avLst/>
          </a:prstGeom>
          <a:noFill/>
        </p:spPr>
        <p:txBody>
          <a:bodyPr wrap="square" rtlCol="0">
            <a:spAutoFit/>
          </a:bodyPr>
          <a:lstStyle/>
          <a:p>
            <a:pPr algn="ctr">
              <a:lnSpc>
                <a:spcPts val="3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更加</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便捷</a:t>
            </a:r>
            <a:endParaRPr lang="id-ID"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13">
            <a:extLst>
              <a:ext uri="{FF2B5EF4-FFF2-40B4-BE49-F238E27FC236}">
                <a16:creationId xmlns:a16="http://schemas.microsoft.com/office/drawing/2014/main" xmlns="" id="{D731FF5B-A158-4A21-9B4E-733C5635FAD5}"/>
              </a:ext>
            </a:extLst>
          </p:cNvPr>
          <p:cNvSpPr txBox="1"/>
          <p:nvPr/>
        </p:nvSpPr>
        <p:spPr>
          <a:xfrm>
            <a:off x="7147874" y="1516433"/>
            <a:ext cx="986971" cy="838819"/>
          </a:xfrm>
          <a:prstGeom prst="rect">
            <a:avLst/>
          </a:prstGeom>
          <a:noFill/>
        </p:spPr>
        <p:txBody>
          <a:bodyPr wrap="square" rtlCol="0">
            <a:spAutoFit/>
          </a:bodyPr>
          <a:lstStyle/>
          <a:p>
            <a:pPr algn="ctr">
              <a:lnSpc>
                <a:spcPts val="3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更加灵活</a:t>
            </a:r>
            <a:endParaRPr lang="id-ID"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13">
            <a:extLst>
              <a:ext uri="{FF2B5EF4-FFF2-40B4-BE49-F238E27FC236}">
                <a16:creationId xmlns:a16="http://schemas.microsoft.com/office/drawing/2014/main" xmlns="" id="{D750C5D0-F80F-4643-95F9-95C4D0C3B3A8}"/>
              </a:ext>
            </a:extLst>
          </p:cNvPr>
          <p:cNvSpPr txBox="1"/>
          <p:nvPr/>
        </p:nvSpPr>
        <p:spPr>
          <a:xfrm>
            <a:off x="9887681" y="1492010"/>
            <a:ext cx="986971" cy="861774"/>
          </a:xfrm>
          <a:prstGeom prst="rect">
            <a:avLst/>
          </a:prstGeom>
          <a:noFill/>
        </p:spPr>
        <p:txBody>
          <a:bodyPr wrap="square" rtlCol="0">
            <a:spAutoFit/>
          </a:bodyPr>
          <a:lstStyle/>
          <a:p>
            <a:pPr algn="ctr">
              <a:lnSpc>
                <a:spcPts val="3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更加强大</a:t>
            </a:r>
            <a:endParaRPr lang="id-ID"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8" name="组合 47">
            <a:extLst>
              <a:ext uri="{FF2B5EF4-FFF2-40B4-BE49-F238E27FC236}">
                <a16:creationId xmlns:a16="http://schemas.microsoft.com/office/drawing/2014/main" xmlns="" id="{573A8FEC-5B1E-45B9-8B59-99028B1D92C2}"/>
              </a:ext>
            </a:extLst>
          </p:cNvPr>
          <p:cNvGrpSpPr/>
          <p:nvPr/>
        </p:nvGrpSpPr>
        <p:grpSpPr>
          <a:xfrm>
            <a:off x="406400" y="325120"/>
            <a:ext cx="5280519" cy="690880"/>
            <a:chOff x="406400" y="325120"/>
            <a:chExt cx="5280519" cy="690880"/>
          </a:xfrm>
        </p:grpSpPr>
        <p:grpSp>
          <p:nvGrpSpPr>
            <p:cNvPr id="49" name="组合 48">
              <a:extLst>
                <a:ext uri="{FF2B5EF4-FFF2-40B4-BE49-F238E27FC236}">
                  <a16:creationId xmlns:a16="http://schemas.microsoft.com/office/drawing/2014/main" xmlns="" id="{C8BF5A1C-A8DE-437A-8BCE-04FB17925127}"/>
                </a:ext>
              </a:extLst>
            </p:cNvPr>
            <p:cNvGrpSpPr/>
            <p:nvPr/>
          </p:nvGrpSpPr>
          <p:grpSpPr>
            <a:xfrm>
              <a:off x="406400" y="325120"/>
              <a:ext cx="690880" cy="690880"/>
              <a:chOff x="3362960" y="1706880"/>
              <a:chExt cx="924560" cy="924560"/>
            </a:xfrm>
          </p:grpSpPr>
          <p:sp>
            <p:nvSpPr>
              <p:cNvPr id="51" name="椭圆 50">
                <a:extLst>
                  <a:ext uri="{FF2B5EF4-FFF2-40B4-BE49-F238E27FC236}">
                    <a16:creationId xmlns:a16="http://schemas.microsoft.com/office/drawing/2014/main" xmlns="" id="{32320113-B387-4148-AF2A-2F9591E66730}"/>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92C269FB-FBE8-4355-9AAE-45DE3170D43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E3C0FD24-B5EC-4F11-B407-63F8DC888B8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49">
              <a:extLst>
                <a:ext uri="{FF2B5EF4-FFF2-40B4-BE49-F238E27FC236}">
                  <a16:creationId xmlns:a16="http://schemas.microsoft.com/office/drawing/2014/main" xmlns="" id="{ED6C2EDF-E896-4AC9-8765-6B01BCA09384}"/>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流程引擎</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
        <p:nvSpPr>
          <p:cNvPr id="35" name="矩形 34"/>
          <p:cNvSpPr/>
          <p:nvPr/>
        </p:nvSpPr>
        <p:spPr>
          <a:xfrm>
            <a:off x="6408999" y="3270379"/>
            <a:ext cx="2493335" cy="3174202"/>
          </a:xfrm>
          <a:prstGeom prst="rect">
            <a:avLst/>
          </a:prstGeom>
          <a:noFill/>
        </p:spPr>
        <p:txBody>
          <a:bodyPr wrap="square">
            <a:spAutoFit/>
          </a:bodyPr>
          <a:lstStyle/>
          <a:p>
            <a:pPr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流程</a:t>
            </a:r>
            <a:r>
              <a:rPr lang="zh-CN" altLang="zh-SG" sz="1400" dirty="0">
                <a:latin typeface="微软雅黑" panose="020B0503020204020204" pitchFamily="34" charset="-122"/>
                <a:ea typeface="微软雅黑" panose="020B0503020204020204" pitchFamily="34" charset="-122"/>
              </a:rPr>
              <a:t>多版本</a:t>
            </a:r>
            <a:r>
              <a:rPr lang="zh-CN" altLang="en-US" sz="1400" dirty="0">
                <a:latin typeface="微软雅黑" panose="020B0503020204020204" pitchFamily="34" charset="-122"/>
                <a:ea typeface="微软雅黑" panose="020B0503020204020204" pitchFamily="34" charset="-122"/>
              </a:rPr>
              <a:t>控制</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当前版本</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运行变更</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、多版本运行</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自定义操作</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操作按钮名称自定义、权限灵活配置、自定义增加操作按钮</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灵活条件判断</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支持</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SQL</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取数、服务端方法、自定义函数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9202239" y="3234979"/>
            <a:ext cx="2493335" cy="3358868"/>
          </a:xfrm>
          <a:prstGeom prst="rect">
            <a:avLst/>
          </a:prstGeom>
          <a:noFill/>
        </p:spPr>
        <p:txBody>
          <a:bodyPr wrap="square">
            <a:spAutoFit/>
          </a:bodyPr>
          <a:lstStyle/>
          <a:p>
            <a:pPr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流程运行绩效分析</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节点耗时分析</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人员耗时分析、流程效率分析、超时统计</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模块数据联动</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邮件</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消息</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等待节点、适配器节点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执行</a:t>
            </a:r>
            <a:r>
              <a:rPr lang="en-US" altLang="zh-SG" sz="1200" dirty="0">
                <a:solidFill>
                  <a:schemeClr val="tx1">
                    <a:lumMod val="75000"/>
                    <a:lumOff val="25000"/>
                  </a:schemeClr>
                </a:solidFill>
                <a:latin typeface="微软雅黑" panose="020B0503020204020204" pitchFamily="34" charset="-122"/>
                <a:ea typeface="微软雅黑" panose="020B0503020204020204" pitchFamily="34" charset="-122"/>
              </a:rPr>
              <a:t>SQL</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调用</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W</a:t>
            </a:r>
            <a:r>
              <a:rPr lang="en-US" altLang="zh-SG" sz="1200" dirty="0">
                <a:solidFill>
                  <a:schemeClr val="tx1">
                    <a:lumMod val="75000"/>
                    <a:lumOff val="25000"/>
                  </a:schemeClr>
                </a:solidFill>
                <a:latin typeface="微软雅黑" panose="020B0503020204020204" pitchFamily="34" charset="-122"/>
                <a:ea typeface="微软雅黑" panose="020B0503020204020204" pitchFamily="34" charset="-122"/>
              </a:rPr>
              <a:t>eb </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a:t>
            </a:r>
            <a:r>
              <a:rPr lang="en-US" altLang="zh-SG" sz="1200" dirty="0">
                <a:solidFill>
                  <a:schemeClr val="tx1">
                    <a:lumMod val="75000"/>
                    <a:lumOff val="25000"/>
                  </a:schemeClr>
                </a:solidFill>
                <a:latin typeface="微软雅黑" panose="020B0503020204020204" pitchFamily="34" charset="-122"/>
                <a:ea typeface="微软雅黑" panose="020B0503020204020204" pitchFamily="34" charset="-122"/>
              </a:rPr>
              <a:t>ervice</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接口</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、流程事件、节点事件</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安全</a:t>
            </a:r>
            <a:endParaRPr lang="en-US" altLang="zh-CN" sz="1400" dirty="0">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流程日志审核、严谨的数据权限</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4348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xmlns="" id="{571FDEF0-198E-4DC0-9F35-70554305345A}"/>
              </a:ext>
            </a:extLst>
          </p:cNvPr>
          <p:cNvGrpSpPr/>
          <p:nvPr/>
        </p:nvGrpSpPr>
        <p:grpSpPr>
          <a:xfrm>
            <a:off x="-5976" y="-22232"/>
            <a:ext cx="12197976" cy="6892184"/>
            <a:chOff x="-5976" y="-34184"/>
            <a:chExt cx="12197976" cy="6892184"/>
          </a:xfrm>
        </p:grpSpPr>
        <p:sp>
          <p:nvSpPr>
            <p:cNvPr id="26" name="矩形 25">
              <a:extLst>
                <a:ext uri="{FF2B5EF4-FFF2-40B4-BE49-F238E27FC236}">
                  <a16:creationId xmlns:a16="http://schemas.microsoft.com/office/drawing/2014/main" xmlns="" id="{211DB815-D235-4C6D-91CE-B18453A4D55E}"/>
                </a:ext>
              </a:extLst>
            </p:cNvPr>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B84797FF-C9DE-4441-A97C-737C8F144A24}"/>
                </a:ext>
              </a:extLst>
            </p:cNvPr>
            <p:cNvSpPr/>
            <p:nvPr/>
          </p:nvSpPr>
          <p:spPr>
            <a:xfrm>
              <a:off x="-5976" y="-34184"/>
              <a:ext cx="12197976"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6" name="Straight Connector 22"/>
          <p:cNvCxnSpPr/>
          <p:nvPr/>
        </p:nvCxnSpPr>
        <p:spPr>
          <a:xfrm flipH="1">
            <a:off x="2128616" y="1948329"/>
            <a:ext cx="1335168" cy="7904"/>
          </a:xfrm>
          <a:prstGeom prst="line">
            <a:avLst/>
          </a:prstGeom>
          <a:noFill/>
          <a:ln w="19050">
            <a:solidFill>
              <a:srgbClr val="9F766B"/>
            </a:solidFill>
            <a:prstDash val="sysDot"/>
            <a:headEnd type="none" w="lg" len="sm"/>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06825" y="1992016"/>
            <a:ext cx="2599764" cy="3911327"/>
          </a:xfrm>
          <a:prstGeom prst="rect">
            <a:avLst/>
          </a:prstGeom>
          <a:noFill/>
        </p:spPr>
        <p:txBody>
          <a:bodyPr wrap="square">
            <a:spAutoFit/>
          </a:bodyPr>
          <a:lstStyle/>
          <a:p>
            <a:pPr lvl="0"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智能转交机制</a:t>
            </a:r>
            <a:endParaRPr lang="en-US" altLang="zh-CN" sz="1400" dirty="0">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人员汇报体系、</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职级体系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、部门管理汇报体系</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dirty="0"/>
              <a:t> </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让流程实现智能转交，减少人工选择，人为失误。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丰富的</a:t>
            </a:r>
            <a:r>
              <a:rPr lang="zh-CN" altLang="zh-SG" sz="1400" dirty="0">
                <a:latin typeface="微软雅黑" panose="020B0503020204020204" pitchFamily="34" charset="-122"/>
                <a:ea typeface="微软雅黑" panose="020B0503020204020204" pitchFamily="34" charset="-122"/>
              </a:rPr>
              <a:t>流转规则设置</a:t>
            </a:r>
            <a:endParaRPr lang="en-US" altLang="zh-CN" sz="1400" dirty="0">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按处理人比例、处理人数、启动立即流转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自动跳过</a:t>
            </a:r>
            <a:r>
              <a:rPr lang="en-US" altLang="zh-SG" sz="1400" dirty="0">
                <a:latin typeface="微软雅黑" panose="020B0503020204020204" pitchFamily="34" charset="-122"/>
                <a:ea typeface="微软雅黑" panose="020B0503020204020204" pitchFamily="34" charset="-122"/>
              </a:rPr>
              <a:t>/</a:t>
            </a:r>
            <a:r>
              <a:rPr lang="zh-CN" altLang="zh-SG" sz="1400" dirty="0">
                <a:latin typeface="微软雅黑" panose="020B0503020204020204" pitchFamily="34" charset="-122"/>
                <a:ea typeface="微软雅黑" panose="020B0503020204020204" pitchFamily="34" charset="-122"/>
              </a:rPr>
              <a:t>挂起</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参与人与启动人相同、参与人和流程发起人相同、已参与过本流程</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极大的减少了管理员设计工作量。</a:t>
            </a:r>
          </a:p>
        </p:txBody>
      </p:sp>
      <p:grpSp>
        <p:nvGrpSpPr>
          <p:cNvPr id="48" name="组合 47">
            <a:extLst>
              <a:ext uri="{FF2B5EF4-FFF2-40B4-BE49-F238E27FC236}">
                <a16:creationId xmlns:a16="http://schemas.microsoft.com/office/drawing/2014/main" xmlns="" id="{573A8FEC-5B1E-45B9-8B59-99028B1D92C2}"/>
              </a:ext>
            </a:extLst>
          </p:cNvPr>
          <p:cNvGrpSpPr/>
          <p:nvPr/>
        </p:nvGrpSpPr>
        <p:grpSpPr>
          <a:xfrm>
            <a:off x="406400" y="325120"/>
            <a:ext cx="5280519" cy="690880"/>
            <a:chOff x="406400" y="325120"/>
            <a:chExt cx="5280519" cy="690880"/>
          </a:xfrm>
        </p:grpSpPr>
        <p:grpSp>
          <p:nvGrpSpPr>
            <p:cNvPr id="49" name="组合 48">
              <a:extLst>
                <a:ext uri="{FF2B5EF4-FFF2-40B4-BE49-F238E27FC236}">
                  <a16:creationId xmlns:a16="http://schemas.microsoft.com/office/drawing/2014/main" xmlns="" id="{C8BF5A1C-A8DE-437A-8BCE-04FB17925127}"/>
                </a:ext>
              </a:extLst>
            </p:cNvPr>
            <p:cNvGrpSpPr/>
            <p:nvPr/>
          </p:nvGrpSpPr>
          <p:grpSpPr>
            <a:xfrm>
              <a:off x="406400" y="325120"/>
              <a:ext cx="690880" cy="690880"/>
              <a:chOff x="3362960" y="1706880"/>
              <a:chExt cx="924560" cy="924560"/>
            </a:xfrm>
          </p:grpSpPr>
          <p:sp>
            <p:nvSpPr>
              <p:cNvPr id="51" name="椭圆 50">
                <a:extLst>
                  <a:ext uri="{FF2B5EF4-FFF2-40B4-BE49-F238E27FC236}">
                    <a16:creationId xmlns:a16="http://schemas.microsoft.com/office/drawing/2014/main" xmlns="" id="{32320113-B387-4148-AF2A-2F9591E66730}"/>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92C269FB-FBE8-4355-9AAE-45DE3170D43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E3C0FD24-B5EC-4F11-B407-63F8DC888B8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49">
              <a:extLst>
                <a:ext uri="{FF2B5EF4-FFF2-40B4-BE49-F238E27FC236}">
                  <a16:creationId xmlns:a16="http://schemas.microsoft.com/office/drawing/2014/main" xmlns="" id="{ED6C2EDF-E896-4AC9-8765-6B01BCA09384}"/>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流程引擎</a:t>
              </a:r>
              <a:r>
                <a:rPr lang="en-US" altLang="zh-CN" sz="2800" dirty="0">
                  <a:solidFill>
                    <a:srgbClr val="33383B"/>
                  </a:solidFill>
                  <a:latin typeface="苹方 粗体" panose="020B0600000000000000" pitchFamily="34" charset="-122"/>
                  <a:ea typeface="苹方 粗体" panose="020B0600000000000000" pitchFamily="34" charset="-122"/>
                </a:rPr>
                <a:t>-</a:t>
              </a:r>
              <a:r>
                <a:rPr lang="zh-CN" altLang="en-US" sz="2800" dirty="0">
                  <a:solidFill>
                    <a:srgbClr val="33383B"/>
                  </a:solidFill>
                  <a:latin typeface="苹方 粗体" panose="020B0600000000000000" pitchFamily="34" charset="-122"/>
                  <a:ea typeface="苹方 粗体" panose="020B0600000000000000" pitchFamily="34" charset="-122"/>
                </a:rPr>
                <a:t>更加智能</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pic>
        <p:nvPicPr>
          <p:cNvPr id="2" name="图片 1"/>
          <p:cNvPicPr>
            <a:picLocks noChangeAspect="1"/>
          </p:cNvPicPr>
          <p:nvPr/>
        </p:nvPicPr>
        <p:blipFill rotWithShape="1">
          <a:blip r:embed="rId3"/>
          <a:srcRect r="373"/>
          <a:stretch/>
        </p:blipFill>
        <p:spPr>
          <a:xfrm>
            <a:off x="3544026" y="1488664"/>
            <a:ext cx="7829198" cy="4554110"/>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290064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xmlns="" id="{571FDEF0-198E-4DC0-9F35-70554305345A}"/>
              </a:ext>
            </a:extLst>
          </p:cNvPr>
          <p:cNvGrpSpPr/>
          <p:nvPr/>
        </p:nvGrpSpPr>
        <p:grpSpPr>
          <a:xfrm>
            <a:off x="-5976" y="-22232"/>
            <a:ext cx="12197976" cy="6892184"/>
            <a:chOff x="-5976" y="-34184"/>
            <a:chExt cx="12197976" cy="6892184"/>
          </a:xfrm>
        </p:grpSpPr>
        <p:sp>
          <p:nvSpPr>
            <p:cNvPr id="26" name="矩形 25">
              <a:extLst>
                <a:ext uri="{FF2B5EF4-FFF2-40B4-BE49-F238E27FC236}">
                  <a16:creationId xmlns:a16="http://schemas.microsoft.com/office/drawing/2014/main" xmlns="" id="{211DB815-D235-4C6D-91CE-B18453A4D55E}"/>
                </a:ext>
              </a:extLst>
            </p:cNvPr>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B84797FF-C9DE-4441-A97C-737C8F144A24}"/>
                </a:ext>
              </a:extLst>
            </p:cNvPr>
            <p:cNvSpPr/>
            <p:nvPr/>
          </p:nvSpPr>
          <p:spPr>
            <a:xfrm>
              <a:off x="-5976" y="-34184"/>
              <a:ext cx="12197976"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6" name="Straight Connector 22"/>
          <p:cNvCxnSpPr/>
          <p:nvPr/>
        </p:nvCxnSpPr>
        <p:spPr>
          <a:xfrm flipH="1">
            <a:off x="2128616" y="1948329"/>
            <a:ext cx="1335168" cy="7904"/>
          </a:xfrm>
          <a:prstGeom prst="line">
            <a:avLst/>
          </a:prstGeom>
          <a:noFill/>
          <a:ln w="19050">
            <a:solidFill>
              <a:srgbClr val="9F766B"/>
            </a:solidFill>
            <a:prstDash val="sysDot"/>
            <a:headEnd type="none" w="lg" len="sm"/>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06825" y="1992016"/>
            <a:ext cx="2599764" cy="3911327"/>
          </a:xfrm>
          <a:prstGeom prst="rect">
            <a:avLst/>
          </a:prstGeom>
          <a:noFill/>
        </p:spPr>
        <p:txBody>
          <a:bodyPr wrap="square">
            <a:spAutoFit/>
          </a:bodyPr>
          <a:lstStyle/>
          <a:p>
            <a:pPr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快捷审批</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可连续处理审批、批量同意、退回操作。极大的提高审批操作</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超时</a:t>
            </a:r>
            <a:r>
              <a:rPr lang="zh-CN" altLang="en-US" sz="1400" dirty="0">
                <a:latin typeface="微软雅黑" panose="020B0503020204020204" pitchFamily="34" charset="-122"/>
                <a:ea typeface="微软雅黑" panose="020B0503020204020204" pitchFamily="34" charset="-122"/>
              </a:rPr>
              <a:t>多级</a:t>
            </a:r>
            <a:r>
              <a:rPr lang="zh-CN" altLang="zh-SG" sz="1400" dirty="0">
                <a:latin typeface="微软雅黑" panose="020B0503020204020204" pitchFamily="34" charset="-122"/>
                <a:ea typeface="微软雅黑" panose="020B0503020204020204" pitchFamily="34" charset="-122"/>
              </a:rPr>
              <a:t>处理</a:t>
            </a:r>
            <a:r>
              <a:rPr lang="zh-CN" altLang="en-US" sz="1400" dirty="0">
                <a:latin typeface="微软雅黑" panose="020B0503020204020204" pitchFamily="34" charset="-122"/>
                <a:ea typeface="微软雅黑" panose="020B0503020204020204" pitchFamily="34" charset="-122"/>
              </a:rPr>
              <a:t>机制</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支持超时自动催办、自动处理，自动转交上级或指定人员审批；同时支持灵活条件控制，满足条件才进行超时处理。</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管理员易维护</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快速流程模拟运行</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、按用户查找节点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8" name="组合 47">
            <a:extLst>
              <a:ext uri="{FF2B5EF4-FFF2-40B4-BE49-F238E27FC236}">
                <a16:creationId xmlns:a16="http://schemas.microsoft.com/office/drawing/2014/main" xmlns="" id="{573A8FEC-5B1E-45B9-8B59-99028B1D92C2}"/>
              </a:ext>
            </a:extLst>
          </p:cNvPr>
          <p:cNvGrpSpPr/>
          <p:nvPr/>
        </p:nvGrpSpPr>
        <p:grpSpPr>
          <a:xfrm>
            <a:off x="406400" y="325120"/>
            <a:ext cx="5280519" cy="690880"/>
            <a:chOff x="406400" y="325120"/>
            <a:chExt cx="5280519" cy="690880"/>
          </a:xfrm>
        </p:grpSpPr>
        <p:grpSp>
          <p:nvGrpSpPr>
            <p:cNvPr id="49" name="组合 48">
              <a:extLst>
                <a:ext uri="{FF2B5EF4-FFF2-40B4-BE49-F238E27FC236}">
                  <a16:creationId xmlns:a16="http://schemas.microsoft.com/office/drawing/2014/main" xmlns="" id="{C8BF5A1C-A8DE-437A-8BCE-04FB17925127}"/>
                </a:ext>
              </a:extLst>
            </p:cNvPr>
            <p:cNvGrpSpPr/>
            <p:nvPr/>
          </p:nvGrpSpPr>
          <p:grpSpPr>
            <a:xfrm>
              <a:off x="406400" y="325120"/>
              <a:ext cx="690880" cy="690880"/>
              <a:chOff x="3362960" y="1706880"/>
              <a:chExt cx="924560" cy="924560"/>
            </a:xfrm>
          </p:grpSpPr>
          <p:sp>
            <p:nvSpPr>
              <p:cNvPr id="51" name="椭圆 50">
                <a:extLst>
                  <a:ext uri="{FF2B5EF4-FFF2-40B4-BE49-F238E27FC236}">
                    <a16:creationId xmlns:a16="http://schemas.microsoft.com/office/drawing/2014/main" xmlns="" id="{32320113-B387-4148-AF2A-2F9591E66730}"/>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92C269FB-FBE8-4355-9AAE-45DE3170D43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E3C0FD24-B5EC-4F11-B407-63F8DC888B8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49">
              <a:extLst>
                <a:ext uri="{FF2B5EF4-FFF2-40B4-BE49-F238E27FC236}">
                  <a16:creationId xmlns:a16="http://schemas.microsoft.com/office/drawing/2014/main" xmlns="" id="{ED6C2EDF-E896-4AC9-8765-6B01BCA09384}"/>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流程引擎</a:t>
              </a:r>
              <a:r>
                <a:rPr lang="en-US" altLang="zh-CN" sz="2800" dirty="0">
                  <a:solidFill>
                    <a:srgbClr val="33383B"/>
                  </a:solidFill>
                  <a:latin typeface="苹方 粗体" panose="020B0600000000000000" pitchFamily="34" charset="-122"/>
                  <a:ea typeface="苹方 粗体" panose="020B0600000000000000" pitchFamily="34" charset="-122"/>
                </a:rPr>
                <a:t>-</a:t>
              </a:r>
              <a:r>
                <a:rPr lang="zh-CN" altLang="en-US" sz="2800" dirty="0">
                  <a:solidFill>
                    <a:srgbClr val="33383B"/>
                  </a:solidFill>
                  <a:latin typeface="苹方 粗体" panose="020B0600000000000000" pitchFamily="34" charset="-122"/>
                  <a:ea typeface="苹方 粗体" panose="020B0600000000000000" pitchFamily="34" charset="-122"/>
                </a:rPr>
                <a:t>更加便捷</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pic>
        <p:nvPicPr>
          <p:cNvPr id="17" name="图片 16"/>
          <p:cNvPicPr>
            <a:picLocks noChangeAspect="1"/>
          </p:cNvPicPr>
          <p:nvPr/>
        </p:nvPicPr>
        <p:blipFill>
          <a:blip r:embed="rId3"/>
          <a:stretch>
            <a:fillRect/>
          </a:stretch>
        </p:blipFill>
        <p:spPr>
          <a:xfrm>
            <a:off x="3537483" y="1490726"/>
            <a:ext cx="7841128" cy="4618436"/>
          </a:xfrm>
          <a:prstGeom prst="rect">
            <a:avLst/>
          </a:prstGeom>
          <a:ln>
            <a:noFill/>
          </a:ln>
          <a:effectLst>
            <a:outerShdw blurRad="63500" algn="tl" rotWithShape="0">
              <a:srgbClr val="000000">
                <a:alpha val="70000"/>
              </a:srgbClr>
            </a:outerShdw>
          </a:effectLst>
        </p:spPr>
      </p:pic>
      <p:pic>
        <p:nvPicPr>
          <p:cNvPr id="2" name="图片 1"/>
          <p:cNvPicPr>
            <a:picLocks noChangeAspect="1"/>
          </p:cNvPicPr>
          <p:nvPr/>
        </p:nvPicPr>
        <p:blipFill rotWithShape="1">
          <a:blip r:embed="rId4"/>
          <a:srcRect b="248"/>
          <a:stretch/>
        </p:blipFill>
        <p:spPr>
          <a:xfrm>
            <a:off x="3537483" y="1490726"/>
            <a:ext cx="7841128" cy="4618437"/>
          </a:xfrm>
          <a:prstGeom prst="rect">
            <a:avLst/>
          </a:prstGeom>
          <a:ln>
            <a:noFill/>
          </a:ln>
          <a:effectLst>
            <a:outerShdw blurRad="63500" algn="tl" rotWithShape="0">
              <a:srgbClr val="000000">
                <a:alpha val="70000"/>
              </a:srgbClr>
            </a:outerShdw>
          </a:effectLst>
        </p:spPr>
      </p:pic>
      <p:pic>
        <p:nvPicPr>
          <p:cNvPr id="3" name="图片 2"/>
          <p:cNvPicPr>
            <a:picLocks noChangeAspect="1"/>
          </p:cNvPicPr>
          <p:nvPr/>
        </p:nvPicPr>
        <p:blipFill>
          <a:blip r:embed="rId5"/>
          <a:stretch>
            <a:fillRect/>
          </a:stretch>
        </p:blipFill>
        <p:spPr>
          <a:xfrm>
            <a:off x="3537483" y="1491719"/>
            <a:ext cx="7841128" cy="4617444"/>
          </a:xfrm>
          <a:prstGeom prst="rect">
            <a:avLst/>
          </a:prstGeom>
        </p:spPr>
      </p:pic>
    </p:spTree>
    <p:extLst>
      <p:ext uri="{BB962C8B-B14F-4D97-AF65-F5344CB8AC3E}">
        <p14:creationId xmlns:p14="http://schemas.microsoft.com/office/powerpoint/2010/main" val="1404840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xmlns="" id="{571FDEF0-198E-4DC0-9F35-70554305345A}"/>
              </a:ext>
            </a:extLst>
          </p:cNvPr>
          <p:cNvGrpSpPr/>
          <p:nvPr/>
        </p:nvGrpSpPr>
        <p:grpSpPr>
          <a:xfrm>
            <a:off x="-5976" y="-22232"/>
            <a:ext cx="12197976" cy="6892184"/>
            <a:chOff x="-5976" y="-34184"/>
            <a:chExt cx="12197976" cy="6892184"/>
          </a:xfrm>
        </p:grpSpPr>
        <p:sp>
          <p:nvSpPr>
            <p:cNvPr id="26" name="矩形 25">
              <a:extLst>
                <a:ext uri="{FF2B5EF4-FFF2-40B4-BE49-F238E27FC236}">
                  <a16:creationId xmlns:a16="http://schemas.microsoft.com/office/drawing/2014/main" xmlns="" id="{211DB815-D235-4C6D-91CE-B18453A4D55E}"/>
                </a:ext>
              </a:extLst>
            </p:cNvPr>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B84797FF-C9DE-4441-A97C-737C8F144A24}"/>
                </a:ext>
              </a:extLst>
            </p:cNvPr>
            <p:cNvSpPr/>
            <p:nvPr/>
          </p:nvSpPr>
          <p:spPr>
            <a:xfrm>
              <a:off x="-5976" y="-34184"/>
              <a:ext cx="12197976"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6" name="Straight Connector 22"/>
          <p:cNvCxnSpPr/>
          <p:nvPr/>
        </p:nvCxnSpPr>
        <p:spPr>
          <a:xfrm flipH="1">
            <a:off x="2128616" y="1948329"/>
            <a:ext cx="1335168" cy="7904"/>
          </a:xfrm>
          <a:prstGeom prst="line">
            <a:avLst/>
          </a:prstGeom>
          <a:noFill/>
          <a:ln w="19050">
            <a:solidFill>
              <a:srgbClr val="9F766B"/>
            </a:solidFill>
            <a:prstDash val="sysDot"/>
            <a:headEnd type="none" w="lg" len="sm"/>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06825" y="1992016"/>
            <a:ext cx="2599764" cy="3398366"/>
          </a:xfrm>
          <a:prstGeom prst="rect">
            <a:avLst/>
          </a:prstGeom>
          <a:noFill/>
        </p:spPr>
        <p:txBody>
          <a:bodyPr wrap="square">
            <a:spAutoFit/>
          </a:bodyPr>
          <a:lstStyle/>
          <a:p>
            <a:pPr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流程</a:t>
            </a:r>
            <a:r>
              <a:rPr lang="zh-CN" altLang="zh-SG" sz="1400" dirty="0">
                <a:latin typeface="微软雅黑" panose="020B0503020204020204" pitchFamily="34" charset="-122"/>
                <a:ea typeface="微软雅黑" panose="020B0503020204020204" pitchFamily="34" charset="-122"/>
              </a:rPr>
              <a:t>多版本</a:t>
            </a:r>
            <a:r>
              <a:rPr lang="zh-CN" altLang="en-US" sz="1400" dirty="0">
                <a:latin typeface="微软雅黑" panose="020B0503020204020204" pitchFamily="34" charset="-122"/>
                <a:ea typeface="微软雅黑" panose="020B0503020204020204" pitchFamily="34" charset="-122"/>
              </a:rPr>
              <a:t>控制</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当前版本</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运行变更</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、多版本运行</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自定义操作</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操作按钮名称自定义、权限灵活配置、自定义增加操作按钮</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灵活条件判断</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支持</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SQL</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取数、服务端方法、自定义函数，</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让流程条件设置方式更加灵活</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8" name="组合 47">
            <a:extLst>
              <a:ext uri="{FF2B5EF4-FFF2-40B4-BE49-F238E27FC236}">
                <a16:creationId xmlns:a16="http://schemas.microsoft.com/office/drawing/2014/main" xmlns="" id="{573A8FEC-5B1E-45B9-8B59-99028B1D92C2}"/>
              </a:ext>
            </a:extLst>
          </p:cNvPr>
          <p:cNvGrpSpPr/>
          <p:nvPr/>
        </p:nvGrpSpPr>
        <p:grpSpPr>
          <a:xfrm>
            <a:off x="406400" y="325120"/>
            <a:ext cx="5280519" cy="690880"/>
            <a:chOff x="406400" y="325120"/>
            <a:chExt cx="5280519" cy="690880"/>
          </a:xfrm>
        </p:grpSpPr>
        <p:grpSp>
          <p:nvGrpSpPr>
            <p:cNvPr id="49" name="组合 48">
              <a:extLst>
                <a:ext uri="{FF2B5EF4-FFF2-40B4-BE49-F238E27FC236}">
                  <a16:creationId xmlns:a16="http://schemas.microsoft.com/office/drawing/2014/main" xmlns="" id="{C8BF5A1C-A8DE-437A-8BCE-04FB17925127}"/>
                </a:ext>
              </a:extLst>
            </p:cNvPr>
            <p:cNvGrpSpPr/>
            <p:nvPr/>
          </p:nvGrpSpPr>
          <p:grpSpPr>
            <a:xfrm>
              <a:off x="406400" y="325120"/>
              <a:ext cx="690880" cy="690880"/>
              <a:chOff x="3362960" y="1706880"/>
              <a:chExt cx="924560" cy="924560"/>
            </a:xfrm>
          </p:grpSpPr>
          <p:sp>
            <p:nvSpPr>
              <p:cNvPr id="51" name="椭圆 50">
                <a:extLst>
                  <a:ext uri="{FF2B5EF4-FFF2-40B4-BE49-F238E27FC236}">
                    <a16:creationId xmlns:a16="http://schemas.microsoft.com/office/drawing/2014/main" xmlns="" id="{32320113-B387-4148-AF2A-2F9591E66730}"/>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92C269FB-FBE8-4355-9AAE-45DE3170D43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E3C0FD24-B5EC-4F11-B407-63F8DC888B8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49">
              <a:extLst>
                <a:ext uri="{FF2B5EF4-FFF2-40B4-BE49-F238E27FC236}">
                  <a16:creationId xmlns:a16="http://schemas.microsoft.com/office/drawing/2014/main" xmlns="" id="{ED6C2EDF-E896-4AC9-8765-6B01BCA09384}"/>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流程引擎</a:t>
              </a:r>
              <a:r>
                <a:rPr lang="en-US" altLang="zh-CN" sz="2800" dirty="0">
                  <a:solidFill>
                    <a:srgbClr val="33383B"/>
                  </a:solidFill>
                  <a:latin typeface="苹方 粗体" panose="020B0600000000000000" pitchFamily="34" charset="-122"/>
                  <a:ea typeface="苹方 粗体" panose="020B0600000000000000" pitchFamily="34" charset="-122"/>
                </a:rPr>
                <a:t>-</a:t>
              </a:r>
              <a:r>
                <a:rPr lang="zh-CN" altLang="en-US" sz="2800" dirty="0">
                  <a:solidFill>
                    <a:srgbClr val="33383B"/>
                  </a:solidFill>
                  <a:latin typeface="苹方 粗体" panose="020B0600000000000000" pitchFamily="34" charset="-122"/>
                  <a:ea typeface="苹方 粗体" panose="020B0600000000000000" pitchFamily="34" charset="-122"/>
                </a:rPr>
                <a:t>更加灵活</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pic>
        <p:nvPicPr>
          <p:cNvPr id="4" name="图片 3"/>
          <p:cNvPicPr>
            <a:picLocks noChangeAspect="1"/>
          </p:cNvPicPr>
          <p:nvPr/>
        </p:nvPicPr>
        <p:blipFill rotWithShape="1">
          <a:blip r:embed="rId3"/>
          <a:srcRect r="6034"/>
          <a:stretch/>
        </p:blipFill>
        <p:spPr>
          <a:xfrm>
            <a:off x="3532096" y="1488664"/>
            <a:ext cx="7841128" cy="4554270"/>
          </a:xfrm>
          <a:prstGeom prst="rect">
            <a:avLst/>
          </a:prstGeom>
          <a:ln>
            <a:noFill/>
          </a:ln>
          <a:effectLst>
            <a:outerShdw blurRad="63500" algn="tl" rotWithShape="0">
              <a:srgbClr val="000000">
                <a:alpha val="70000"/>
              </a:srgbClr>
            </a:outerShdw>
          </a:effectLst>
        </p:spPr>
      </p:pic>
      <p:pic>
        <p:nvPicPr>
          <p:cNvPr id="2" name="图片 1"/>
          <p:cNvPicPr>
            <a:picLocks noChangeAspect="1"/>
          </p:cNvPicPr>
          <p:nvPr/>
        </p:nvPicPr>
        <p:blipFill>
          <a:blip r:embed="rId4"/>
          <a:stretch>
            <a:fillRect/>
          </a:stretch>
        </p:blipFill>
        <p:spPr>
          <a:xfrm>
            <a:off x="3532096" y="1488664"/>
            <a:ext cx="7841128" cy="4554270"/>
          </a:xfrm>
          <a:prstGeom prst="rect">
            <a:avLst/>
          </a:prstGeom>
          <a:ln>
            <a:noFill/>
          </a:ln>
          <a:effectLst>
            <a:outerShdw blurRad="63500" algn="tl" rotWithShape="0">
              <a:srgbClr val="000000">
                <a:alpha val="70000"/>
              </a:srgbClr>
            </a:outerShdw>
          </a:effectLst>
        </p:spPr>
      </p:pic>
      <p:pic>
        <p:nvPicPr>
          <p:cNvPr id="6" name="图片 5"/>
          <p:cNvPicPr>
            <a:picLocks noChangeAspect="1"/>
          </p:cNvPicPr>
          <p:nvPr/>
        </p:nvPicPr>
        <p:blipFill rotWithShape="1">
          <a:blip r:embed="rId5"/>
          <a:srcRect b="754"/>
          <a:stretch/>
        </p:blipFill>
        <p:spPr>
          <a:xfrm>
            <a:off x="3463784" y="1414632"/>
            <a:ext cx="7955458" cy="4763584"/>
          </a:xfrm>
          <a:prstGeom prst="rect">
            <a:avLst/>
          </a:prstGeom>
        </p:spPr>
      </p:pic>
    </p:spTree>
    <p:extLst>
      <p:ext uri="{BB962C8B-B14F-4D97-AF65-F5344CB8AC3E}">
        <p14:creationId xmlns:p14="http://schemas.microsoft.com/office/powerpoint/2010/main" val="1083154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xmlns="" id="{571FDEF0-198E-4DC0-9F35-70554305345A}"/>
              </a:ext>
            </a:extLst>
          </p:cNvPr>
          <p:cNvGrpSpPr/>
          <p:nvPr/>
        </p:nvGrpSpPr>
        <p:grpSpPr>
          <a:xfrm>
            <a:off x="-5976" y="-22232"/>
            <a:ext cx="12197976" cy="6892184"/>
            <a:chOff x="-5976" y="-34184"/>
            <a:chExt cx="12197976" cy="6892184"/>
          </a:xfrm>
        </p:grpSpPr>
        <p:sp>
          <p:nvSpPr>
            <p:cNvPr id="26" name="矩形 25">
              <a:extLst>
                <a:ext uri="{FF2B5EF4-FFF2-40B4-BE49-F238E27FC236}">
                  <a16:creationId xmlns:a16="http://schemas.microsoft.com/office/drawing/2014/main" xmlns="" id="{211DB815-D235-4C6D-91CE-B18453A4D55E}"/>
                </a:ext>
              </a:extLst>
            </p:cNvPr>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B84797FF-C9DE-4441-A97C-737C8F144A24}"/>
                </a:ext>
              </a:extLst>
            </p:cNvPr>
            <p:cNvSpPr/>
            <p:nvPr/>
          </p:nvSpPr>
          <p:spPr>
            <a:xfrm>
              <a:off x="-5976" y="-34184"/>
              <a:ext cx="12197976"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6" name="Straight Connector 22"/>
          <p:cNvCxnSpPr/>
          <p:nvPr/>
        </p:nvCxnSpPr>
        <p:spPr>
          <a:xfrm flipH="1">
            <a:off x="2128616" y="1948329"/>
            <a:ext cx="1335168" cy="7904"/>
          </a:xfrm>
          <a:prstGeom prst="line">
            <a:avLst/>
          </a:prstGeom>
          <a:noFill/>
          <a:ln w="19050">
            <a:solidFill>
              <a:srgbClr val="9F766B"/>
            </a:solidFill>
            <a:prstDash val="sysDot"/>
            <a:headEnd type="none" w="lg" len="sm"/>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06825" y="1992016"/>
            <a:ext cx="2599764" cy="4348883"/>
          </a:xfrm>
          <a:prstGeom prst="rect">
            <a:avLst/>
          </a:prstGeom>
          <a:noFill/>
        </p:spPr>
        <p:txBody>
          <a:bodyPr wrap="square">
            <a:spAutoFit/>
          </a:bodyPr>
          <a:lstStyle/>
          <a:p>
            <a:pPr defTabSz="800100">
              <a:lnSpc>
                <a:spcPts val="2000"/>
              </a:lnSpc>
              <a:spcBef>
                <a:spcPct val="0"/>
              </a:spcBef>
              <a:spcAft>
                <a:spcPct val="35000"/>
              </a:spcAft>
            </a:pPr>
            <a:r>
              <a:rPr lang="zh-CN" altLang="zh-SG" sz="1400" dirty="0">
                <a:latin typeface="微软雅黑" panose="020B0503020204020204" pitchFamily="34" charset="-122"/>
                <a:ea typeface="微软雅黑" panose="020B0503020204020204" pitchFamily="34" charset="-122"/>
              </a:rPr>
              <a:t>流程运行绩效分析</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节点耗时分析</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人员耗时分析、流程效率分析、超时统计</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，为企业管理各环节调整提供依据、使考核更加全面、科学。</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en-US" sz="1400" dirty="0">
                <a:latin typeface="微软雅黑" panose="020B0503020204020204" pitchFamily="34" charset="-122"/>
                <a:ea typeface="微软雅黑" panose="020B0503020204020204" pitchFamily="34" charset="-122"/>
              </a:rPr>
              <a:t>流程与其他</a:t>
            </a:r>
            <a:r>
              <a:rPr lang="zh-CN" altLang="zh-SG" sz="1400" dirty="0">
                <a:latin typeface="微软雅黑" panose="020B0503020204020204" pitchFamily="34" charset="-122"/>
                <a:ea typeface="微软雅黑" panose="020B0503020204020204" pitchFamily="34" charset="-122"/>
              </a:rPr>
              <a:t>模块数据联动</a:t>
            </a:r>
            <a:endParaRPr lang="en-US" altLang="zh-CN" sz="1400" dirty="0">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流程引擎内置邮件</a:t>
            </a:r>
            <a:r>
              <a:rPr lang="en-US" altLang="zh-SG"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消息</a:t>
            </a:r>
            <a:r>
              <a:rPr lang="en-US" altLang="zh-SG"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等待</a:t>
            </a:r>
            <a:r>
              <a:rPr lang="en-US" altLang="zh-SG"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适配器节点，配合企业进行更有效的流程管控。</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其中适配器节点可执行</a:t>
            </a:r>
            <a:r>
              <a:rPr lang="en-US" altLang="zh-SG" sz="1200" dirty="0">
                <a:solidFill>
                  <a:schemeClr val="tx1">
                    <a:lumMod val="75000"/>
                    <a:lumOff val="25000"/>
                  </a:schemeClr>
                </a:solidFill>
                <a:latin typeface="微软雅黑" panose="020B0503020204020204" pitchFamily="34" charset="-122"/>
                <a:ea typeface="微软雅黑" panose="020B0503020204020204" pitchFamily="34" charset="-122"/>
              </a:rPr>
              <a:t>SQL</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语句、调用</a:t>
            </a:r>
            <a:r>
              <a:rPr lang="en-US" altLang="zh-SG" sz="1200" dirty="0">
                <a:solidFill>
                  <a:schemeClr val="tx1">
                    <a:lumMod val="75000"/>
                    <a:lumOff val="25000"/>
                  </a:schemeClr>
                </a:solidFill>
                <a:latin typeface="微软雅黑" panose="020B0503020204020204" pitchFamily="34" charset="-122"/>
                <a:ea typeface="微软雅黑" panose="020B0503020204020204" pitchFamily="34" charset="-122"/>
              </a:rPr>
              <a:t>Web Service</a:t>
            </a:r>
            <a:r>
              <a:rPr lang="zh-CN" altLang="zh-SG" sz="1200" dirty="0">
                <a:solidFill>
                  <a:schemeClr val="tx1">
                    <a:lumMod val="75000"/>
                    <a:lumOff val="25000"/>
                  </a:schemeClr>
                </a:solidFill>
                <a:latin typeface="微软雅黑" panose="020B0503020204020204" pitchFamily="34" charset="-122"/>
                <a:ea typeface="微软雅黑" panose="020B0503020204020204" pitchFamily="34" charset="-122"/>
              </a:rPr>
              <a:t>接口，步骤支持增加流程事件、节点事件，方便与其他模块或异构系统进行数据联动。</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800100">
              <a:lnSpc>
                <a:spcPts val="2000"/>
              </a:lnSpc>
              <a:spcBef>
                <a:spcPct val="0"/>
              </a:spcBef>
              <a:spcAft>
                <a:spcPct val="35000"/>
              </a:spcAft>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8" name="组合 47">
            <a:extLst>
              <a:ext uri="{FF2B5EF4-FFF2-40B4-BE49-F238E27FC236}">
                <a16:creationId xmlns:a16="http://schemas.microsoft.com/office/drawing/2014/main" xmlns="" id="{573A8FEC-5B1E-45B9-8B59-99028B1D92C2}"/>
              </a:ext>
            </a:extLst>
          </p:cNvPr>
          <p:cNvGrpSpPr/>
          <p:nvPr/>
        </p:nvGrpSpPr>
        <p:grpSpPr>
          <a:xfrm>
            <a:off x="406400" y="325120"/>
            <a:ext cx="5280519" cy="690880"/>
            <a:chOff x="406400" y="325120"/>
            <a:chExt cx="5280519" cy="690880"/>
          </a:xfrm>
        </p:grpSpPr>
        <p:grpSp>
          <p:nvGrpSpPr>
            <p:cNvPr id="49" name="组合 48">
              <a:extLst>
                <a:ext uri="{FF2B5EF4-FFF2-40B4-BE49-F238E27FC236}">
                  <a16:creationId xmlns:a16="http://schemas.microsoft.com/office/drawing/2014/main" xmlns="" id="{C8BF5A1C-A8DE-437A-8BCE-04FB17925127}"/>
                </a:ext>
              </a:extLst>
            </p:cNvPr>
            <p:cNvGrpSpPr/>
            <p:nvPr/>
          </p:nvGrpSpPr>
          <p:grpSpPr>
            <a:xfrm>
              <a:off x="406400" y="325120"/>
              <a:ext cx="690880" cy="690880"/>
              <a:chOff x="3362960" y="1706880"/>
              <a:chExt cx="924560" cy="924560"/>
            </a:xfrm>
          </p:grpSpPr>
          <p:sp>
            <p:nvSpPr>
              <p:cNvPr id="51" name="椭圆 50">
                <a:extLst>
                  <a:ext uri="{FF2B5EF4-FFF2-40B4-BE49-F238E27FC236}">
                    <a16:creationId xmlns:a16="http://schemas.microsoft.com/office/drawing/2014/main" xmlns="" id="{32320113-B387-4148-AF2A-2F9591E66730}"/>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92C269FB-FBE8-4355-9AAE-45DE3170D43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E3C0FD24-B5EC-4F11-B407-63F8DC888B8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49">
              <a:extLst>
                <a:ext uri="{FF2B5EF4-FFF2-40B4-BE49-F238E27FC236}">
                  <a16:creationId xmlns:a16="http://schemas.microsoft.com/office/drawing/2014/main" xmlns="" id="{ED6C2EDF-E896-4AC9-8765-6B01BCA09384}"/>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流程引擎</a:t>
              </a:r>
              <a:r>
                <a:rPr lang="en-US" altLang="zh-CN" sz="2800" dirty="0">
                  <a:solidFill>
                    <a:srgbClr val="33383B"/>
                  </a:solidFill>
                  <a:latin typeface="苹方 粗体" panose="020B0600000000000000" pitchFamily="34" charset="-122"/>
                  <a:ea typeface="苹方 粗体" panose="020B0600000000000000" pitchFamily="34" charset="-122"/>
                </a:rPr>
                <a:t>-</a:t>
              </a:r>
              <a:r>
                <a:rPr lang="zh-CN" altLang="en-US" sz="2800" dirty="0">
                  <a:solidFill>
                    <a:srgbClr val="33383B"/>
                  </a:solidFill>
                  <a:latin typeface="苹方 粗体" panose="020B0600000000000000" pitchFamily="34" charset="-122"/>
                  <a:ea typeface="苹方 粗体" panose="020B0600000000000000" pitchFamily="34" charset="-122"/>
                </a:rPr>
                <a:t>更加强大</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pic>
        <p:nvPicPr>
          <p:cNvPr id="2" name="图片 1"/>
          <p:cNvPicPr>
            <a:picLocks noChangeAspect="1"/>
          </p:cNvPicPr>
          <p:nvPr/>
        </p:nvPicPr>
        <p:blipFill>
          <a:blip r:embed="rId3"/>
          <a:stretch>
            <a:fillRect/>
          </a:stretch>
        </p:blipFill>
        <p:spPr>
          <a:xfrm>
            <a:off x="3532096" y="1497402"/>
            <a:ext cx="4851638" cy="4545372"/>
          </a:xfrm>
          <a:prstGeom prst="rect">
            <a:avLst/>
          </a:prstGeom>
          <a:ln>
            <a:noFill/>
          </a:ln>
          <a:effectLst>
            <a:outerShdw blurRad="63500" algn="tl" rotWithShape="0">
              <a:srgbClr val="000000">
                <a:alpha val="70000"/>
              </a:srgbClr>
            </a:outerShdw>
          </a:effectLst>
        </p:spPr>
      </p:pic>
      <p:pic>
        <p:nvPicPr>
          <p:cNvPr id="5" name="图片 4"/>
          <p:cNvPicPr>
            <a:picLocks noChangeAspect="1"/>
          </p:cNvPicPr>
          <p:nvPr/>
        </p:nvPicPr>
        <p:blipFill>
          <a:blip r:embed="rId4"/>
          <a:stretch>
            <a:fillRect/>
          </a:stretch>
        </p:blipFill>
        <p:spPr>
          <a:xfrm>
            <a:off x="8459892" y="1488664"/>
            <a:ext cx="3456681" cy="4554110"/>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2794116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23">
            <a:extLst>
              <a:ext uri="{FF2B5EF4-FFF2-40B4-BE49-F238E27FC236}">
                <a16:creationId xmlns:a16="http://schemas.microsoft.com/office/drawing/2014/main" xmlns="" id="{097D7A3F-C303-419A-B75A-03882D784CDF}"/>
              </a:ext>
            </a:extLst>
          </p:cNvPr>
          <p:cNvSpPr>
            <a:spLocks noChangeArrowheads="1"/>
          </p:cNvSpPr>
          <p:nvPr/>
        </p:nvSpPr>
        <p:spPr bwMode="auto">
          <a:xfrm>
            <a:off x="5235359" y="3125262"/>
            <a:ext cx="128905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600" b="1" dirty="0">
                <a:solidFill>
                  <a:schemeClr val="bg1"/>
                </a:solidFill>
                <a:latin typeface="微软雅黑" pitchFamily="34" charset="-122"/>
                <a:ea typeface="微软雅黑" pitchFamily="34" charset="-122"/>
              </a:rPr>
              <a:t>单击此处添加标题</a:t>
            </a:r>
            <a:endParaRPr lang="en-US" altLang="zh-CN" sz="2600" b="1" dirty="0">
              <a:solidFill>
                <a:schemeClr val="bg1"/>
              </a:solidFill>
              <a:latin typeface="微软雅黑" pitchFamily="34" charset="-122"/>
              <a:ea typeface="微软雅黑" pitchFamily="34" charset="-122"/>
            </a:endParaRPr>
          </a:p>
        </p:txBody>
      </p:sp>
      <p:grpSp>
        <p:nvGrpSpPr>
          <p:cNvPr id="9" name="组合 8">
            <a:extLst>
              <a:ext uri="{FF2B5EF4-FFF2-40B4-BE49-F238E27FC236}">
                <a16:creationId xmlns:a16="http://schemas.microsoft.com/office/drawing/2014/main" xmlns="" id="{143419F8-B2AA-4FBC-8D86-36956C22606B}"/>
              </a:ext>
            </a:extLst>
          </p:cNvPr>
          <p:cNvGrpSpPr/>
          <p:nvPr/>
        </p:nvGrpSpPr>
        <p:grpSpPr>
          <a:xfrm>
            <a:off x="7864772" y="2232239"/>
            <a:ext cx="1728787" cy="1460130"/>
            <a:chOff x="6558476" y="2020186"/>
            <a:chExt cx="1728787" cy="1460130"/>
          </a:xfrm>
        </p:grpSpPr>
        <p:sp>
          <p:nvSpPr>
            <p:cNvPr id="11" name="TextBox 19">
              <a:extLst>
                <a:ext uri="{FF2B5EF4-FFF2-40B4-BE49-F238E27FC236}">
                  <a16:creationId xmlns:a16="http://schemas.microsoft.com/office/drawing/2014/main" xmlns="" id="{7FD58152-A113-4AF3-B4F1-428342367F79}"/>
                </a:ext>
              </a:extLst>
            </p:cNvPr>
            <p:cNvSpPr txBox="1">
              <a:spLocks noChangeArrowheads="1"/>
            </p:cNvSpPr>
            <p:nvPr/>
          </p:nvSpPr>
          <p:spPr bwMode="auto">
            <a:xfrm>
              <a:off x="6558476" y="20201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pitchFamily="2" charset="-122"/>
                </a:rPr>
                <a:t>点击添加文本</a:t>
              </a:r>
              <a:endParaRPr kumimoji="0" lang="zh-CN" altLang="en-US" sz="28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pitchFamily="2" charset="-122"/>
              </a:endParaRPr>
            </a:p>
          </p:txBody>
        </p:sp>
        <p:sp>
          <p:nvSpPr>
            <p:cNvPr id="12" name="TextBox 20">
              <a:extLst>
                <a:ext uri="{FF2B5EF4-FFF2-40B4-BE49-F238E27FC236}">
                  <a16:creationId xmlns:a16="http://schemas.microsoft.com/office/drawing/2014/main" xmlns="" id="{B8418C21-5141-4592-A2ED-FD8334D48F55}"/>
                </a:ext>
              </a:extLst>
            </p:cNvPr>
            <p:cNvSpPr txBox="1"/>
            <p:nvPr/>
          </p:nvSpPr>
          <p:spPr bwMode="auto">
            <a:xfrm>
              <a:off x="6558476" y="2418487"/>
              <a:ext cx="1728787" cy="1061829"/>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chemeClr val="bg1"/>
                  </a:solidFill>
                  <a:effectLst/>
                  <a:uLnTx/>
                  <a:uFillTx/>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23" name="组合 22">
            <a:extLst>
              <a:ext uri="{FF2B5EF4-FFF2-40B4-BE49-F238E27FC236}">
                <a16:creationId xmlns:a16="http://schemas.microsoft.com/office/drawing/2014/main" xmlns="" id="{18AA07E0-1E09-414B-BD5E-362B9EA5160B}"/>
              </a:ext>
            </a:extLst>
          </p:cNvPr>
          <p:cNvGrpSpPr/>
          <p:nvPr/>
        </p:nvGrpSpPr>
        <p:grpSpPr>
          <a:xfrm>
            <a:off x="7803690" y="4605986"/>
            <a:ext cx="1783223" cy="1018656"/>
            <a:chOff x="6228276" y="4725286"/>
            <a:chExt cx="1783223" cy="1018656"/>
          </a:xfrm>
        </p:grpSpPr>
        <p:sp>
          <p:nvSpPr>
            <p:cNvPr id="25" name="TextBox 19">
              <a:extLst>
                <a:ext uri="{FF2B5EF4-FFF2-40B4-BE49-F238E27FC236}">
                  <a16:creationId xmlns:a16="http://schemas.microsoft.com/office/drawing/2014/main" xmlns="" id="{ECFBF32E-B863-49CD-B1DD-BE106B336149}"/>
                </a:ext>
              </a:extLst>
            </p:cNvPr>
            <p:cNvSpPr txBox="1">
              <a:spLocks noChangeArrowheads="1"/>
            </p:cNvSpPr>
            <p:nvPr/>
          </p:nvSpPr>
          <p:spPr bwMode="auto">
            <a:xfrm>
              <a:off x="6228276" y="47252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pitchFamily="2" charset="-122"/>
                </a:rPr>
                <a:t>点击添加文本</a:t>
              </a:r>
              <a:endParaRPr kumimoji="0" lang="zh-CN" altLang="en-US" sz="28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pitchFamily="2" charset="-122"/>
              </a:endParaRPr>
            </a:p>
          </p:txBody>
        </p:sp>
        <p:sp>
          <p:nvSpPr>
            <p:cNvPr id="26" name="TextBox 20">
              <a:extLst>
                <a:ext uri="{FF2B5EF4-FFF2-40B4-BE49-F238E27FC236}">
                  <a16:creationId xmlns:a16="http://schemas.microsoft.com/office/drawing/2014/main" xmlns="" id="{192E52EA-FB40-4F21-B106-DDBAE619EDEA}"/>
                </a:ext>
              </a:extLst>
            </p:cNvPr>
            <p:cNvSpPr txBox="1"/>
            <p:nvPr/>
          </p:nvSpPr>
          <p:spPr bwMode="auto">
            <a:xfrm>
              <a:off x="6282712" y="5195394"/>
              <a:ext cx="1728787" cy="548548"/>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chemeClr val="bg1"/>
                  </a:solidFill>
                  <a:effectLst/>
                  <a:uLnTx/>
                  <a:uFillTx/>
                  <a:latin typeface="微软雅黑" pitchFamily="34" charset="-122"/>
                  <a:ea typeface="微软雅黑" pitchFamily="34" charset="-122"/>
                </a:rPr>
                <a:t>单击此处添加段落文本单击此处添加段落文本单击</a:t>
              </a:r>
            </a:p>
          </p:txBody>
        </p:sp>
      </p:grpSp>
      <p:grpSp>
        <p:nvGrpSpPr>
          <p:cNvPr id="7" name="组合 6">
            <a:extLst>
              <a:ext uri="{FF2B5EF4-FFF2-40B4-BE49-F238E27FC236}">
                <a16:creationId xmlns:a16="http://schemas.microsoft.com/office/drawing/2014/main" xmlns="" id="{2E3D0E9F-78CE-4B96-9272-D167DFEF9FC6}"/>
              </a:ext>
            </a:extLst>
          </p:cNvPr>
          <p:cNvGrpSpPr/>
          <p:nvPr/>
        </p:nvGrpSpPr>
        <p:grpSpPr>
          <a:xfrm>
            <a:off x="5426807" y="1822414"/>
            <a:ext cx="4019712" cy="985451"/>
            <a:chOff x="5111248" y="1592694"/>
            <a:chExt cx="4019712" cy="985451"/>
          </a:xfrm>
        </p:grpSpPr>
        <p:grpSp>
          <p:nvGrpSpPr>
            <p:cNvPr id="44" name="组合 43">
              <a:extLst>
                <a:ext uri="{FF2B5EF4-FFF2-40B4-BE49-F238E27FC236}">
                  <a16:creationId xmlns:a16="http://schemas.microsoft.com/office/drawing/2014/main" xmlns="" id="{0296F0FA-5D2E-4B52-8E4E-B5925F8C26EA}"/>
                </a:ext>
              </a:extLst>
            </p:cNvPr>
            <p:cNvGrpSpPr/>
            <p:nvPr/>
          </p:nvGrpSpPr>
          <p:grpSpPr>
            <a:xfrm>
              <a:off x="5111248" y="1592694"/>
              <a:ext cx="4019712" cy="968991"/>
              <a:chOff x="6000729" y="2333767"/>
              <a:chExt cx="4180500" cy="968991"/>
            </a:xfrm>
            <a:solidFill>
              <a:srgbClr val="BE8C83"/>
            </a:solidFill>
          </p:grpSpPr>
          <p:sp>
            <p:nvSpPr>
              <p:cNvPr id="45" name="矩形 44">
                <a:extLst>
                  <a:ext uri="{FF2B5EF4-FFF2-40B4-BE49-F238E27FC236}">
                    <a16:creationId xmlns:a16="http://schemas.microsoft.com/office/drawing/2014/main" xmlns="" id="{3C2A9062-0CAF-4A52-AC42-E58FBE88E1D4}"/>
                  </a:ext>
                </a:extLst>
              </p:cNvPr>
              <p:cNvSpPr/>
              <p:nvPr/>
            </p:nvSpPr>
            <p:spPr>
              <a:xfrm>
                <a:off x="6000729" y="2333767"/>
                <a:ext cx="3211510"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直角三角形 45">
                <a:extLst>
                  <a:ext uri="{FF2B5EF4-FFF2-40B4-BE49-F238E27FC236}">
                    <a16:creationId xmlns:a16="http://schemas.microsoft.com/office/drawing/2014/main" xmlns="" id="{8193A995-1B90-439E-94A2-8C657D196944}"/>
                  </a:ext>
                </a:extLst>
              </p:cNvPr>
              <p:cNvSpPr/>
              <p:nvPr/>
            </p:nvSpPr>
            <p:spPr>
              <a:xfrm rot="5400000">
                <a:off x="9212238" y="2333767"/>
                <a:ext cx="968991" cy="96899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55">
              <a:extLst>
                <a:ext uri="{FF2B5EF4-FFF2-40B4-BE49-F238E27FC236}">
                  <a16:creationId xmlns:a16="http://schemas.microsoft.com/office/drawing/2014/main" xmlns="" id="{1BB2D3C5-402A-4846-A0BB-2CEAB897D9E8}"/>
                </a:ext>
              </a:extLst>
            </p:cNvPr>
            <p:cNvSpPr txBox="1"/>
            <p:nvPr/>
          </p:nvSpPr>
          <p:spPr>
            <a:xfrm>
              <a:off x="7381119" y="1723674"/>
              <a:ext cx="952747"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60" name="文本框 59">
              <a:extLst>
                <a:ext uri="{FF2B5EF4-FFF2-40B4-BE49-F238E27FC236}">
                  <a16:creationId xmlns:a16="http://schemas.microsoft.com/office/drawing/2014/main" xmlns="" id="{A39E4A77-D2A7-443A-AC9C-C927A10F9420}"/>
                </a:ext>
              </a:extLst>
            </p:cNvPr>
            <p:cNvSpPr txBox="1"/>
            <p:nvPr/>
          </p:nvSpPr>
          <p:spPr>
            <a:xfrm>
              <a:off x="5326161" y="1613778"/>
              <a:ext cx="2067594" cy="964367"/>
            </a:xfrm>
            <a:prstGeom prst="rect">
              <a:avLst/>
            </a:prstGeom>
            <a:noFill/>
          </p:spPr>
          <p:txBody>
            <a:bodyPr wrap="square" rtlCol="0">
              <a:spAutoFit/>
            </a:bodyPr>
            <a:lstStyle/>
            <a:p>
              <a:pPr lvl="0" defTabSz="933450">
                <a:lnSpc>
                  <a:spcPts val="3400"/>
                </a:lnSpc>
                <a:spcBef>
                  <a:spcPct val="0"/>
                </a:spcBef>
                <a:spcAft>
                  <a:spcPct val="35000"/>
                </a:spcAft>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一键生成          </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所见即所得、从外部生成</a:t>
              </a:r>
            </a:p>
          </p:txBody>
        </p:sp>
      </p:grpSp>
      <p:grpSp>
        <p:nvGrpSpPr>
          <p:cNvPr id="6" name="组合 5">
            <a:extLst>
              <a:ext uri="{FF2B5EF4-FFF2-40B4-BE49-F238E27FC236}">
                <a16:creationId xmlns:a16="http://schemas.microsoft.com/office/drawing/2014/main" xmlns="" id="{5D924EAD-5A74-42A7-AAB1-0DB02D0C590C}"/>
              </a:ext>
            </a:extLst>
          </p:cNvPr>
          <p:cNvGrpSpPr/>
          <p:nvPr/>
        </p:nvGrpSpPr>
        <p:grpSpPr>
          <a:xfrm>
            <a:off x="5426807" y="2827701"/>
            <a:ext cx="4729398" cy="968992"/>
            <a:chOff x="5111248" y="2561685"/>
            <a:chExt cx="4729398" cy="968992"/>
          </a:xfrm>
        </p:grpSpPr>
        <p:grpSp>
          <p:nvGrpSpPr>
            <p:cNvPr id="47" name="组合 46">
              <a:extLst>
                <a:ext uri="{FF2B5EF4-FFF2-40B4-BE49-F238E27FC236}">
                  <a16:creationId xmlns:a16="http://schemas.microsoft.com/office/drawing/2014/main" xmlns="" id="{39A320A3-ACFA-4A21-8D28-51B52756DFF6}"/>
                </a:ext>
              </a:extLst>
            </p:cNvPr>
            <p:cNvGrpSpPr/>
            <p:nvPr/>
          </p:nvGrpSpPr>
          <p:grpSpPr>
            <a:xfrm>
              <a:off x="5111248" y="2561685"/>
              <a:ext cx="4729398" cy="968992"/>
              <a:chOff x="5426195" y="2333766"/>
              <a:chExt cx="5369185" cy="968992"/>
            </a:xfrm>
            <a:solidFill>
              <a:srgbClr val="FFEEE2"/>
            </a:solidFill>
          </p:grpSpPr>
          <p:sp>
            <p:nvSpPr>
              <p:cNvPr id="48" name="矩形 47">
                <a:extLst>
                  <a:ext uri="{FF2B5EF4-FFF2-40B4-BE49-F238E27FC236}">
                    <a16:creationId xmlns:a16="http://schemas.microsoft.com/office/drawing/2014/main" xmlns="" id="{94912875-2DA1-4839-A1E7-EEABFEC72EEA}"/>
                  </a:ext>
                </a:extLst>
              </p:cNvPr>
              <p:cNvSpPr/>
              <p:nvPr/>
            </p:nvSpPr>
            <p:spPr>
              <a:xfrm>
                <a:off x="5426195" y="2333767"/>
                <a:ext cx="4400194"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49" name="直角三角形 48">
                <a:extLst>
                  <a:ext uri="{FF2B5EF4-FFF2-40B4-BE49-F238E27FC236}">
                    <a16:creationId xmlns:a16="http://schemas.microsoft.com/office/drawing/2014/main" xmlns="" id="{91FCE969-673D-4BA2-991C-461584253E23}"/>
                  </a:ext>
                </a:extLst>
              </p:cNvPr>
              <p:cNvSpPr/>
              <p:nvPr/>
            </p:nvSpPr>
            <p:spPr>
              <a:xfrm rot="5400000">
                <a:off x="9826389" y="2333766"/>
                <a:ext cx="968991" cy="96899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grpSp>
        <p:sp>
          <p:nvSpPr>
            <p:cNvPr id="57" name="文本框 56">
              <a:extLst>
                <a:ext uri="{FF2B5EF4-FFF2-40B4-BE49-F238E27FC236}">
                  <a16:creationId xmlns:a16="http://schemas.microsoft.com/office/drawing/2014/main" xmlns="" id="{2EF425ED-91DB-4D23-BDB8-5DFCE8D091BF}"/>
                </a:ext>
              </a:extLst>
            </p:cNvPr>
            <p:cNvSpPr txBox="1"/>
            <p:nvPr/>
          </p:nvSpPr>
          <p:spPr>
            <a:xfrm>
              <a:off x="8116805" y="2675106"/>
              <a:ext cx="952747" cy="769441"/>
            </a:xfrm>
            <a:prstGeom prst="rect">
              <a:avLst/>
            </a:prstGeom>
            <a:noFill/>
          </p:spPr>
          <p:txBody>
            <a:bodyPr wrap="square" rtlCol="0">
              <a:spAutoFit/>
            </a:bodyPr>
            <a:lstStyle/>
            <a:p>
              <a:r>
                <a:rPr lang="en-US" altLang="zh-CN" sz="4400" b="1" dirty="0">
                  <a:solidFill>
                    <a:srgbClr val="3B3B3B"/>
                  </a:solidFill>
                  <a:latin typeface="微软雅黑" panose="020B0503020204020204" pitchFamily="34" charset="-122"/>
                  <a:ea typeface="微软雅黑" panose="020B0503020204020204" pitchFamily="34" charset="-122"/>
                </a:rPr>
                <a:t>02</a:t>
              </a:r>
              <a:endParaRPr lang="zh-CN" altLang="en-US" sz="4400" b="1" dirty="0">
                <a:solidFill>
                  <a:srgbClr val="3B3B3B"/>
                </a:solidFill>
                <a:latin typeface="微软雅黑" panose="020B0503020204020204" pitchFamily="34" charset="-122"/>
                <a:ea typeface="微软雅黑" panose="020B0503020204020204" pitchFamily="34" charset="-122"/>
              </a:endParaRPr>
            </a:p>
          </p:txBody>
        </p:sp>
        <p:sp>
          <p:nvSpPr>
            <p:cNvPr id="61" name="文本框 60">
              <a:extLst>
                <a:ext uri="{FF2B5EF4-FFF2-40B4-BE49-F238E27FC236}">
                  <a16:creationId xmlns:a16="http://schemas.microsoft.com/office/drawing/2014/main" xmlns="" id="{0F9C543C-5A6E-4B78-9480-DF80BE159C2A}"/>
                </a:ext>
              </a:extLst>
            </p:cNvPr>
            <p:cNvSpPr txBox="1"/>
            <p:nvPr/>
          </p:nvSpPr>
          <p:spPr>
            <a:xfrm>
              <a:off x="5329336" y="2572004"/>
              <a:ext cx="2385691" cy="891975"/>
            </a:xfrm>
            <a:prstGeom prst="rect">
              <a:avLst/>
            </a:prstGeom>
            <a:noFill/>
          </p:spPr>
          <p:txBody>
            <a:bodyPr wrap="square" rtlCol="0">
              <a:spAutoFit/>
            </a:bodyPr>
            <a:lstStyle>
              <a:defPPr>
                <a:defRPr lang="zh-CN"/>
              </a:defPPr>
              <a:lvl1pPr lvl="0" defTabSz="933450">
                <a:lnSpc>
                  <a:spcPts val="3400"/>
                </a:lnSpc>
                <a:spcBef>
                  <a:spcPct val="0"/>
                </a:spcBef>
                <a:spcAft>
                  <a:spcPct val="35000"/>
                </a:spcAft>
                <a:defRPr sz="2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2000" dirty="0"/>
                <a:t>个性化设置           </a:t>
              </a:r>
              <a:r>
                <a:rPr lang="zh-CN" altLang="en-US" sz="1200" dirty="0"/>
                <a:t>智能设计器，拖拽布局</a:t>
              </a:r>
            </a:p>
          </p:txBody>
        </p:sp>
      </p:grpSp>
      <p:grpSp>
        <p:nvGrpSpPr>
          <p:cNvPr id="5" name="组合 4">
            <a:extLst>
              <a:ext uri="{FF2B5EF4-FFF2-40B4-BE49-F238E27FC236}">
                <a16:creationId xmlns:a16="http://schemas.microsoft.com/office/drawing/2014/main" xmlns="" id="{FD51D527-D80E-4FC2-944D-A13B19B52ECC}"/>
              </a:ext>
            </a:extLst>
          </p:cNvPr>
          <p:cNvGrpSpPr/>
          <p:nvPr/>
        </p:nvGrpSpPr>
        <p:grpSpPr>
          <a:xfrm>
            <a:off x="5438224" y="3838367"/>
            <a:ext cx="5642152" cy="972742"/>
            <a:chOff x="5122665" y="3526926"/>
            <a:chExt cx="5459869" cy="972742"/>
          </a:xfrm>
          <a:solidFill>
            <a:srgbClr val="526E98"/>
          </a:solidFill>
        </p:grpSpPr>
        <p:grpSp>
          <p:nvGrpSpPr>
            <p:cNvPr id="50" name="组合 49">
              <a:extLst>
                <a:ext uri="{FF2B5EF4-FFF2-40B4-BE49-F238E27FC236}">
                  <a16:creationId xmlns:a16="http://schemas.microsoft.com/office/drawing/2014/main" xmlns="" id="{6E23E040-6179-4F0E-8F61-68E98149E8F2}"/>
                </a:ext>
              </a:extLst>
            </p:cNvPr>
            <p:cNvGrpSpPr/>
            <p:nvPr/>
          </p:nvGrpSpPr>
          <p:grpSpPr>
            <a:xfrm>
              <a:off x="5122665" y="3526926"/>
              <a:ext cx="5459869" cy="972742"/>
              <a:chOff x="5372564" y="2330016"/>
              <a:chExt cx="5347426" cy="972742"/>
            </a:xfrm>
            <a:grpFill/>
          </p:grpSpPr>
          <p:sp>
            <p:nvSpPr>
              <p:cNvPr id="51" name="矩形 50">
                <a:extLst>
                  <a:ext uri="{FF2B5EF4-FFF2-40B4-BE49-F238E27FC236}">
                    <a16:creationId xmlns:a16="http://schemas.microsoft.com/office/drawing/2014/main" xmlns="" id="{9230EAA5-D1B8-462D-85E6-B2557D726866}"/>
                  </a:ext>
                </a:extLst>
              </p:cNvPr>
              <p:cNvSpPr/>
              <p:nvPr/>
            </p:nvSpPr>
            <p:spPr>
              <a:xfrm>
                <a:off x="5372564" y="2333767"/>
                <a:ext cx="4453825"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52" name="直角三角形 51">
                <a:extLst>
                  <a:ext uri="{FF2B5EF4-FFF2-40B4-BE49-F238E27FC236}">
                    <a16:creationId xmlns:a16="http://schemas.microsoft.com/office/drawing/2014/main" xmlns="" id="{E1F821C9-4441-4C5E-8B12-AA2955E3E69C}"/>
                  </a:ext>
                </a:extLst>
              </p:cNvPr>
              <p:cNvSpPr/>
              <p:nvPr/>
            </p:nvSpPr>
            <p:spPr>
              <a:xfrm rot="5400000">
                <a:off x="9786818" y="2369585"/>
                <a:ext cx="972742" cy="89360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8" name="文本框 57">
              <a:extLst>
                <a:ext uri="{FF2B5EF4-FFF2-40B4-BE49-F238E27FC236}">
                  <a16:creationId xmlns:a16="http://schemas.microsoft.com/office/drawing/2014/main" xmlns="" id="{45F00C4E-BD3A-4630-BC9D-92657A6ACDD5}"/>
                </a:ext>
              </a:extLst>
            </p:cNvPr>
            <p:cNvSpPr txBox="1"/>
            <p:nvPr/>
          </p:nvSpPr>
          <p:spPr>
            <a:xfrm>
              <a:off x="8765968" y="3677424"/>
              <a:ext cx="952747" cy="769441"/>
            </a:xfrm>
            <a:prstGeom prst="rect">
              <a:avLst/>
            </a:prstGeom>
            <a:grp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62" name="文本框 61">
              <a:extLst>
                <a:ext uri="{FF2B5EF4-FFF2-40B4-BE49-F238E27FC236}">
                  <a16:creationId xmlns:a16="http://schemas.microsoft.com/office/drawing/2014/main" xmlns="" id="{B582A38C-D865-41A1-ADE3-506F9F24A8A9}"/>
                </a:ext>
              </a:extLst>
            </p:cNvPr>
            <p:cNvSpPr txBox="1"/>
            <p:nvPr/>
          </p:nvSpPr>
          <p:spPr>
            <a:xfrm>
              <a:off x="5346178" y="3530371"/>
              <a:ext cx="2833760" cy="964367"/>
            </a:xfrm>
            <a:prstGeom prst="rect">
              <a:avLst/>
            </a:prstGeom>
            <a:grpFill/>
          </p:spPr>
          <p:txBody>
            <a:bodyPr wrap="square" rtlCol="0">
              <a:spAutoFit/>
            </a:bodyPr>
            <a:lstStyle/>
            <a:p>
              <a:pPr lvl="0" defTabSz="933450">
                <a:lnSpc>
                  <a:spcPts val="3400"/>
                </a:lnSpc>
                <a:spcBef>
                  <a:spcPct val="0"/>
                </a:spcBef>
                <a:spcAft>
                  <a:spcPct val="35000"/>
                </a:spcAft>
              </a:pPr>
              <a:r>
                <a:rPr lang="zh-CN" altLang="en-US" sz="2000" dirty="0">
                  <a:solidFill>
                    <a:schemeClr val="bg1"/>
                  </a:solidFill>
                  <a:latin typeface="微软雅黑" panose="020B0503020204020204" pitchFamily="34" charset="-122"/>
                  <a:ea typeface="微软雅黑" panose="020B0503020204020204" pitchFamily="34" charset="-122"/>
                </a:rPr>
                <a:t>精准套打模板               </a:t>
              </a:r>
              <a:r>
                <a:rPr lang="zh-CN" altLang="en-US" sz="1200" dirty="0">
                  <a:solidFill>
                    <a:schemeClr val="bg1"/>
                  </a:solidFill>
                  <a:latin typeface="微软雅黑" panose="020B0503020204020204" pitchFamily="34" charset="-122"/>
                  <a:ea typeface="微软雅黑" panose="020B0503020204020204" pitchFamily="34" charset="-122"/>
                </a:rPr>
                <a:t>快速创建打印、导出模板</a:t>
              </a:r>
            </a:p>
          </p:txBody>
        </p:sp>
      </p:grpSp>
      <p:grpSp>
        <p:nvGrpSpPr>
          <p:cNvPr id="2" name="组合 1">
            <a:extLst>
              <a:ext uri="{FF2B5EF4-FFF2-40B4-BE49-F238E27FC236}">
                <a16:creationId xmlns:a16="http://schemas.microsoft.com/office/drawing/2014/main" xmlns="" id="{2ABDECAE-EB15-45FC-898C-C8F5F097DB94}"/>
              </a:ext>
            </a:extLst>
          </p:cNvPr>
          <p:cNvGrpSpPr/>
          <p:nvPr/>
        </p:nvGrpSpPr>
        <p:grpSpPr>
          <a:xfrm>
            <a:off x="5426807" y="4842025"/>
            <a:ext cx="6030087" cy="1000034"/>
            <a:chOff x="5111248" y="4495918"/>
            <a:chExt cx="5977811" cy="1000034"/>
          </a:xfrm>
          <a:solidFill>
            <a:srgbClr val="3D5272"/>
          </a:solidFill>
        </p:grpSpPr>
        <p:grpSp>
          <p:nvGrpSpPr>
            <p:cNvPr id="53" name="组合 52">
              <a:extLst>
                <a:ext uri="{FF2B5EF4-FFF2-40B4-BE49-F238E27FC236}">
                  <a16:creationId xmlns:a16="http://schemas.microsoft.com/office/drawing/2014/main" xmlns="" id="{76B781D4-3213-4A66-812F-3630FAD93525}"/>
                </a:ext>
              </a:extLst>
            </p:cNvPr>
            <p:cNvGrpSpPr/>
            <p:nvPr/>
          </p:nvGrpSpPr>
          <p:grpSpPr>
            <a:xfrm>
              <a:off x="5111248" y="4495918"/>
              <a:ext cx="5977811" cy="1000034"/>
              <a:chOff x="5321836" y="2333767"/>
              <a:chExt cx="5286165" cy="968991"/>
            </a:xfrm>
            <a:grpFill/>
          </p:grpSpPr>
          <p:sp>
            <p:nvSpPr>
              <p:cNvPr id="54" name="矩形 53">
                <a:extLst>
                  <a:ext uri="{FF2B5EF4-FFF2-40B4-BE49-F238E27FC236}">
                    <a16:creationId xmlns:a16="http://schemas.microsoft.com/office/drawing/2014/main" xmlns="" id="{2DABE097-6667-4592-BA50-35A4638F3932}"/>
                  </a:ext>
                </a:extLst>
              </p:cNvPr>
              <p:cNvSpPr/>
              <p:nvPr/>
            </p:nvSpPr>
            <p:spPr>
              <a:xfrm>
                <a:off x="5321836" y="2333767"/>
                <a:ext cx="4504553"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55" name="直角三角形 54">
                <a:extLst>
                  <a:ext uri="{FF2B5EF4-FFF2-40B4-BE49-F238E27FC236}">
                    <a16:creationId xmlns:a16="http://schemas.microsoft.com/office/drawing/2014/main" xmlns="" id="{9E452AD4-0D0C-4FB6-A955-A29DD15E04F1}"/>
                  </a:ext>
                </a:extLst>
              </p:cNvPr>
              <p:cNvSpPr/>
              <p:nvPr/>
            </p:nvSpPr>
            <p:spPr>
              <a:xfrm rot="5400000">
                <a:off x="9732701" y="2427459"/>
                <a:ext cx="968989" cy="7816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grpSp>
        <p:sp>
          <p:nvSpPr>
            <p:cNvPr id="59" name="文本框 58">
              <a:extLst>
                <a:ext uri="{FF2B5EF4-FFF2-40B4-BE49-F238E27FC236}">
                  <a16:creationId xmlns:a16="http://schemas.microsoft.com/office/drawing/2014/main" xmlns="" id="{D6069FD3-2883-47E6-87C8-7C1C436592D4}"/>
                </a:ext>
              </a:extLst>
            </p:cNvPr>
            <p:cNvSpPr txBox="1"/>
            <p:nvPr/>
          </p:nvSpPr>
          <p:spPr>
            <a:xfrm>
              <a:off x="9082697" y="4646416"/>
              <a:ext cx="952747" cy="769441"/>
            </a:xfrm>
            <a:prstGeom prst="rect">
              <a:avLst/>
            </a:prstGeom>
            <a:grp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04</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63" name="文本框 62">
              <a:extLst>
                <a:ext uri="{FF2B5EF4-FFF2-40B4-BE49-F238E27FC236}">
                  <a16:creationId xmlns:a16="http://schemas.microsoft.com/office/drawing/2014/main" xmlns="" id="{F2492E5B-BB1E-4A81-8F07-FF69727C9DDE}"/>
                </a:ext>
              </a:extLst>
            </p:cNvPr>
            <p:cNvSpPr txBox="1"/>
            <p:nvPr/>
          </p:nvSpPr>
          <p:spPr>
            <a:xfrm>
              <a:off x="5344019" y="4520369"/>
              <a:ext cx="3808625" cy="964367"/>
            </a:xfrm>
            <a:prstGeom prst="rect">
              <a:avLst/>
            </a:prstGeom>
            <a:grpFill/>
          </p:spPr>
          <p:txBody>
            <a:bodyPr wrap="square" rtlCol="0">
              <a:spAutoFit/>
            </a:bodyPr>
            <a:lstStyle/>
            <a:p>
              <a:pPr lvl="0" defTabSz="933450">
                <a:lnSpc>
                  <a:spcPts val="3400"/>
                </a:lnSpc>
                <a:spcBef>
                  <a:spcPct val="0"/>
                </a:spcBef>
                <a:spcAft>
                  <a:spcPct val="35000"/>
                </a:spcAft>
              </a:pPr>
              <a:r>
                <a:rPr lang="zh-CN" altLang="en-US" sz="2000" dirty="0">
                  <a:solidFill>
                    <a:schemeClr val="bg1"/>
                  </a:solidFill>
                  <a:latin typeface="微软雅黑" panose="020B0503020204020204" pitchFamily="34" charset="-122"/>
                  <a:ea typeface="微软雅黑" panose="020B0503020204020204" pitchFamily="34" charset="-122"/>
                </a:rPr>
                <a:t>智能转换、功能丰富                     </a:t>
              </a:r>
              <a:r>
                <a:rPr lang="zh-CN" altLang="en-US" sz="1200" dirty="0">
                  <a:solidFill>
                    <a:schemeClr val="bg1"/>
                  </a:solidFill>
                  <a:latin typeface="微软雅黑" panose="020B0503020204020204" pitchFamily="34" charset="-122"/>
                  <a:ea typeface="微软雅黑" panose="020B0503020204020204" pitchFamily="34" charset="-122"/>
                </a:rPr>
                <a:t>转换移动表单、数据映射、关联、自动编码</a:t>
              </a:r>
              <a:r>
                <a:rPr lang="en-US" altLang="zh-CN" sz="1200" dirty="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6068827" cy="690880"/>
            <a:chOff x="406400" y="325120"/>
            <a:chExt cx="6068827"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建模引擎</a:t>
              </a:r>
              <a:r>
                <a:rPr lang="en-US" altLang="zh-CN" sz="2800" dirty="0">
                  <a:solidFill>
                    <a:srgbClr val="33383B"/>
                  </a:solidFill>
                  <a:latin typeface="苹方 粗体" panose="020B0600000000000000" pitchFamily="34" charset="-122"/>
                  <a:ea typeface="苹方 粗体" panose="020B0600000000000000" pitchFamily="34" charset="-122"/>
                </a:rPr>
                <a:t>-</a:t>
              </a:r>
              <a:r>
                <a:rPr lang="zh-CN" altLang="en-US" sz="2800" dirty="0">
                  <a:solidFill>
                    <a:srgbClr val="33383B"/>
                  </a:solidFill>
                  <a:latin typeface="苹方 粗体" panose="020B0600000000000000" pitchFamily="34" charset="-122"/>
                  <a:ea typeface="苹方 粗体" panose="020B0600000000000000" pitchFamily="34" charset="-122"/>
                </a:rPr>
                <a:t>表单</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pic>
        <p:nvPicPr>
          <p:cNvPr id="64" name="图片 63"/>
          <p:cNvPicPr/>
          <p:nvPr/>
        </p:nvPicPr>
        <p:blipFill rotWithShape="1">
          <a:blip r:embed="rId3"/>
          <a:srcRect l="2473" t="1105" r="2198" b="3242"/>
          <a:stretch/>
        </p:blipFill>
        <p:spPr>
          <a:xfrm>
            <a:off x="1332090" y="1149076"/>
            <a:ext cx="3683641" cy="5313813"/>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28057369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6068827" cy="690880"/>
            <a:chOff x="406400" y="325120"/>
            <a:chExt cx="6068827"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表单亮点功能</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
        <p:nvSpPr>
          <p:cNvPr id="10" name="矩形 9"/>
          <p:cNvSpPr/>
          <p:nvPr/>
        </p:nvSpPr>
        <p:spPr>
          <a:xfrm>
            <a:off x="7980192" y="1633234"/>
            <a:ext cx="3845329" cy="605294"/>
          </a:xfrm>
          <a:prstGeom prst="rect">
            <a:avLst/>
          </a:prstGeom>
        </p:spPr>
        <p:txBody>
          <a:bodyPr wrap="square">
            <a:spAutoFit/>
          </a:bodyPr>
          <a:lstStyle/>
          <a:p>
            <a:pPr>
              <a:lnSpc>
                <a:spcPts val="2000"/>
              </a:lnSpc>
            </a:pPr>
            <a:r>
              <a:rPr lang="zh-CN" altLang="zh-SG" b="1" kern="0" dirty="0">
                <a:solidFill>
                  <a:srgbClr val="3D5272"/>
                </a:solidFill>
                <a:latin typeface="微软雅黑" pitchFamily="34" charset="-122"/>
                <a:ea typeface="微软雅黑" pitchFamily="34" charset="-122"/>
                <a:cs typeface="宋体" pitchFamily="2" charset="-122"/>
              </a:rPr>
              <a:t>数据绑定</a:t>
            </a:r>
            <a:r>
              <a:rPr lang="en-US" altLang="zh-SG" b="1" kern="0" dirty="0">
                <a:solidFill>
                  <a:srgbClr val="3D5272"/>
                </a:solidFill>
                <a:latin typeface="微软雅黑" pitchFamily="34" charset="-122"/>
                <a:ea typeface="微软雅黑" pitchFamily="34" charset="-122"/>
                <a:cs typeface="宋体" pitchFamily="2" charset="-122"/>
              </a:rPr>
              <a:t>/</a:t>
            </a:r>
            <a:r>
              <a:rPr lang="zh-CN" altLang="zh-SG" b="1" kern="0" dirty="0">
                <a:solidFill>
                  <a:srgbClr val="3D5272"/>
                </a:solidFill>
                <a:latin typeface="微软雅黑" pitchFamily="34" charset="-122"/>
                <a:ea typeface="微软雅黑" pitchFamily="34" charset="-122"/>
                <a:cs typeface="宋体" pitchFamily="2" charset="-122"/>
              </a:rPr>
              <a:t>映射</a:t>
            </a:r>
            <a:endParaRPr lang="en-US" altLang="zh-CN" b="1" kern="0" dirty="0">
              <a:solidFill>
                <a:srgbClr val="3D5272"/>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引用表单其他字段</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SQL</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取数、子表数据映射</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xmlns="" id="{B3648216-517D-4032-B9B5-B429F5514A0B}"/>
              </a:ext>
            </a:extLst>
          </p:cNvPr>
          <p:cNvSpPr/>
          <p:nvPr/>
        </p:nvSpPr>
        <p:spPr>
          <a:xfrm>
            <a:off x="7980192" y="2633476"/>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关联操作</a:t>
            </a:r>
            <a:r>
              <a:rPr lang="zh-CN" altLang="en-US"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数据链接</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多项业务数据</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同一界面操作、查看</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xmlns="" id="{DE44E0A8-AB7F-4CA6-8C0B-45DA76C40F6D}"/>
              </a:ext>
            </a:extLst>
          </p:cNvPr>
          <p:cNvSpPr/>
          <p:nvPr/>
        </p:nvSpPr>
        <p:spPr>
          <a:xfrm>
            <a:off x="7980192" y="3599563"/>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自动编码</a:t>
            </a:r>
            <a:r>
              <a:rPr lang="zh-CN" altLang="en-US"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数据模板</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灵活设置规则</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可快速数据穿透</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xmlns="" id="{9F70D080-344E-4ECD-8E85-6F7144CD4368}"/>
              </a:ext>
            </a:extLst>
          </p:cNvPr>
          <p:cNvSpPr/>
          <p:nvPr/>
        </p:nvSpPr>
        <p:spPr>
          <a:xfrm>
            <a:off x="7980192" y="4574551"/>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编辑锁定</a:t>
            </a:r>
            <a:r>
              <a:rPr lang="zh-CN" altLang="en-US" b="1" kern="0" dirty="0">
                <a:solidFill>
                  <a:srgbClr val="DCC2B5"/>
                </a:solidFill>
                <a:latin typeface="微软雅黑" pitchFamily="34" charset="-122"/>
                <a:ea typeface="微软雅黑" pitchFamily="34" charset="-122"/>
                <a:cs typeface="宋体" pitchFamily="2" charset="-122"/>
              </a:rPr>
              <a:t>、多版本显示</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设置编辑锁定时长</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、同一实体多表单显示</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xmlns="" id="{38F12548-1A69-4362-B289-B06C94C6E733}"/>
              </a:ext>
            </a:extLst>
          </p:cNvPr>
          <p:cNvSpPr/>
          <p:nvPr/>
        </p:nvSpPr>
        <p:spPr>
          <a:xfrm>
            <a:off x="7980192" y="5559289"/>
            <a:ext cx="3845329" cy="861774"/>
          </a:xfrm>
          <a:prstGeom prst="rect">
            <a:avLst/>
          </a:prstGeom>
        </p:spPr>
        <p:txBody>
          <a:bodyPr wrap="square">
            <a:spAutoFit/>
          </a:bodyPr>
          <a:lstStyle/>
          <a:p>
            <a:pPr>
              <a:lnSpc>
                <a:spcPts val="2000"/>
              </a:lnSpc>
            </a:pPr>
            <a:r>
              <a:rPr lang="zh-CN" altLang="en-US" b="1" kern="0" dirty="0">
                <a:solidFill>
                  <a:srgbClr val="DCC2B5"/>
                </a:solidFill>
                <a:latin typeface="微软雅黑" pitchFamily="34" charset="-122"/>
                <a:ea typeface="微软雅黑" pitchFamily="34" charset="-122"/>
                <a:cs typeface="宋体" pitchFamily="2" charset="-122"/>
              </a:rPr>
              <a:t>丰富的控件属性</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手机定位</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拍照上传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、扫描、手写签名、</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数据完成度</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、时间轴</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a:extLst>
              <a:ext uri="{FF2B5EF4-FFF2-40B4-BE49-F238E27FC236}">
                <a16:creationId xmlns:a16="http://schemas.microsoft.com/office/drawing/2014/main" xmlns="" id="{B8C53BDE-1F54-4ADD-8C1C-EA7C85F9A701}"/>
              </a:ext>
            </a:extLst>
          </p:cNvPr>
          <p:cNvGrpSpPr/>
          <p:nvPr/>
        </p:nvGrpSpPr>
        <p:grpSpPr>
          <a:xfrm>
            <a:off x="7530278" y="1240971"/>
            <a:ext cx="113310" cy="5042994"/>
            <a:chOff x="5982690" y="1240971"/>
            <a:chExt cx="113310" cy="5042994"/>
          </a:xfrm>
        </p:grpSpPr>
        <p:cxnSp>
          <p:nvCxnSpPr>
            <p:cNvPr id="16" name="直接连接符 6"/>
            <p:cNvCxnSpPr>
              <a:cxnSpLocks noChangeShapeType="1"/>
            </p:cNvCxnSpPr>
            <p:nvPr/>
          </p:nvCxnSpPr>
          <p:spPr bwMode="auto">
            <a:xfrm>
              <a:off x="6041444" y="1240971"/>
              <a:ext cx="0" cy="5042994"/>
            </a:xfrm>
            <a:prstGeom prst="line">
              <a:avLst/>
            </a:prstGeom>
            <a:solidFill>
              <a:srgbClr val="3D5272"/>
            </a:solidFill>
            <a:ln w="6350">
              <a:solidFill>
                <a:srgbClr val="3D5272"/>
              </a:solidFill>
              <a:round/>
              <a:headEnd/>
              <a:tailEnd/>
            </a:ln>
            <a:extLst/>
          </p:spPr>
        </p:cxnSp>
        <p:sp>
          <p:nvSpPr>
            <p:cNvPr id="17" name="椭圆 7"/>
            <p:cNvSpPr>
              <a:spLocks noChangeArrowheads="1"/>
            </p:cNvSpPr>
            <p:nvPr/>
          </p:nvSpPr>
          <p:spPr bwMode="auto">
            <a:xfrm>
              <a:off x="5982690" y="1739730"/>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8" name="椭圆 8"/>
            <p:cNvSpPr>
              <a:spLocks noChangeArrowheads="1"/>
            </p:cNvSpPr>
            <p:nvPr/>
          </p:nvSpPr>
          <p:spPr bwMode="auto">
            <a:xfrm>
              <a:off x="5982690" y="2720756"/>
              <a:ext cx="113310" cy="113310"/>
            </a:xfrm>
            <a:prstGeom prst="ellipse">
              <a:avLst/>
            </a:prstGeom>
            <a:solidFill>
              <a:srgbClr val="C4B2B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9" name="椭圆 9"/>
            <p:cNvSpPr>
              <a:spLocks noChangeArrowheads="1"/>
            </p:cNvSpPr>
            <p:nvPr/>
          </p:nvSpPr>
          <p:spPr bwMode="auto">
            <a:xfrm>
              <a:off x="5982690" y="4681408"/>
              <a:ext cx="113310" cy="113310"/>
            </a:xfrm>
            <a:prstGeom prst="ellipse">
              <a:avLst/>
            </a:prstGeom>
            <a:solidFill>
              <a:srgbClr val="DCC2B5"/>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0" name="椭圆 7">
              <a:extLst>
                <a:ext uri="{FF2B5EF4-FFF2-40B4-BE49-F238E27FC236}">
                  <a16:creationId xmlns:a16="http://schemas.microsoft.com/office/drawing/2014/main" xmlns="" id="{04A21717-7C23-4B5E-BD13-19845CCAE6BC}"/>
                </a:ext>
              </a:extLst>
            </p:cNvPr>
            <p:cNvSpPr>
              <a:spLocks noChangeArrowheads="1"/>
            </p:cNvSpPr>
            <p:nvPr/>
          </p:nvSpPr>
          <p:spPr bwMode="auto">
            <a:xfrm>
              <a:off x="5982690" y="5661033"/>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1" name="椭圆 7">
              <a:extLst>
                <a:ext uri="{FF2B5EF4-FFF2-40B4-BE49-F238E27FC236}">
                  <a16:creationId xmlns:a16="http://schemas.microsoft.com/office/drawing/2014/main" xmlns="" id="{AF8CE0F5-4959-421B-B12A-F79242E58BBB}"/>
                </a:ext>
              </a:extLst>
            </p:cNvPr>
            <p:cNvSpPr>
              <a:spLocks noChangeArrowheads="1"/>
            </p:cNvSpPr>
            <p:nvPr/>
          </p:nvSpPr>
          <p:spPr bwMode="auto">
            <a:xfrm>
              <a:off x="5982690" y="3700382"/>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a:blip r:embed="rId3"/>
          <a:stretch>
            <a:fillRect/>
          </a:stretch>
        </p:blipFill>
        <p:spPr>
          <a:xfrm>
            <a:off x="1343675" y="1016000"/>
            <a:ext cx="5028523" cy="5688646"/>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18535207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6068827" cy="690880"/>
            <a:chOff x="406400" y="325120"/>
            <a:chExt cx="6068827"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表单亮点功能</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
        <p:nvSpPr>
          <p:cNvPr id="10" name="矩形 9"/>
          <p:cNvSpPr/>
          <p:nvPr/>
        </p:nvSpPr>
        <p:spPr>
          <a:xfrm>
            <a:off x="7980192" y="1633234"/>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数据绑定</a:t>
            </a:r>
            <a:r>
              <a:rPr lang="en-US" altLang="zh-SG"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映射</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引用表单其他字段</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SQL</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取数、子表数据映射</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xmlns="" id="{B3648216-517D-4032-B9B5-B429F5514A0B}"/>
              </a:ext>
            </a:extLst>
          </p:cNvPr>
          <p:cNvSpPr/>
          <p:nvPr/>
        </p:nvSpPr>
        <p:spPr>
          <a:xfrm>
            <a:off x="7980192" y="2633476"/>
            <a:ext cx="3845329" cy="605294"/>
          </a:xfrm>
          <a:prstGeom prst="rect">
            <a:avLst/>
          </a:prstGeom>
        </p:spPr>
        <p:txBody>
          <a:bodyPr wrap="square">
            <a:spAutoFit/>
          </a:bodyPr>
          <a:lstStyle/>
          <a:p>
            <a:pPr>
              <a:lnSpc>
                <a:spcPts val="2000"/>
              </a:lnSpc>
            </a:pPr>
            <a:r>
              <a:rPr lang="zh-CN" altLang="zh-SG" b="1" kern="0" dirty="0">
                <a:solidFill>
                  <a:srgbClr val="3D5272"/>
                </a:solidFill>
                <a:latin typeface="微软雅黑" pitchFamily="34" charset="-122"/>
                <a:ea typeface="微软雅黑" pitchFamily="34" charset="-122"/>
                <a:cs typeface="宋体" pitchFamily="2" charset="-122"/>
              </a:rPr>
              <a:t>关联操作</a:t>
            </a:r>
            <a:r>
              <a:rPr lang="zh-CN" altLang="en-US" b="1" kern="0" dirty="0">
                <a:solidFill>
                  <a:srgbClr val="3D5272"/>
                </a:solidFill>
                <a:latin typeface="微软雅黑" pitchFamily="34" charset="-122"/>
                <a:ea typeface="微软雅黑" pitchFamily="34" charset="-122"/>
                <a:cs typeface="宋体" pitchFamily="2" charset="-122"/>
              </a:rPr>
              <a:t>、</a:t>
            </a:r>
            <a:r>
              <a:rPr lang="zh-CN" altLang="zh-SG" b="1" kern="0" dirty="0">
                <a:solidFill>
                  <a:srgbClr val="3D5272"/>
                </a:solidFill>
                <a:latin typeface="微软雅黑" pitchFamily="34" charset="-122"/>
                <a:ea typeface="微软雅黑" pitchFamily="34" charset="-122"/>
                <a:cs typeface="宋体" pitchFamily="2" charset="-122"/>
              </a:rPr>
              <a:t>数据链接</a:t>
            </a:r>
            <a:endParaRPr lang="en-US" altLang="zh-CN" b="1" kern="0" dirty="0">
              <a:solidFill>
                <a:srgbClr val="3D5272"/>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多项业务数据</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同一界面操作、查看</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xmlns="" id="{DE44E0A8-AB7F-4CA6-8C0B-45DA76C40F6D}"/>
              </a:ext>
            </a:extLst>
          </p:cNvPr>
          <p:cNvSpPr/>
          <p:nvPr/>
        </p:nvSpPr>
        <p:spPr>
          <a:xfrm>
            <a:off x="7980192" y="3599563"/>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自动编码</a:t>
            </a:r>
            <a:r>
              <a:rPr lang="zh-CN" altLang="en-US"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数据模板</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灵活设置规则</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可快速数据穿透</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xmlns="" id="{9F70D080-344E-4ECD-8E85-6F7144CD4368}"/>
              </a:ext>
            </a:extLst>
          </p:cNvPr>
          <p:cNvSpPr/>
          <p:nvPr/>
        </p:nvSpPr>
        <p:spPr>
          <a:xfrm>
            <a:off x="7980192" y="4574551"/>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编辑锁定</a:t>
            </a:r>
            <a:r>
              <a:rPr lang="zh-CN" altLang="en-US" b="1" kern="0" dirty="0">
                <a:solidFill>
                  <a:srgbClr val="DCC2B5"/>
                </a:solidFill>
                <a:latin typeface="微软雅黑" pitchFamily="34" charset="-122"/>
                <a:ea typeface="微软雅黑" pitchFamily="34" charset="-122"/>
                <a:cs typeface="宋体" pitchFamily="2" charset="-122"/>
              </a:rPr>
              <a:t>、多版本显示</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设置编辑锁定时长</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、同一实体多表单显示</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xmlns="" id="{38F12548-1A69-4362-B289-B06C94C6E733}"/>
              </a:ext>
            </a:extLst>
          </p:cNvPr>
          <p:cNvSpPr/>
          <p:nvPr/>
        </p:nvSpPr>
        <p:spPr>
          <a:xfrm>
            <a:off x="7980192" y="5559289"/>
            <a:ext cx="3845329" cy="861774"/>
          </a:xfrm>
          <a:prstGeom prst="rect">
            <a:avLst/>
          </a:prstGeom>
        </p:spPr>
        <p:txBody>
          <a:bodyPr wrap="square">
            <a:spAutoFit/>
          </a:bodyPr>
          <a:lstStyle/>
          <a:p>
            <a:pPr>
              <a:lnSpc>
                <a:spcPts val="2000"/>
              </a:lnSpc>
            </a:pPr>
            <a:r>
              <a:rPr lang="zh-CN" altLang="en-US" b="1" kern="0" dirty="0">
                <a:solidFill>
                  <a:srgbClr val="DCC2B5"/>
                </a:solidFill>
                <a:latin typeface="微软雅黑" pitchFamily="34" charset="-122"/>
                <a:ea typeface="微软雅黑" pitchFamily="34" charset="-122"/>
                <a:cs typeface="宋体" pitchFamily="2" charset="-122"/>
              </a:rPr>
              <a:t>丰富的控件属性</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手机定位</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拍照上传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、扫描、手写签名、</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数据完成度</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、时间轴</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a:extLst>
              <a:ext uri="{FF2B5EF4-FFF2-40B4-BE49-F238E27FC236}">
                <a16:creationId xmlns:a16="http://schemas.microsoft.com/office/drawing/2014/main" xmlns="" id="{B8C53BDE-1F54-4ADD-8C1C-EA7C85F9A701}"/>
              </a:ext>
            </a:extLst>
          </p:cNvPr>
          <p:cNvGrpSpPr/>
          <p:nvPr/>
        </p:nvGrpSpPr>
        <p:grpSpPr>
          <a:xfrm>
            <a:off x="7530278" y="1240971"/>
            <a:ext cx="113310" cy="5042994"/>
            <a:chOff x="5982690" y="1240971"/>
            <a:chExt cx="113310" cy="5042994"/>
          </a:xfrm>
        </p:grpSpPr>
        <p:cxnSp>
          <p:nvCxnSpPr>
            <p:cNvPr id="16" name="直接连接符 6"/>
            <p:cNvCxnSpPr>
              <a:cxnSpLocks noChangeShapeType="1"/>
            </p:cNvCxnSpPr>
            <p:nvPr/>
          </p:nvCxnSpPr>
          <p:spPr bwMode="auto">
            <a:xfrm>
              <a:off x="6041444" y="1240971"/>
              <a:ext cx="0" cy="5042994"/>
            </a:xfrm>
            <a:prstGeom prst="line">
              <a:avLst/>
            </a:prstGeom>
            <a:solidFill>
              <a:srgbClr val="3D5272"/>
            </a:solidFill>
            <a:ln w="6350">
              <a:solidFill>
                <a:srgbClr val="3D5272"/>
              </a:solidFill>
              <a:round/>
              <a:headEnd/>
              <a:tailEnd/>
            </a:ln>
            <a:extLst/>
          </p:spPr>
        </p:cxnSp>
        <p:sp>
          <p:nvSpPr>
            <p:cNvPr id="17" name="椭圆 7"/>
            <p:cNvSpPr>
              <a:spLocks noChangeArrowheads="1"/>
            </p:cNvSpPr>
            <p:nvPr/>
          </p:nvSpPr>
          <p:spPr bwMode="auto">
            <a:xfrm>
              <a:off x="5982690" y="1739730"/>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8" name="椭圆 8"/>
            <p:cNvSpPr>
              <a:spLocks noChangeArrowheads="1"/>
            </p:cNvSpPr>
            <p:nvPr/>
          </p:nvSpPr>
          <p:spPr bwMode="auto">
            <a:xfrm>
              <a:off x="5982690" y="2720756"/>
              <a:ext cx="113310" cy="113310"/>
            </a:xfrm>
            <a:prstGeom prst="ellipse">
              <a:avLst/>
            </a:prstGeom>
            <a:solidFill>
              <a:srgbClr val="C4B2B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9" name="椭圆 9"/>
            <p:cNvSpPr>
              <a:spLocks noChangeArrowheads="1"/>
            </p:cNvSpPr>
            <p:nvPr/>
          </p:nvSpPr>
          <p:spPr bwMode="auto">
            <a:xfrm>
              <a:off x="5982690" y="4681408"/>
              <a:ext cx="113310" cy="113310"/>
            </a:xfrm>
            <a:prstGeom prst="ellipse">
              <a:avLst/>
            </a:prstGeom>
            <a:solidFill>
              <a:srgbClr val="DCC2B5"/>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0" name="椭圆 7">
              <a:extLst>
                <a:ext uri="{FF2B5EF4-FFF2-40B4-BE49-F238E27FC236}">
                  <a16:creationId xmlns:a16="http://schemas.microsoft.com/office/drawing/2014/main" xmlns="" id="{04A21717-7C23-4B5E-BD13-19845CCAE6BC}"/>
                </a:ext>
              </a:extLst>
            </p:cNvPr>
            <p:cNvSpPr>
              <a:spLocks noChangeArrowheads="1"/>
            </p:cNvSpPr>
            <p:nvPr/>
          </p:nvSpPr>
          <p:spPr bwMode="auto">
            <a:xfrm>
              <a:off x="5982690" y="5661033"/>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1" name="椭圆 7">
              <a:extLst>
                <a:ext uri="{FF2B5EF4-FFF2-40B4-BE49-F238E27FC236}">
                  <a16:creationId xmlns:a16="http://schemas.microsoft.com/office/drawing/2014/main" xmlns="" id="{AF8CE0F5-4959-421B-B12A-F79242E58BBB}"/>
                </a:ext>
              </a:extLst>
            </p:cNvPr>
            <p:cNvSpPr>
              <a:spLocks noChangeArrowheads="1"/>
            </p:cNvSpPr>
            <p:nvPr/>
          </p:nvSpPr>
          <p:spPr bwMode="auto">
            <a:xfrm>
              <a:off x="5982690" y="3700382"/>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grpSp>
      <p:pic>
        <p:nvPicPr>
          <p:cNvPr id="4" name="图片 3"/>
          <p:cNvPicPr>
            <a:picLocks noChangeAspect="1"/>
          </p:cNvPicPr>
          <p:nvPr/>
        </p:nvPicPr>
        <p:blipFill>
          <a:blip r:embed="rId3"/>
          <a:stretch>
            <a:fillRect/>
          </a:stretch>
        </p:blipFill>
        <p:spPr>
          <a:xfrm>
            <a:off x="1344775" y="1016000"/>
            <a:ext cx="5026323" cy="5688646"/>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9898336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6068827" cy="690880"/>
            <a:chOff x="406400" y="325120"/>
            <a:chExt cx="6068827"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表单亮点功能</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
        <p:nvSpPr>
          <p:cNvPr id="10" name="矩形 9"/>
          <p:cNvSpPr/>
          <p:nvPr/>
        </p:nvSpPr>
        <p:spPr>
          <a:xfrm>
            <a:off x="7980192" y="1633234"/>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数据绑定</a:t>
            </a:r>
            <a:r>
              <a:rPr lang="en-US" altLang="zh-SG"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映射</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引用表单其他字段</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SQL</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取数、子表数据映射</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xmlns="" id="{B3648216-517D-4032-B9B5-B429F5514A0B}"/>
              </a:ext>
            </a:extLst>
          </p:cNvPr>
          <p:cNvSpPr/>
          <p:nvPr/>
        </p:nvSpPr>
        <p:spPr>
          <a:xfrm>
            <a:off x="7980192" y="2633476"/>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关联操作</a:t>
            </a:r>
            <a:r>
              <a:rPr lang="zh-CN" altLang="en-US"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数据链接</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多项业务数据</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同界面操作、查看</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xmlns="" id="{DE44E0A8-AB7F-4CA6-8C0B-45DA76C40F6D}"/>
              </a:ext>
            </a:extLst>
          </p:cNvPr>
          <p:cNvSpPr/>
          <p:nvPr/>
        </p:nvSpPr>
        <p:spPr>
          <a:xfrm>
            <a:off x="7980192" y="3599563"/>
            <a:ext cx="3845329" cy="605294"/>
          </a:xfrm>
          <a:prstGeom prst="rect">
            <a:avLst/>
          </a:prstGeom>
        </p:spPr>
        <p:txBody>
          <a:bodyPr wrap="square">
            <a:spAutoFit/>
          </a:bodyPr>
          <a:lstStyle/>
          <a:p>
            <a:pPr>
              <a:lnSpc>
                <a:spcPts val="2000"/>
              </a:lnSpc>
            </a:pPr>
            <a:r>
              <a:rPr lang="zh-CN" altLang="zh-SG" b="1" kern="0" dirty="0">
                <a:solidFill>
                  <a:srgbClr val="3D5272"/>
                </a:solidFill>
                <a:latin typeface="微软雅黑" pitchFamily="34" charset="-122"/>
                <a:ea typeface="微软雅黑" pitchFamily="34" charset="-122"/>
                <a:cs typeface="宋体" pitchFamily="2" charset="-122"/>
              </a:rPr>
              <a:t>自动编码</a:t>
            </a:r>
            <a:r>
              <a:rPr lang="zh-CN" altLang="en-US" b="1" kern="0" dirty="0">
                <a:solidFill>
                  <a:srgbClr val="3D5272"/>
                </a:solidFill>
                <a:latin typeface="微软雅黑" pitchFamily="34" charset="-122"/>
                <a:ea typeface="微软雅黑" pitchFamily="34" charset="-122"/>
                <a:cs typeface="宋体" pitchFamily="2" charset="-122"/>
              </a:rPr>
              <a:t>、</a:t>
            </a:r>
            <a:r>
              <a:rPr lang="zh-CN" altLang="zh-SG" b="1" kern="0" dirty="0">
                <a:solidFill>
                  <a:srgbClr val="3D5272"/>
                </a:solidFill>
                <a:latin typeface="微软雅黑" pitchFamily="34" charset="-122"/>
                <a:ea typeface="微软雅黑" pitchFamily="34" charset="-122"/>
                <a:cs typeface="宋体" pitchFamily="2" charset="-122"/>
              </a:rPr>
              <a:t>数据模板</a:t>
            </a:r>
            <a:endParaRPr lang="en-US" altLang="zh-CN" b="1" kern="0" dirty="0">
              <a:solidFill>
                <a:srgbClr val="3D5272"/>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灵活设置规则</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可快速数据穿透</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xmlns="" id="{9F70D080-344E-4ECD-8E85-6F7144CD4368}"/>
              </a:ext>
            </a:extLst>
          </p:cNvPr>
          <p:cNvSpPr/>
          <p:nvPr/>
        </p:nvSpPr>
        <p:spPr>
          <a:xfrm>
            <a:off x="7980192" y="4574551"/>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编辑锁定</a:t>
            </a:r>
            <a:r>
              <a:rPr lang="zh-CN" altLang="en-US" b="1" kern="0" dirty="0">
                <a:solidFill>
                  <a:srgbClr val="DCC2B5"/>
                </a:solidFill>
                <a:latin typeface="微软雅黑" pitchFamily="34" charset="-122"/>
                <a:ea typeface="微软雅黑" pitchFamily="34" charset="-122"/>
                <a:cs typeface="宋体" pitchFamily="2" charset="-122"/>
              </a:rPr>
              <a:t>、多版本显示</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设置编辑锁定时长</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、同一实体多表单显示</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xmlns="" id="{38F12548-1A69-4362-B289-B06C94C6E733}"/>
              </a:ext>
            </a:extLst>
          </p:cNvPr>
          <p:cNvSpPr/>
          <p:nvPr/>
        </p:nvSpPr>
        <p:spPr>
          <a:xfrm>
            <a:off x="7980192" y="5559289"/>
            <a:ext cx="3845329" cy="861774"/>
          </a:xfrm>
          <a:prstGeom prst="rect">
            <a:avLst/>
          </a:prstGeom>
        </p:spPr>
        <p:txBody>
          <a:bodyPr wrap="square">
            <a:spAutoFit/>
          </a:bodyPr>
          <a:lstStyle/>
          <a:p>
            <a:pPr>
              <a:lnSpc>
                <a:spcPts val="2000"/>
              </a:lnSpc>
            </a:pPr>
            <a:r>
              <a:rPr lang="zh-CN" altLang="en-US" b="1" kern="0" dirty="0">
                <a:solidFill>
                  <a:srgbClr val="DCC2B5"/>
                </a:solidFill>
                <a:latin typeface="微软雅黑" pitchFamily="34" charset="-122"/>
                <a:ea typeface="微软雅黑" pitchFamily="34" charset="-122"/>
                <a:cs typeface="宋体" pitchFamily="2" charset="-122"/>
              </a:rPr>
              <a:t>丰富的控件属性</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手机定位</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拍照上传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、扫描、手写签名、</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数据完成度</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、时间轴</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a:extLst>
              <a:ext uri="{FF2B5EF4-FFF2-40B4-BE49-F238E27FC236}">
                <a16:creationId xmlns:a16="http://schemas.microsoft.com/office/drawing/2014/main" xmlns="" id="{B8C53BDE-1F54-4ADD-8C1C-EA7C85F9A701}"/>
              </a:ext>
            </a:extLst>
          </p:cNvPr>
          <p:cNvGrpSpPr/>
          <p:nvPr/>
        </p:nvGrpSpPr>
        <p:grpSpPr>
          <a:xfrm>
            <a:off x="7530278" y="1240971"/>
            <a:ext cx="113310" cy="5042994"/>
            <a:chOff x="5982690" y="1240971"/>
            <a:chExt cx="113310" cy="5042994"/>
          </a:xfrm>
        </p:grpSpPr>
        <p:cxnSp>
          <p:nvCxnSpPr>
            <p:cNvPr id="16" name="直接连接符 6"/>
            <p:cNvCxnSpPr>
              <a:cxnSpLocks noChangeShapeType="1"/>
            </p:cNvCxnSpPr>
            <p:nvPr/>
          </p:nvCxnSpPr>
          <p:spPr bwMode="auto">
            <a:xfrm>
              <a:off x="6041444" y="1240971"/>
              <a:ext cx="0" cy="5042994"/>
            </a:xfrm>
            <a:prstGeom prst="line">
              <a:avLst/>
            </a:prstGeom>
            <a:solidFill>
              <a:srgbClr val="3D5272"/>
            </a:solidFill>
            <a:ln w="6350">
              <a:solidFill>
                <a:srgbClr val="3D5272"/>
              </a:solidFill>
              <a:round/>
              <a:headEnd/>
              <a:tailEnd/>
            </a:ln>
            <a:extLst/>
          </p:spPr>
        </p:cxnSp>
        <p:sp>
          <p:nvSpPr>
            <p:cNvPr id="17" name="椭圆 7"/>
            <p:cNvSpPr>
              <a:spLocks noChangeArrowheads="1"/>
            </p:cNvSpPr>
            <p:nvPr/>
          </p:nvSpPr>
          <p:spPr bwMode="auto">
            <a:xfrm>
              <a:off x="5982690" y="1739730"/>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8" name="椭圆 8"/>
            <p:cNvSpPr>
              <a:spLocks noChangeArrowheads="1"/>
            </p:cNvSpPr>
            <p:nvPr/>
          </p:nvSpPr>
          <p:spPr bwMode="auto">
            <a:xfrm>
              <a:off x="5982690" y="2720756"/>
              <a:ext cx="113310" cy="113310"/>
            </a:xfrm>
            <a:prstGeom prst="ellipse">
              <a:avLst/>
            </a:prstGeom>
            <a:solidFill>
              <a:srgbClr val="C4B2B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9" name="椭圆 9"/>
            <p:cNvSpPr>
              <a:spLocks noChangeArrowheads="1"/>
            </p:cNvSpPr>
            <p:nvPr/>
          </p:nvSpPr>
          <p:spPr bwMode="auto">
            <a:xfrm>
              <a:off x="5982690" y="4681408"/>
              <a:ext cx="113310" cy="113310"/>
            </a:xfrm>
            <a:prstGeom prst="ellipse">
              <a:avLst/>
            </a:prstGeom>
            <a:solidFill>
              <a:srgbClr val="DCC2B5"/>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0" name="椭圆 7">
              <a:extLst>
                <a:ext uri="{FF2B5EF4-FFF2-40B4-BE49-F238E27FC236}">
                  <a16:creationId xmlns:a16="http://schemas.microsoft.com/office/drawing/2014/main" xmlns="" id="{04A21717-7C23-4B5E-BD13-19845CCAE6BC}"/>
                </a:ext>
              </a:extLst>
            </p:cNvPr>
            <p:cNvSpPr>
              <a:spLocks noChangeArrowheads="1"/>
            </p:cNvSpPr>
            <p:nvPr/>
          </p:nvSpPr>
          <p:spPr bwMode="auto">
            <a:xfrm>
              <a:off x="5982690" y="5661033"/>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1" name="椭圆 7">
              <a:extLst>
                <a:ext uri="{FF2B5EF4-FFF2-40B4-BE49-F238E27FC236}">
                  <a16:creationId xmlns:a16="http://schemas.microsoft.com/office/drawing/2014/main" xmlns="" id="{AF8CE0F5-4959-421B-B12A-F79242E58BBB}"/>
                </a:ext>
              </a:extLst>
            </p:cNvPr>
            <p:cNvSpPr>
              <a:spLocks noChangeArrowheads="1"/>
            </p:cNvSpPr>
            <p:nvPr/>
          </p:nvSpPr>
          <p:spPr bwMode="auto">
            <a:xfrm>
              <a:off x="5982690" y="3700382"/>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a:blip r:embed="rId3"/>
          <a:stretch>
            <a:fillRect/>
          </a:stretch>
        </p:blipFill>
        <p:spPr>
          <a:xfrm>
            <a:off x="1036544" y="1206230"/>
            <a:ext cx="5616128" cy="2796921"/>
          </a:xfrm>
          <a:prstGeom prst="rect">
            <a:avLst/>
          </a:prstGeom>
          <a:ln>
            <a:noFill/>
          </a:ln>
          <a:effectLst>
            <a:outerShdw blurRad="63500" algn="tl" rotWithShape="0">
              <a:srgbClr val="000000">
                <a:alpha val="70000"/>
              </a:srgbClr>
            </a:outerShdw>
          </a:effectLst>
        </p:spPr>
      </p:pic>
      <p:pic>
        <p:nvPicPr>
          <p:cNvPr id="5" name="图片 4"/>
          <p:cNvPicPr>
            <a:picLocks noChangeAspect="1"/>
          </p:cNvPicPr>
          <p:nvPr/>
        </p:nvPicPr>
        <p:blipFill>
          <a:blip r:embed="rId4"/>
          <a:stretch>
            <a:fillRect/>
          </a:stretch>
        </p:blipFill>
        <p:spPr>
          <a:xfrm>
            <a:off x="1036544" y="4255293"/>
            <a:ext cx="5616128" cy="2339724"/>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4349023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6068827" cy="690880"/>
            <a:chOff x="406400" y="325120"/>
            <a:chExt cx="6068827"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表单亮点功能</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
        <p:nvSpPr>
          <p:cNvPr id="10" name="矩形 9"/>
          <p:cNvSpPr/>
          <p:nvPr/>
        </p:nvSpPr>
        <p:spPr>
          <a:xfrm>
            <a:off x="7980192" y="1633234"/>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数据绑定</a:t>
            </a:r>
            <a:r>
              <a:rPr lang="en-US" altLang="zh-SG"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映射</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引用表单其他字段</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SQL</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取数、子表数据映射</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xmlns="" id="{B3648216-517D-4032-B9B5-B429F5514A0B}"/>
              </a:ext>
            </a:extLst>
          </p:cNvPr>
          <p:cNvSpPr/>
          <p:nvPr/>
        </p:nvSpPr>
        <p:spPr>
          <a:xfrm>
            <a:off x="7980192" y="2633476"/>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关联操作</a:t>
            </a:r>
            <a:r>
              <a:rPr lang="zh-CN" altLang="en-US"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数据链接</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多项业务数据</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同界面操作、查看</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xmlns="" id="{DE44E0A8-AB7F-4CA6-8C0B-45DA76C40F6D}"/>
              </a:ext>
            </a:extLst>
          </p:cNvPr>
          <p:cNvSpPr/>
          <p:nvPr/>
        </p:nvSpPr>
        <p:spPr>
          <a:xfrm>
            <a:off x="7980192" y="3599563"/>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自动编码</a:t>
            </a:r>
            <a:r>
              <a:rPr lang="zh-CN" altLang="en-US"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数据模板</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灵活设置规则</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可快速数据穿透</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xmlns="" id="{9F70D080-344E-4ECD-8E85-6F7144CD4368}"/>
              </a:ext>
            </a:extLst>
          </p:cNvPr>
          <p:cNvSpPr/>
          <p:nvPr/>
        </p:nvSpPr>
        <p:spPr>
          <a:xfrm>
            <a:off x="7980192" y="4574551"/>
            <a:ext cx="3845329" cy="605294"/>
          </a:xfrm>
          <a:prstGeom prst="rect">
            <a:avLst/>
          </a:prstGeom>
        </p:spPr>
        <p:txBody>
          <a:bodyPr wrap="square">
            <a:spAutoFit/>
          </a:bodyPr>
          <a:lstStyle/>
          <a:p>
            <a:pPr>
              <a:lnSpc>
                <a:spcPts val="2000"/>
              </a:lnSpc>
            </a:pPr>
            <a:r>
              <a:rPr lang="zh-CN" altLang="zh-SG" b="1" kern="0" dirty="0">
                <a:solidFill>
                  <a:srgbClr val="3D5272"/>
                </a:solidFill>
                <a:latin typeface="微软雅黑" pitchFamily="34" charset="-122"/>
                <a:ea typeface="微软雅黑" pitchFamily="34" charset="-122"/>
                <a:cs typeface="宋体" pitchFamily="2" charset="-122"/>
              </a:rPr>
              <a:t>编辑锁定</a:t>
            </a:r>
            <a:r>
              <a:rPr lang="zh-CN" altLang="en-US" b="1" kern="0" dirty="0">
                <a:solidFill>
                  <a:srgbClr val="3D5272"/>
                </a:solidFill>
                <a:latin typeface="微软雅黑" pitchFamily="34" charset="-122"/>
                <a:ea typeface="微软雅黑" pitchFamily="34" charset="-122"/>
                <a:cs typeface="宋体" pitchFamily="2" charset="-122"/>
              </a:rPr>
              <a:t>、多版本显示</a:t>
            </a:r>
            <a:endParaRPr lang="en-US" altLang="zh-CN" b="1" kern="0" dirty="0">
              <a:solidFill>
                <a:srgbClr val="3D5272"/>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设置编辑锁定时长</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、同一实体多表单显示</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xmlns="" id="{38F12548-1A69-4362-B289-B06C94C6E733}"/>
              </a:ext>
            </a:extLst>
          </p:cNvPr>
          <p:cNvSpPr/>
          <p:nvPr/>
        </p:nvSpPr>
        <p:spPr>
          <a:xfrm>
            <a:off x="7980192" y="5559289"/>
            <a:ext cx="3845329" cy="861774"/>
          </a:xfrm>
          <a:prstGeom prst="rect">
            <a:avLst/>
          </a:prstGeom>
        </p:spPr>
        <p:txBody>
          <a:bodyPr wrap="square">
            <a:spAutoFit/>
          </a:bodyPr>
          <a:lstStyle/>
          <a:p>
            <a:pPr>
              <a:lnSpc>
                <a:spcPts val="2000"/>
              </a:lnSpc>
            </a:pPr>
            <a:r>
              <a:rPr lang="zh-CN" altLang="en-US" b="1" kern="0" dirty="0">
                <a:solidFill>
                  <a:srgbClr val="DCC2B5"/>
                </a:solidFill>
                <a:latin typeface="微软雅黑" pitchFamily="34" charset="-122"/>
                <a:ea typeface="微软雅黑" pitchFamily="34" charset="-122"/>
                <a:cs typeface="宋体" pitchFamily="2" charset="-122"/>
              </a:rPr>
              <a:t>丰富的控件属性</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手机定位</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拍照上传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、扫描、手写签名、</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数据完成度</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、时间轴</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a:extLst>
              <a:ext uri="{FF2B5EF4-FFF2-40B4-BE49-F238E27FC236}">
                <a16:creationId xmlns:a16="http://schemas.microsoft.com/office/drawing/2014/main" xmlns="" id="{B8C53BDE-1F54-4ADD-8C1C-EA7C85F9A701}"/>
              </a:ext>
            </a:extLst>
          </p:cNvPr>
          <p:cNvGrpSpPr/>
          <p:nvPr/>
        </p:nvGrpSpPr>
        <p:grpSpPr>
          <a:xfrm>
            <a:off x="7530278" y="1240971"/>
            <a:ext cx="113310" cy="5042994"/>
            <a:chOff x="5982690" y="1240971"/>
            <a:chExt cx="113310" cy="5042994"/>
          </a:xfrm>
        </p:grpSpPr>
        <p:cxnSp>
          <p:nvCxnSpPr>
            <p:cNvPr id="16" name="直接连接符 6"/>
            <p:cNvCxnSpPr>
              <a:cxnSpLocks noChangeShapeType="1"/>
            </p:cNvCxnSpPr>
            <p:nvPr/>
          </p:nvCxnSpPr>
          <p:spPr bwMode="auto">
            <a:xfrm>
              <a:off x="6041444" y="1240971"/>
              <a:ext cx="0" cy="5042994"/>
            </a:xfrm>
            <a:prstGeom prst="line">
              <a:avLst/>
            </a:prstGeom>
            <a:solidFill>
              <a:srgbClr val="3D5272"/>
            </a:solidFill>
            <a:ln w="6350">
              <a:solidFill>
                <a:srgbClr val="3D5272"/>
              </a:solidFill>
              <a:round/>
              <a:headEnd/>
              <a:tailEnd/>
            </a:ln>
            <a:extLst/>
          </p:spPr>
        </p:cxnSp>
        <p:sp>
          <p:nvSpPr>
            <p:cNvPr id="17" name="椭圆 7"/>
            <p:cNvSpPr>
              <a:spLocks noChangeArrowheads="1"/>
            </p:cNvSpPr>
            <p:nvPr/>
          </p:nvSpPr>
          <p:spPr bwMode="auto">
            <a:xfrm>
              <a:off x="5982690" y="1739730"/>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8" name="椭圆 8"/>
            <p:cNvSpPr>
              <a:spLocks noChangeArrowheads="1"/>
            </p:cNvSpPr>
            <p:nvPr/>
          </p:nvSpPr>
          <p:spPr bwMode="auto">
            <a:xfrm>
              <a:off x="5982690" y="2720756"/>
              <a:ext cx="113310" cy="113310"/>
            </a:xfrm>
            <a:prstGeom prst="ellipse">
              <a:avLst/>
            </a:prstGeom>
            <a:solidFill>
              <a:srgbClr val="C4B2B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9" name="椭圆 9"/>
            <p:cNvSpPr>
              <a:spLocks noChangeArrowheads="1"/>
            </p:cNvSpPr>
            <p:nvPr/>
          </p:nvSpPr>
          <p:spPr bwMode="auto">
            <a:xfrm>
              <a:off x="5982690" y="4681408"/>
              <a:ext cx="113310" cy="113310"/>
            </a:xfrm>
            <a:prstGeom prst="ellipse">
              <a:avLst/>
            </a:prstGeom>
            <a:solidFill>
              <a:srgbClr val="DCC2B5"/>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0" name="椭圆 7">
              <a:extLst>
                <a:ext uri="{FF2B5EF4-FFF2-40B4-BE49-F238E27FC236}">
                  <a16:creationId xmlns:a16="http://schemas.microsoft.com/office/drawing/2014/main" xmlns="" id="{04A21717-7C23-4B5E-BD13-19845CCAE6BC}"/>
                </a:ext>
              </a:extLst>
            </p:cNvPr>
            <p:cNvSpPr>
              <a:spLocks noChangeArrowheads="1"/>
            </p:cNvSpPr>
            <p:nvPr/>
          </p:nvSpPr>
          <p:spPr bwMode="auto">
            <a:xfrm>
              <a:off x="5982690" y="5661033"/>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1" name="椭圆 7">
              <a:extLst>
                <a:ext uri="{FF2B5EF4-FFF2-40B4-BE49-F238E27FC236}">
                  <a16:creationId xmlns:a16="http://schemas.microsoft.com/office/drawing/2014/main" xmlns="" id="{AF8CE0F5-4959-421B-B12A-F79242E58BBB}"/>
                </a:ext>
              </a:extLst>
            </p:cNvPr>
            <p:cNvSpPr>
              <a:spLocks noChangeArrowheads="1"/>
            </p:cNvSpPr>
            <p:nvPr/>
          </p:nvSpPr>
          <p:spPr bwMode="auto">
            <a:xfrm>
              <a:off x="5982690" y="3700382"/>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grpSp>
      <p:pic>
        <p:nvPicPr>
          <p:cNvPr id="6" name="图片 5"/>
          <p:cNvPicPr>
            <a:picLocks noChangeAspect="1"/>
          </p:cNvPicPr>
          <p:nvPr/>
        </p:nvPicPr>
        <p:blipFill rotWithShape="1">
          <a:blip r:embed="rId3"/>
          <a:srcRect l="-283" t="-656" r="283" b="9744"/>
          <a:stretch/>
        </p:blipFill>
        <p:spPr>
          <a:xfrm>
            <a:off x="1043424" y="1206230"/>
            <a:ext cx="5616128" cy="3038136"/>
          </a:xfrm>
          <a:prstGeom prst="rect">
            <a:avLst/>
          </a:prstGeom>
          <a:ln>
            <a:noFill/>
          </a:ln>
          <a:effectLst>
            <a:outerShdw blurRad="63500" algn="tl" rotWithShape="0">
              <a:srgbClr val="000000">
                <a:alpha val="70000"/>
              </a:srgbClr>
            </a:outerShdw>
          </a:effectLst>
        </p:spPr>
      </p:pic>
      <p:pic>
        <p:nvPicPr>
          <p:cNvPr id="7" name="图片 6"/>
          <p:cNvPicPr>
            <a:picLocks noChangeAspect="1"/>
          </p:cNvPicPr>
          <p:nvPr/>
        </p:nvPicPr>
        <p:blipFill rotWithShape="1">
          <a:blip r:embed="rId4"/>
          <a:srcRect r="775"/>
          <a:stretch/>
        </p:blipFill>
        <p:spPr>
          <a:xfrm>
            <a:off x="1034804" y="4435214"/>
            <a:ext cx="5624748" cy="2155556"/>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16336185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6068827" cy="690880"/>
            <a:chOff x="406400" y="325120"/>
            <a:chExt cx="6068827"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表单亮点功能</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
        <p:nvSpPr>
          <p:cNvPr id="10" name="矩形 9"/>
          <p:cNvSpPr/>
          <p:nvPr/>
        </p:nvSpPr>
        <p:spPr>
          <a:xfrm>
            <a:off x="7980192" y="1633234"/>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数据绑定</a:t>
            </a:r>
            <a:r>
              <a:rPr lang="en-US" altLang="zh-SG"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映射</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引用表单其他字段</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SQL</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取数、子表数据映射</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xmlns="" id="{B3648216-517D-4032-B9B5-B429F5514A0B}"/>
              </a:ext>
            </a:extLst>
          </p:cNvPr>
          <p:cNvSpPr/>
          <p:nvPr/>
        </p:nvSpPr>
        <p:spPr>
          <a:xfrm>
            <a:off x="7980192" y="2633476"/>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关联操作</a:t>
            </a:r>
            <a:r>
              <a:rPr lang="zh-CN" altLang="en-US"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数据链接</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多项业务数据</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同界面操作、查看</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xmlns="" id="{DE44E0A8-AB7F-4CA6-8C0B-45DA76C40F6D}"/>
              </a:ext>
            </a:extLst>
          </p:cNvPr>
          <p:cNvSpPr/>
          <p:nvPr/>
        </p:nvSpPr>
        <p:spPr>
          <a:xfrm>
            <a:off x="7980192" y="3599563"/>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自动编码</a:t>
            </a:r>
            <a:r>
              <a:rPr lang="zh-CN" altLang="en-US" b="1" kern="0" dirty="0">
                <a:solidFill>
                  <a:srgbClr val="DCC2B5"/>
                </a:solidFill>
                <a:latin typeface="微软雅黑" pitchFamily="34" charset="-122"/>
                <a:ea typeface="微软雅黑" pitchFamily="34" charset="-122"/>
                <a:cs typeface="宋体" pitchFamily="2" charset="-122"/>
              </a:rPr>
              <a:t>、</a:t>
            </a:r>
            <a:r>
              <a:rPr lang="zh-CN" altLang="zh-SG" b="1" kern="0" dirty="0">
                <a:solidFill>
                  <a:srgbClr val="DCC2B5"/>
                </a:solidFill>
                <a:latin typeface="微软雅黑" pitchFamily="34" charset="-122"/>
                <a:ea typeface="微软雅黑" pitchFamily="34" charset="-122"/>
                <a:cs typeface="宋体" pitchFamily="2" charset="-122"/>
              </a:rPr>
              <a:t>数据模板</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灵活设置规则</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可快速数据穿透</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xmlns="" id="{9F70D080-344E-4ECD-8E85-6F7144CD4368}"/>
              </a:ext>
            </a:extLst>
          </p:cNvPr>
          <p:cNvSpPr/>
          <p:nvPr/>
        </p:nvSpPr>
        <p:spPr>
          <a:xfrm>
            <a:off x="7980192" y="4574551"/>
            <a:ext cx="3845329" cy="605294"/>
          </a:xfrm>
          <a:prstGeom prst="rect">
            <a:avLst/>
          </a:prstGeom>
        </p:spPr>
        <p:txBody>
          <a:bodyPr wrap="square">
            <a:spAutoFit/>
          </a:bodyPr>
          <a:lstStyle/>
          <a:p>
            <a:pPr>
              <a:lnSpc>
                <a:spcPts val="2000"/>
              </a:lnSpc>
            </a:pPr>
            <a:r>
              <a:rPr lang="zh-CN" altLang="zh-SG" b="1" kern="0" dirty="0">
                <a:solidFill>
                  <a:srgbClr val="DCC2B5"/>
                </a:solidFill>
                <a:latin typeface="微软雅黑" pitchFamily="34" charset="-122"/>
                <a:ea typeface="微软雅黑" pitchFamily="34" charset="-122"/>
                <a:cs typeface="宋体" pitchFamily="2" charset="-122"/>
              </a:rPr>
              <a:t>编辑锁定</a:t>
            </a:r>
            <a:r>
              <a:rPr lang="zh-CN" altLang="en-US" b="1" kern="0" dirty="0">
                <a:solidFill>
                  <a:srgbClr val="DCC2B5"/>
                </a:solidFill>
                <a:latin typeface="微软雅黑" pitchFamily="34" charset="-122"/>
                <a:ea typeface="微软雅黑" pitchFamily="34" charset="-122"/>
                <a:cs typeface="宋体" pitchFamily="2" charset="-122"/>
              </a:rPr>
              <a:t>、多版本显示</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设置编辑锁定时长</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、同一实体多表单显示</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xmlns="" id="{38F12548-1A69-4362-B289-B06C94C6E733}"/>
              </a:ext>
            </a:extLst>
          </p:cNvPr>
          <p:cNvSpPr/>
          <p:nvPr/>
        </p:nvSpPr>
        <p:spPr>
          <a:xfrm>
            <a:off x="7980192" y="5559289"/>
            <a:ext cx="3845329" cy="1118255"/>
          </a:xfrm>
          <a:prstGeom prst="rect">
            <a:avLst/>
          </a:prstGeom>
        </p:spPr>
        <p:txBody>
          <a:bodyPr wrap="square">
            <a:spAutoFit/>
          </a:bodyPr>
          <a:lstStyle/>
          <a:p>
            <a:pPr>
              <a:lnSpc>
                <a:spcPts val="2000"/>
              </a:lnSpc>
            </a:pPr>
            <a:r>
              <a:rPr lang="zh-CN" altLang="en-US" b="1" kern="0" dirty="0">
                <a:solidFill>
                  <a:srgbClr val="3D5272"/>
                </a:solidFill>
                <a:latin typeface="微软雅黑" pitchFamily="34" charset="-122"/>
                <a:ea typeface="微软雅黑" pitchFamily="34" charset="-122"/>
                <a:cs typeface="宋体" pitchFamily="2" charset="-122"/>
              </a:rPr>
              <a:t>丰富的控件属性</a:t>
            </a:r>
            <a:endParaRPr lang="en-US" altLang="zh-CN" b="1" kern="0" dirty="0">
              <a:solidFill>
                <a:srgbClr val="3D5272"/>
              </a:solidFill>
              <a:latin typeface="微软雅黑" pitchFamily="34" charset="-122"/>
              <a:ea typeface="微软雅黑" pitchFamily="34" charset="-122"/>
              <a:cs typeface="宋体" pitchFamily="2" charset="-122"/>
            </a:endParaRPr>
          </a:p>
          <a:p>
            <a:pPr>
              <a:lnSpc>
                <a:spcPts val="2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时间轴、</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手机定位</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、手机</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拍照上传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、手机扫描获取数据、手写签名、表单数据录入</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数据完成度</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统计等</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a:extLst>
              <a:ext uri="{FF2B5EF4-FFF2-40B4-BE49-F238E27FC236}">
                <a16:creationId xmlns:a16="http://schemas.microsoft.com/office/drawing/2014/main" xmlns="" id="{B8C53BDE-1F54-4ADD-8C1C-EA7C85F9A701}"/>
              </a:ext>
            </a:extLst>
          </p:cNvPr>
          <p:cNvGrpSpPr/>
          <p:nvPr/>
        </p:nvGrpSpPr>
        <p:grpSpPr>
          <a:xfrm>
            <a:off x="7530278" y="1240971"/>
            <a:ext cx="113310" cy="5042994"/>
            <a:chOff x="5982690" y="1240971"/>
            <a:chExt cx="113310" cy="5042994"/>
          </a:xfrm>
        </p:grpSpPr>
        <p:cxnSp>
          <p:nvCxnSpPr>
            <p:cNvPr id="16" name="直接连接符 6"/>
            <p:cNvCxnSpPr>
              <a:cxnSpLocks noChangeShapeType="1"/>
            </p:cNvCxnSpPr>
            <p:nvPr/>
          </p:nvCxnSpPr>
          <p:spPr bwMode="auto">
            <a:xfrm>
              <a:off x="6041444" y="1240971"/>
              <a:ext cx="0" cy="5042994"/>
            </a:xfrm>
            <a:prstGeom prst="line">
              <a:avLst/>
            </a:prstGeom>
            <a:solidFill>
              <a:srgbClr val="3D5272"/>
            </a:solidFill>
            <a:ln w="6350">
              <a:solidFill>
                <a:srgbClr val="3D5272"/>
              </a:solidFill>
              <a:round/>
              <a:headEnd/>
              <a:tailEnd/>
            </a:ln>
            <a:extLst/>
          </p:spPr>
        </p:cxnSp>
        <p:sp>
          <p:nvSpPr>
            <p:cNvPr id="17" name="椭圆 7"/>
            <p:cNvSpPr>
              <a:spLocks noChangeArrowheads="1"/>
            </p:cNvSpPr>
            <p:nvPr/>
          </p:nvSpPr>
          <p:spPr bwMode="auto">
            <a:xfrm>
              <a:off x="5982690" y="1739730"/>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8" name="椭圆 8"/>
            <p:cNvSpPr>
              <a:spLocks noChangeArrowheads="1"/>
            </p:cNvSpPr>
            <p:nvPr/>
          </p:nvSpPr>
          <p:spPr bwMode="auto">
            <a:xfrm>
              <a:off x="5982690" y="2720756"/>
              <a:ext cx="113310" cy="113310"/>
            </a:xfrm>
            <a:prstGeom prst="ellipse">
              <a:avLst/>
            </a:prstGeom>
            <a:solidFill>
              <a:srgbClr val="C4B2B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9" name="椭圆 9"/>
            <p:cNvSpPr>
              <a:spLocks noChangeArrowheads="1"/>
            </p:cNvSpPr>
            <p:nvPr/>
          </p:nvSpPr>
          <p:spPr bwMode="auto">
            <a:xfrm>
              <a:off x="5982690" y="4681408"/>
              <a:ext cx="113310" cy="113310"/>
            </a:xfrm>
            <a:prstGeom prst="ellipse">
              <a:avLst/>
            </a:prstGeom>
            <a:solidFill>
              <a:srgbClr val="DCC2B5"/>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0" name="椭圆 7">
              <a:extLst>
                <a:ext uri="{FF2B5EF4-FFF2-40B4-BE49-F238E27FC236}">
                  <a16:creationId xmlns:a16="http://schemas.microsoft.com/office/drawing/2014/main" xmlns="" id="{04A21717-7C23-4B5E-BD13-19845CCAE6BC}"/>
                </a:ext>
              </a:extLst>
            </p:cNvPr>
            <p:cNvSpPr>
              <a:spLocks noChangeArrowheads="1"/>
            </p:cNvSpPr>
            <p:nvPr/>
          </p:nvSpPr>
          <p:spPr bwMode="auto">
            <a:xfrm>
              <a:off x="5982690" y="5661033"/>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1" name="椭圆 7">
              <a:extLst>
                <a:ext uri="{FF2B5EF4-FFF2-40B4-BE49-F238E27FC236}">
                  <a16:creationId xmlns:a16="http://schemas.microsoft.com/office/drawing/2014/main" xmlns="" id="{AF8CE0F5-4959-421B-B12A-F79242E58BBB}"/>
                </a:ext>
              </a:extLst>
            </p:cNvPr>
            <p:cNvSpPr>
              <a:spLocks noChangeArrowheads="1"/>
            </p:cNvSpPr>
            <p:nvPr/>
          </p:nvSpPr>
          <p:spPr bwMode="auto">
            <a:xfrm>
              <a:off x="5982690" y="3700382"/>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rotWithShape="1">
          <a:blip r:embed="rId3"/>
          <a:srcRect l="1" r="579" b="16371"/>
          <a:stretch/>
        </p:blipFill>
        <p:spPr>
          <a:xfrm>
            <a:off x="1036544" y="1206230"/>
            <a:ext cx="5585385" cy="5379925"/>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1189440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6068827" cy="690880"/>
            <a:chOff x="406400" y="325120"/>
            <a:chExt cx="6068827"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建模引擎</a:t>
              </a:r>
              <a:r>
                <a:rPr lang="en-US" altLang="zh-CN" sz="2800" dirty="0">
                  <a:solidFill>
                    <a:srgbClr val="33383B"/>
                  </a:solidFill>
                  <a:latin typeface="苹方 粗体" panose="020B0600000000000000" pitchFamily="34" charset="-122"/>
                  <a:ea typeface="苹方 粗体" panose="020B0600000000000000" pitchFamily="34" charset="-122"/>
                </a:rPr>
                <a:t>-</a:t>
              </a:r>
              <a:r>
                <a:rPr lang="zh-CN" altLang="en-US" sz="2800" dirty="0">
                  <a:solidFill>
                    <a:srgbClr val="33383B"/>
                  </a:solidFill>
                  <a:latin typeface="苹方 粗体" panose="020B0600000000000000" pitchFamily="34" charset="-122"/>
                  <a:ea typeface="苹方 粗体" panose="020B0600000000000000" pitchFamily="34" charset="-122"/>
                </a:rPr>
                <a:t>列表</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grpSp>
        <p:nvGrpSpPr>
          <p:cNvPr id="29" name="组合 28">
            <a:extLst>
              <a:ext uri="{FF2B5EF4-FFF2-40B4-BE49-F238E27FC236}">
                <a16:creationId xmlns:a16="http://schemas.microsoft.com/office/drawing/2014/main" xmlns="" id="{089CC3AE-D4D3-4B7F-9210-437B5A35BAD0}"/>
              </a:ext>
            </a:extLst>
          </p:cNvPr>
          <p:cNvGrpSpPr/>
          <p:nvPr/>
        </p:nvGrpSpPr>
        <p:grpSpPr>
          <a:xfrm>
            <a:off x="1051099" y="3411743"/>
            <a:ext cx="10271357" cy="428400"/>
            <a:chOff x="808859" y="5571304"/>
            <a:chExt cx="10271357" cy="428400"/>
          </a:xfrm>
          <a:solidFill>
            <a:schemeClr val="bg1">
              <a:lumMod val="75000"/>
            </a:schemeClr>
          </a:solidFill>
        </p:grpSpPr>
        <p:sp>
          <p:nvSpPr>
            <p:cNvPr id="30" name="矩形 29">
              <a:extLst>
                <a:ext uri="{FF2B5EF4-FFF2-40B4-BE49-F238E27FC236}">
                  <a16:creationId xmlns:a16="http://schemas.microsoft.com/office/drawing/2014/main" xmlns="" id="{6E342796-3B92-4415-B95B-451AE128119C}"/>
                </a:ext>
              </a:extLst>
            </p:cNvPr>
            <p:cNvSpPr/>
            <p:nvPr/>
          </p:nvSpPr>
          <p:spPr>
            <a:xfrm>
              <a:off x="808859" y="5571304"/>
              <a:ext cx="10271357"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31" name="矩形 30">
              <a:extLst>
                <a:ext uri="{FF2B5EF4-FFF2-40B4-BE49-F238E27FC236}">
                  <a16:creationId xmlns:a16="http://schemas.microsoft.com/office/drawing/2014/main" xmlns="" id="{512CDE01-23D7-4EB8-8D38-17232DA31D35}"/>
                </a:ext>
              </a:extLst>
            </p:cNvPr>
            <p:cNvSpPr/>
            <p:nvPr/>
          </p:nvSpPr>
          <p:spPr>
            <a:xfrm>
              <a:off x="1192886" y="5631616"/>
              <a:ext cx="829073" cy="307777"/>
            </a:xfrm>
            <a:prstGeom prst="rect">
              <a:avLst/>
            </a:prstGeom>
            <a:grpFill/>
          </p:spPr>
          <p:txBody>
            <a:bodyPr wrap="none">
              <a:spAutoFit/>
            </a:bodyPr>
            <a:lstStyle/>
            <a:p>
              <a:pPr lvl="0" defTabSz="309555">
                <a:defRPr/>
              </a:pPr>
              <a:r>
                <a:rPr lang="zh-CN" altLang="en-US" sz="1400" b="1" dirty="0">
                  <a:solidFill>
                    <a:srgbClr val="FFFFFF"/>
                  </a:solidFill>
                  <a:latin typeface="微软雅黑" panose="020B0503020204020204" pitchFamily="34" charset="-122"/>
                  <a:ea typeface="微软雅黑" panose="020B0503020204020204" pitchFamily="34" charset="-122"/>
                </a:rPr>
                <a:t>数 据 库</a:t>
              </a:r>
            </a:p>
          </p:txBody>
        </p:sp>
        <p:sp>
          <p:nvSpPr>
            <p:cNvPr id="32" name="矩形 31">
              <a:extLst>
                <a:ext uri="{FF2B5EF4-FFF2-40B4-BE49-F238E27FC236}">
                  <a16:creationId xmlns:a16="http://schemas.microsoft.com/office/drawing/2014/main" xmlns="" id="{D4EF0E29-5079-490B-B06B-8A4B07D02A98}"/>
                </a:ext>
              </a:extLst>
            </p:cNvPr>
            <p:cNvSpPr/>
            <p:nvPr/>
          </p:nvSpPr>
          <p:spPr>
            <a:xfrm>
              <a:off x="2894501" y="562170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思泉云平台</a:t>
              </a:r>
            </a:p>
          </p:txBody>
        </p:sp>
        <p:sp>
          <p:nvSpPr>
            <p:cNvPr id="34" name="矩形 33">
              <a:extLst>
                <a:ext uri="{FF2B5EF4-FFF2-40B4-BE49-F238E27FC236}">
                  <a16:creationId xmlns:a16="http://schemas.microsoft.com/office/drawing/2014/main" xmlns="" id="{3BA89F53-44FC-428C-B68A-94919AF38D33}"/>
                </a:ext>
              </a:extLst>
            </p:cNvPr>
            <p:cNvSpPr/>
            <p:nvPr/>
          </p:nvSpPr>
          <p:spPr>
            <a:xfrm>
              <a:off x="4366149" y="562170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第三方系统</a:t>
              </a:r>
            </a:p>
          </p:txBody>
        </p:sp>
        <p:cxnSp>
          <p:nvCxnSpPr>
            <p:cNvPr id="35" name="直接连接符 34">
              <a:extLst>
                <a:ext uri="{FF2B5EF4-FFF2-40B4-BE49-F238E27FC236}">
                  <a16:creationId xmlns:a16="http://schemas.microsoft.com/office/drawing/2014/main" xmlns="" id="{E2B10598-3AF8-4229-B4EA-EA70004EB5FC}"/>
                </a:ext>
              </a:extLst>
            </p:cNvPr>
            <p:cNvCxnSpPr/>
            <p:nvPr/>
          </p:nvCxnSpPr>
          <p:spPr>
            <a:xfrm>
              <a:off x="2566354" y="5571304"/>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051098" y="3995266"/>
            <a:ext cx="10271358" cy="428400"/>
            <a:chOff x="1097280" y="4629539"/>
            <a:chExt cx="10271358" cy="428400"/>
          </a:xfrm>
          <a:solidFill>
            <a:schemeClr val="bg1">
              <a:lumMod val="75000"/>
            </a:schemeClr>
          </a:solidFill>
        </p:grpSpPr>
        <p:grpSp>
          <p:nvGrpSpPr>
            <p:cNvPr id="67" name="组合 66">
              <a:extLst>
                <a:ext uri="{FF2B5EF4-FFF2-40B4-BE49-F238E27FC236}">
                  <a16:creationId xmlns:a16="http://schemas.microsoft.com/office/drawing/2014/main" xmlns="" id="{3CE4198E-A33B-4DF8-A710-29E19E1277A9}"/>
                </a:ext>
              </a:extLst>
            </p:cNvPr>
            <p:cNvGrpSpPr/>
            <p:nvPr/>
          </p:nvGrpSpPr>
          <p:grpSpPr>
            <a:xfrm>
              <a:off x="1097280" y="4629539"/>
              <a:ext cx="10271358" cy="428400"/>
              <a:chOff x="808860" y="3744725"/>
              <a:chExt cx="10271358" cy="428400"/>
            </a:xfrm>
            <a:grpFill/>
          </p:grpSpPr>
          <p:sp>
            <p:nvSpPr>
              <p:cNvPr id="73" name="矩形 72">
                <a:extLst>
                  <a:ext uri="{FF2B5EF4-FFF2-40B4-BE49-F238E27FC236}">
                    <a16:creationId xmlns:a16="http://schemas.microsoft.com/office/drawing/2014/main" xmlns="" id="{EB7B58C5-AE57-4372-B1D4-F7B69EC1BDC4}"/>
                  </a:ext>
                </a:extLst>
              </p:cNvPr>
              <p:cNvSpPr/>
              <p:nvPr/>
            </p:nvSpPr>
            <p:spPr>
              <a:xfrm>
                <a:off x="808860" y="3744725"/>
                <a:ext cx="10271358"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l"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74" name="矩形 73">
                <a:extLst>
                  <a:ext uri="{FF2B5EF4-FFF2-40B4-BE49-F238E27FC236}">
                    <a16:creationId xmlns:a16="http://schemas.microsoft.com/office/drawing/2014/main" xmlns="" id="{7C1F40D0-2E9E-4FA6-B42A-88BA8B3F7502}"/>
                  </a:ext>
                </a:extLst>
              </p:cNvPr>
              <p:cNvSpPr/>
              <p:nvPr/>
            </p:nvSpPr>
            <p:spPr>
              <a:xfrm>
                <a:off x="1209280" y="3805037"/>
                <a:ext cx="912429" cy="307777"/>
              </a:xfrm>
              <a:prstGeom prst="rect">
                <a:avLst/>
              </a:prstGeom>
              <a:grpFill/>
            </p:spPr>
            <p:txBody>
              <a:bodyPr wrap="none">
                <a:spAutoFit/>
              </a:bodyPr>
              <a:lstStyle/>
              <a:p>
                <a:pPr lvl="0" algn="l" defTabSz="309555">
                  <a:defRPr/>
                </a:pPr>
                <a:r>
                  <a:rPr lang="zh-CN" altLang="en-US" sz="1400" b="1" dirty="0">
                    <a:solidFill>
                      <a:srgbClr val="FFFFFF"/>
                    </a:solidFill>
                    <a:latin typeface="微软雅黑" panose="020B0503020204020204" pitchFamily="34" charset="-122"/>
                    <a:ea typeface="微软雅黑" panose="020B0503020204020204" pitchFamily="34" charset="-122"/>
                  </a:rPr>
                  <a:t>数据来源</a:t>
                </a:r>
              </a:p>
            </p:txBody>
          </p:sp>
          <p:sp>
            <p:nvSpPr>
              <p:cNvPr id="75" name="矩形 74">
                <a:extLst>
                  <a:ext uri="{FF2B5EF4-FFF2-40B4-BE49-F238E27FC236}">
                    <a16:creationId xmlns:a16="http://schemas.microsoft.com/office/drawing/2014/main" xmlns="" id="{C7F90D23-CF62-4F52-B7EE-3C2B2FC5554F}"/>
                  </a:ext>
                </a:extLst>
              </p:cNvPr>
              <p:cNvSpPr/>
              <p:nvPr/>
            </p:nvSpPr>
            <p:spPr>
              <a:xfrm>
                <a:off x="2894501"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实体</a:t>
                </a:r>
              </a:p>
            </p:txBody>
          </p:sp>
          <p:sp>
            <p:nvSpPr>
              <p:cNvPr id="76" name="矩形 75">
                <a:extLst>
                  <a:ext uri="{FF2B5EF4-FFF2-40B4-BE49-F238E27FC236}">
                    <a16:creationId xmlns:a16="http://schemas.microsoft.com/office/drawing/2014/main" xmlns="" id="{BCCE219B-15A7-4869-97FA-B50FFC6E6C5F}"/>
                  </a:ext>
                </a:extLst>
              </p:cNvPr>
              <p:cNvSpPr/>
              <p:nvPr/>
            </p:nvSpPr>
            <p:spPr>
              <a:xfrm>
                <a:off x="5735631"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视图</a:t>
                </a:r>
              </a:p>
            </p:txBody>
          </p:sp>
          <p:sp>
            <p:nvSpPr>
              <p:cNvPr id="77" name="矩形 76">
                <a:extLst>
                  <a:ext uri="{FF2B5EF4-FFF2-40B4-BE49-F238E27FC236}">
                    <a16:creationId xmlns:a16="http://schemas.microsoft.com/office/drawing/2014/main" xmlns="" id="{B772B298-58E8-4E58-917B-0B2C36BC5B4F}"/>
                  </a:ext>
                </a:extLst>
              </p:cNvPr>
              <p:cNvSpPr/>
              <p:nvPr/>
            </p:nvSpPr>
            <p:spPr>
              <a:xfrm>
                <a:off x="7161675"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lvl="0" algn="ctr" defTabSz="309555" hangingPunct="0">
                  <a:defRPr/>
                </a:pPr>
                <a:r>
                  <a:rPr lang="zh-CN" altLang="en-US" sz="1100" kern="0" dirty="0">
                    <a:solidFill>
                      <a:schemeClr val="bg1"/>
                    </a:solidFill>
                    <a:latin typeface="微软雅黑" panose="020B0503020204020204" pitchFamily="34" charset="-122"/>
                    <a:ea typeface="微软雅黑" panose="020B0503020204020204" pitchFamily="34" charset="-122"/>
                    <a:sym typeface="Helvetica Light"/>
                  </a:rPr>
                  <a:t>存储过程</a:t>
                </a:r>
              </a:p>
            </p:txBody>
          </p:sp>
          <p:sp>
            <p:nvSpPr>
              <p:cNvPr id="78" name="矩形 77">
                <a:extLst>
                  <a:ext uri="{FF2B5EF4-FFF2-40B4-BE49-F238E27FC236}">
                    <a16:creationId xmlns:a16="http://schemas.microsoft.com/office/drawing/2014/main" xmlns="" id="{6D563798-D669-40B4-AB36-3D904A37FB31}"/>
                  </a:ext>
                </a:extLst>
              </p:cNvPr>
              <p:cNvSpPr/>
              <p:nvPr/>
            </p:nvSpPr>
            <p:spPr>
              <a:xfrm>
                <a:off x="4366149"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关联表</a:t>
                </a:r>
              </a:p>
            </p:txBody>
          </p:sp>
          <p:cxnSp>
            <p:nvCxnSpPr>
              <p:cNvPr id="79" name="直接连接符 78">
                <a:extLst>
                  <a:ext uri="{FF2B5EF4-FFF2-40B4-BE49-F238E27FC236}">
                    <a16:creationId xmlns:a16="http://schemas.microsoft.com/office/drawing/2014/main" xmlns="" id="{DC5E016A-1E0B-4AFF-AE7F-F729291A4BE7}"/>
                  </a:ext>
                </a:extLst>
              </p:cNvPr>
              <p:cNvCxnSpPr/>
              <p:nvPr/>
            </p:nvCxnSpPr>
            <p:spPr>
              <a:xfrm>
                <a:off x="2566354" y="3744725"/>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矩形 79">
                <a:extLst>
                  <a:ext uri="{FF2B5EF4-FFF2-40B4-BE49-F238E27FC236}">
                    <a16:creationId xmlns:a16="http://schemas.microsoft.com/office/drawing/2014/main" xmlns="" id="{14E527E5-B165-47F6-BB9E-AD1E628359DF}"/>
                  </a:ext>
                </a:extLst>
              </p:cNvPr>
              <p:cNvSpPr/>
              <p:nvPr/>
            </p:nvSpPr>
            <p:spPr>
              <a:xfrm>
                <a:off x="8557975"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SQL</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数据源</a:t>
                </a:r>
              </a:p>
            </p:txBody>
          </p:sp>
        </p:grpSp>
        <p:sp>
          <p:nvSpPr>
            <p:cNvPr id="93" name="矩形 92">
              <a:extLst>
                <a:ext uri="{FF2B5EF4-FFF2-40B4-BE49-F238E27FC236}">
                  <a16:creationId xmlns:a16="http://schemas.microsoft.com/office/drawing/2014/main" xmlns="" id="{14E527E5-B165-47F6-BB9E-AD1E628359DF}"/>
                </a:ext>
              </a:extLst>
            </p:cNvPr>
            <p:cNvSpPr/>
            <p:nvPr/>
          </p:nvSpPr>
          <p:spPr>
            <a:xfrm>
              <a:off x="10212777" y="468738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业务代码类</a:t>
              </a:r>
            </a:p>
          </p:txBody>
        </p:sp>
      </p:grpSp>
      <p:grpSp>
        <p:nvGrpSpPr>
          <p:cNvPr id="2" name="组合 1"/>
          <p:cNvGrpSpPr/>
          <p:nvPr/>
        </p:nvGrpSpPr>
        <p:grpSpPr>
          <a:xfrm>
            <a:off x="1054248" y="1487053"/>
            <a:ext cx="10271358" cy="428400"/>
            <a:chOff x="1097280" y="1487630"/>
            <a:chExt cx="10271358" cy="428400"/>
          </a:xfrm>
          <a:solidFill>
            <a:srgbClr val="3D5272"/>
          </a:solidFill>
        </p:grpSpPr>
        <p:grpSp>
          <p:nvGrpSpPr>
            <p:cNvPr id="94" name="组合 93">
              <a:extLst>
                <a:ext uri="{FF2B5EF4-FFF2-40B4-BE49-F238E27FC236}">
                  <a16:creationId xmlns:a16="http://schemas.microsoft.com/office/drawing/2014/main" xmlns="" id="{CFFF8E63-0B9F-4E39-A78B-A2D6DFAA1082}"/>
                </a:ext>
              </a:extLst>
            </p:cNvPr>
            <p:cNvGrpSpPr/>
            <p:nvPr/>
          </p:nvGrpSpPr>
          <p:grpSpPr>
            <a:xfrm>
              <a:off x="1097280" y="1487630"/>
              <a:ext cx="10271358" cy="428400"/>
              <a:chOff x="808860" y="4353964"/>
              <a:chExt cx="10271358" cy="428400"/>
            </a:xfrm>
            <a:grpFill/>
          </p:grpSpPr>
          <p:sp>
            <p:nvSpPr>
              <p:cNvPr id="95" name="矩形 94">
                <a:extLst>
                  <a:ext uri="{FF2B5EF4-FFF2-40B4-BE49-F238E27FC236}">
                    <a16:creationId xmlns:a16="http://schemas.microsoft.com/office/drawing/2014/main" xmlns="" id="{44516D29-C432-4D3A-831E-E088B05DF10B}"/>
                  </a:ext>
                </a:extLst>
              </p:cNvPr>
              <p:cNvSpPr/>
              <p:nvPr/>
            </p:nvSpPr>
            <p:spPr>
              <a:xfrm>
                <a:off x="808860" y="4353964"/>
                <a:ext cx="10271358"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96" name="矩形 95">
                <a:extLst>
                  <a:ext uri="{FF2B5EF4-FFF2-40B4-BE49-F238E27FC236}">
                    <a16:creationId xmlns:a16="http://schemas.microsoft.com/office/drawing/2014/main" xmlns="" id="{8C524D04-68EC-479F-BA72-A62757A00743}"/>
                  </a:ext>
                </a:extLst>
              </p:cNvPr>
              <p:cNvSpPr/>
              <p:nvPr/>
            </p:nvSpPr>
            <p:spPr>
              <a:xfrm>
                <a:off x="1192886" y="4414276"/>
                <a:ext cx="902811" cy="307777"/>
              </a:xfrm>
              <a:prstGeom prst="rect">
                <a:avLst/>
              </a:prstGeom>
              <a:grpFill/>
            </p:spPr>
            <p:txBody>
              <a:bodyPr wrap="none">
                <a:spAutoFit/>
              </a:bodyPr>
              <a:lstStyle/>
              <a:p>
                <a:pPr lvl="0" defTabSz="309555">
                  <a:defRPr/>
                </a:pPr>
                <a:r>
                  <a:rPr lang="zh-CN" altLang="en-US" sz="1400" b="1" dirty="0">
                    <a:solidFill>
                      <a:srgbClr val="FFFFFF"/>
                    </a:solidFill>
                    <a:latin typeface="微软雅黑" panose="020B0503020204020204" pitchFamily="34" charset="-122"/>
                    <a:ea typeface="微软雅黑" panose="020B0503020204020204" pitchFamily="34" charset="-122"/>
                  </a:rPr>
                  <a:t>应用场景</a:t>
                </a:r>
              </a:p>
            </p:txBody>
          </p:sp>
          <p:sp>
            <p:nvSpPr>
              <p:cNvPr id="97" name="矩形 96">
                <a:extLst>
                  <a:ext uri="{FF2B5EF4-FFF2-40B4-BE49-F238E27FC236}">
                    <a16:creationId xmlns:a16="http://schemas.microsoft.com/office/drawing/2014/main" xmlns="" id="{2FE8A74B-601D-47E1-A789-AC01EA779BE4}"/>
                  </a:ext>
                </a:extLst>
              </p:cNvPr>
              <p:cNvSpPr/>
              <p:nvPr/>
            </p:nvSpPr>
            <p:spPr>
              <a:xfrm>
                <a:off x="2894501" y="4404364"/>
                <a:ext cx="1000990"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kern="0" noProof="0" dirty="0">
                    <a:solidFill>
                      <a:schemeClr val="bg1"/>
                    </a:solidFill>
                    <a:latin typeface="微软雅黑" panose="020B0503020204020204" pitchFamily="34" charset="-122"/>
                    <a:ea typeface="微软雅黑" panose="020B0503020204020204" pitchFamily="34" charset="-122"/>
                    <a:sym typeface="Helvetica Light"/>
                  </a:rPr>
                  <a:t>业务模块</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98" name="矩形 97">
                <a:extLst>
                  <a:ext uri="{FF2B5EF4-FFF2-40B4-BE49-F238E27FC236}">
                    <a16:creationId xmlns:a16="http://schemas.microsoft.com/office/drawing/2014/main" xmlns="" id="{1829A062-54BE-4A68-8467-FD0D4A6219BC}"/>
                  </a:ext>
                </a:extLst>
              </p:cNvPr>
              <p:cNvSpPr/>
              <p:nvPr/>
            </p:nvSpPr>
            <p:spPr>
              <a:xfrm>
                <a:off x="5735631"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门户部件</a:t>
                </a:r>
              </a:p>
            </p:txBody>
          </p:sp>
          <p:sp>
            <p:nvSpPr>
              <p:cNvPr id="99" name="矩形 98">
                <a:extLst>
                  <a:ext uri="{FF2B5EF4-FFF2-40B4-BE49-F238E27FC236}">
                    <a16:creationId xmlns:a16="http://schemas.microsoft.com/office/drawing/2014/main" xmlns="" id="{DE7E58CD-4479-4C23-8DE3-553BC625F6C7}"/>
                  </a:ext>
                </a:extLst>
              </p:cNvPr>
              <p:cNvSpPr/>
              <p:nvPr/>
            </p:nvSpPr>
            <p:spPr>
              <a:xfrm>
                <a:off x="7105113" y="4404364"/>
                <a:ext cx="894506"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大屏数据看板</a:t>
                </a:r>
              </a:p>
            </p:txBody>
          </p:sp>
          <p:sp>
            <p:nvSpPr>
              <p:cNvPr id="100" name="矩形 99">
                <a:extLst>
                  <a:ext uri="{FF2B5EF4-FFF2-40B4-BE49-F238E27FC236}">
                    <a16:creationId xmlns:a16="http://schemas.microsoft.com/office/drawing/2014/main" xmlns="" id="{9993FC72-035D-4A4B-A208-92F4D73A98E4}"/>
                  </a:ext>
                </a:extLst>
              </p:cNvPr>
              <p:cNvSpPr/>
              <p:nvPr/>
            </p:nvSpPr>
            <p:spPr>
              <a:xfrm>
                <a:off x="8557975" y="4404364"/>
                <a:ext cx="925642"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lvl="0" algn="ctr" defTabSz="309555" hangingPunct="0">
                  <a:defRPr/>
                </a:pPr>
                <a:r>
                  <a:rPr lang="zh-CN" altLang="en-US" sz="1100" kern="0" dirty="0">
                    <a:solidFill>
                      <a:schemeClr val="bg1"/>
                    </a:solidFill>
                    <a:latin typeface="微软雅黑" panose="020B0503020204020204" pitchFamily="34" charset="-122"/>
                    <a:ea typeface="微软雅黑" panose="020B0503020204020204" pitchFamily="34" charset="-122"/>
                    <a:sym typeface="Helvetica Light"/>
                  </a:rPr>
                  <a:t>弹框选择数据</a:t>
                </a:r>
              </a:p>
            </p:txBody>
          </p:sp>
          <p:sp>
            <p:nvSpPr>
              <p:cNvPr id="101" name="矩形 100">
                <a:extLst>
                  <a:ext uri="{FF2B5EF4-FFF2-40B4-BE49-F238E27FC236}">
                    <a16:creationId xmlns:a16="http://schemas.microsoft.com/office/drawing/2014/main" xmlns="" id="{77FAA38B-CE0B-4E0D-8441-8495BACFF11F}"/>
                  </a:ext>
                </a:extLst>
              </p:cNvPr>
              <p:cNvSpPr/>
              <p:nvPr/>
            </p:nvSpPr>
            <p:spPr>
              <a:xfrm>
                <a:off x="4366149"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业务预警</a:t>
                </a:r>
              </a:p>
            </p:txBody>
          </p:sp>
          <p:cxnSp>
            <p:nvCxnSpPr>
              <p:cNvPr id="102" name="直接连接符 101">
                <a:extLst>
                  <a:ext uri="{FF2B5EF4-FFF2-40B4-BE49-F238E27FC236}">
                    <a16:creationId xmlns:a16="http://schemas.microsoft.com/office/drawing/2014/main" xmlns="" id="{D797E333-02D3-49FC-8BB1-FF9DB6AC1F26}"/>
                  </a:ext>
                </a:extLst>
              </p:cNvPr>
              <p:cNvCxnSpPr/>
              <p:nvPr/>
            </p:nvCxnSpPr>
            <p:spPr>
              <a:xfrm>
                <a:off x="2566354" y="4353964"/>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3" name="矩形 102">
              <a:extLst>
                <a:ext uri="{FF2B5EF4-FFF2-40B4-BE49-F238E27FC236}">
                  <a16:creationId xmlns:a16="http://schemas.microsoft.com/office/drawing/2014/main" xmlns="" id="{77FAA38B-CE0B-4E0D-8441-8495BACFF11F}"/>
                </a:ext>
              </a:extLst>
            </p:cNvPr>
            <p:cNvSpPr/>
            <p:nvPr/>
          </p:nvSpPr>
          <p:spPr>
            <a:xfrm>
              <a:off x="10242695" y="1552038"/>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kern="0" dirty="0">
                  <a:solidFill>
                    <a:schemeClr val="bg1"/>
                  </a:solidFill>
                  <a:latin typeface="微软雅黑" panose="020B0503020204020204" pitchFamily="34" charset="-122"/>
                  <a:ea typeface="微软雅黑" panose="020B0503020204020204" pitchFamily="34" charset="-122"/>
                  <a:sym typeface="Helvetica Light"/>
                </a:rPr>
                <a:t>统计图表</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grpSp>
      <p:grpSp>
        <p:nvGrpSpPr>
          <p:cNvPr id="5" name="组合 4"/>
          <p:cNvGrpSpPr/>
          <p:nvPr/>
        </p:nvGrpSpPr>
        <p:grpSpPr>
          <a:xfrm>
            <a:off x="1051098" y="4578789"/>
            <a:ext cx="10271358" cy="428400"/>
            <a:chOff x="1097280" y="4046743"/>
            <a:chExt cx="10271358" cy="428400"/>
          </a:xfrm>
          <a:solidFill>
            <a:schemeClr val="bg1">
              <a:lumMod val="75000"/>
            </a:schemeClr>
          </a:solidFill>
        </p:grpSpPr>
        <p:grpSp>
          <p:nvGrpSpPr>
            <p:cNvPr id="104" name="组合 103">
              <a:extLst>
                <a:ext uri="{FF2B5EF4-FFF2-40B4-BE49-F238E27FC236}">
                  <a16:creationId xmlns:a16="http://schemas.microsoft.com/office/drawing/2014/main" xmlns="" id="{CFFF8E63-0B9F-4E39-A78B-A2D6DFAA1082}"/>
                </a:ext>
              </a:extLst>
            </p:cNvPr>
            <p:cNvGrpSpPr/>
            <p:nvPr/>
          </p:nvGrpSpPr>
          <p:grpSpPr>
            <a:xfrm>
              <a:off x="1097280" y="4046743"/>
              <a:ext cx="10271358" cy="428400"/>
              <a:chOff x="808860" y="4353964"/>
              <a:chExt cx="10271358" cy="428400"/>
            </a:xfrm>
            <a:grpFill/>
          </p:grpSpPr>
          <p:sp>
            <p:nvSpPr>
              <p:cNvPr id="105" name="矩形 104">
                <a:extLst>
                  <a:ext uri="{FF2B5EF4-FFF2-40B4-BE49-F238E27FC236}">
                    <a16:creationId xmlns:a16="http://schemas.microsoft.com/office/drawing/2014/main" xmlns="" id="{44516D29-C432-4D3A-831E-E088B05DF10B}"/>
                  </a:ext>
                </a:extLst>
              </p:cNvPr>
              <p:cNvSpPr/>
              <p:nvPr/>
            </p:nvSpPr>
            <p:spPr>
              <a:xfrm>
                <a:off x="808860" y="4353964"/>
                <a:ext cx="10271358"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06" name="矩形 105">
                <a:extLst>
                  <a:ext uri="{FF2B5EF4-FFF2-40B4-BE49-F238E27FC236}">
                    <a16:creationId xmlns:a16="http://schemas.microsoft.com/office/drawing/2014/main" xmlns="" id="{8C524D04-68EC-479F-BA72-A62757A00743}"/>
                  </a:ext>
                </a:extLst>
              </p:cNvPr>
              <p:cNvSpPr/>
              <p:nvPr/>
            </p:nvSpPr>
            <p:spPr>
              <a:xfrm>
                <a:off x="1192886" y="4414276"/>
                <a:ext cx="902811" cy="307777"/>
              </a:xfrm>
              <a:prstGeom prst="rect">
                <a:avLst/>
              </a:prstGeom>
              <a:grpFill/>
            </p:spPr>
            <p:txBody>
              <a:bodyPr wrap="none">
                <a:spAutoFit/>
              </a:bodyPr>
              <a:lstStyle/>
              <a:p>
                <a:pPr lvl="0" defTabSz="309555">
                  <a:defRPr/>
                </a:pPr>
                <a:r>
                  <a:rPr lang="zh-CN" altLang="en-US" sz="1400" b="1" dirty="0">
                    <a:solidFill>
                      <a:schemeClr val="bg1"/>
                    </a:solidFill>
                    <a:latin typeface="微软雅黑" panose="020B0503020204020204" pitchFamily="34" charset="-122"/>
                    <a:ea typeface="微软雅黑" panose="020B0503020204020204" pitchFamily="34" charset="-122"/>
                  </a:rPr>
                  <a:t>数据操作</a:t>
                </a:r>
              </a:p>
            </p:txBody>
          </p:sp>
          <p:sp>
            <p:nvSpPr>
              <p:cNvPr id="107" name="矩形 106">
                <a:extLst>
                  <a:ext uri="{FF2B5EF4-FFF2-40B4-BE49-F238E27FC236}">
                    <a16:creationId xmlns:a16="http://schemas.microsoft.com/office/drawing/2014/main" xmlns="" id="{2FE8A74B-601D-47E1-A789-AC01EA779BE4}"/>
                  </a:ext>
                </a:extLst>
              </p:cNvPr>
              <p:cNvSpPr/>
              <p:nvPr/>
            </p:nvSpPr>
            <p:spPr>
              <a:xfrm>
                <a:off x="2894501" y="4404364"/>
                <a:ext cx="1000990"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kern="0" noProof="0" dirty="0">
                    <a:solidFill>
                      <a:schemeClr val="bg1"/>
                    </a:solidFill>
                    <a:latin typeface="微软雅黑" panose="020B0503020204020204" pitchFamily="34" charset="-122"/>
                    <a:ea typeface="微软雅黑" panose="020B0503020204020204" pitchFamily="34" charset="-122"/>
                    <a:sym typeface="Helvetica Light"/>
                  </a:rPr>
                  <a:t>新增</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Helvetica Light"/>
                </a:endParaRPr>
              </a:p>
            </p:txBody>
          </p:sp>
          <p:sp>
            <p:nvSpPr>
              <p:cNvPr id="108" name="矩形 107">
                <a:extLst>
                  <a:ext uri="{FF2B5EF4-FFF2-40B4-BE49-F238E27FC236}">
                    <a16:creationId xmlns:a16="http://schemas.microsoft.com/office/drawing/2014/main" xmlns="" id="{1829A062-54BE-4A68-8467-FD0D4A6219BC}"/>
                  </a:ext>
                </a:extLst>
              </p:cNvPr>
              <p:cNvSpPr/>
              <p:nvPr/>
            </p:nvSpPr>
            <p:spPr>
              <a:xfrm>
                <a:off x="5735631"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删除</a:t>
                </a:r>
              </a:p>
            </p:txBody>
          </p:sp>
          <p:sp>
            <p:nvSpPr>
              <p:cNvPr id="109" name="矩形 108">
                <a:extLst>
                  <a:ext uri="{FF2B5EF4-FFF2-40B4-BE49-F238E27FC236}">
                    <a16:creationId xmlns:a16="http://schemas.microsoft.com/office/drawing/2014/main" xmlns="" id="{DE7E58CD-4479-4C23-8DE3-553BC625F6C7}"/>
                  </a:ext>
                </a:extLst>
              </p:cNvPr>
              <p:cNvSpPr/>
              <p:nvPr/>
            </p:nvSpPr>
            <p:spPr>
              <a:xfrm>
                <a:off x="7161675"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导出</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导入</a:t>
                </a:r>
              </a:p>
            </p:txBody>
          </p:sp>
          <p:sp>
            <p:nvSpPr>
              <p:cNvPr id="110" name="矩形 109">
                <a:extLst>
                  <a:ext uri="{FF2B5EF4-FFF2-40B4-BE49-F238E27FC236}">
                    <a16:creationId xmlns:a16="http://schemas.microsoft.com/office/drawing/2014/main" xmlns="" id="{9993FC72-035D-4A4B-A208-92F4D73A98E4}"/>
                  </a:ext>
                </a:extLst>
              </p:cNvPr>
              <p:cNvSpPr/>
              <p:nvPr/>
            </p:nvSpPr>
            <p:spPr>
              <a:xfrm>
                <a:off x="8557975"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dirty="0">
                    <a:solidFill>
                      <a:schemeClr val="bg1"/>
                    </a:solidFill>
                    <a:latin typeface="微软雅黑" panose="020B0503020204020204" pitchFamily="34" charset="-122"/>
                    <a:ea typeface="微软雅黑" panose="020B0503020204020204" pitchFamily="34" charset="-122"/>
                  </a:rPr>
                  <a:t>数据日志</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Helvetica Light"/>
                </a:endParaRPr>
              </a:p>
            </p:txBody>
          </p:sp>
          <p:sp>
            <p:nvSpPr>
              <p:cNvPr id="111" name="矩形 110">
                <a:extLst>
                  <a:ext uri="{FF2B5EF4-FFF2-40B4-BE49-F238E27FC236}">
                    <a16:creationId xmlns:a16="http://schemas.microsoft.com/office/drawing/2014/main" xmlns="" id="{77FAA38B-CE0B-4E0D-8441-8495BACFF11F}"/>
                  </a:ext>
                </a:extLst>
              </p:cNvPr>
              <p:cNvSpPr/>
              <p:nvPr/>
            </p:nvSpPr>
            <p:spPr>
              <a:xfrm>
                <a:off x="4323848" y="4404364"/>
                <a:ext cx="1008287"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修改</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批量修改</a:t>
                </a:r>
              </a:p>
            </p:txBody>
          </p:sp>
          <p:cxnSp>
            <p:nvCxnSpPr>
              <p:cNvPr id="112" name="直接连接符 111">
                <a:extLst>
                  <a:ext uri="{FF2B5EF4-FFF2-40B4-BE49-F238E27FC236}">
                    <a16:creationId xmlns:a16="http://schemas.microsoft.com/office/drawing/2014/main" xmlns="" id="{D797E333-02D3-49FC-8BB1-FF9DB6AC1F26}"/>
                  </a:ext>
                </a:extLst>
              </p:cNvPr>
              <p:cNvCxnSpPr/>
              <p:nvPr/>
            </p:nvCxnSpPr>
            <p:spPr>
              <a:xfrm>
                <a:off x="2566354" y="4353964"/>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3" name="矩形 112">
              <a:extLst>
                <a:ext uri="{FF2B5EF4-FFF2-40B4-BE49-F238E27FC236}">
                  <a16:creationId xmlns:a16="http://schemas.microsoft.com/office/drawing/2014/main" xmlns="" id="{77FAA38B-CE0B-4E0D-8441-8495BACFF11F}"/>
                </a:ext>
              </a:extLst>
            </p:cNvPr>
            <p:cNvSpPr/>
            <p:nvPr/>
          </p:nvSpPr>
          <p:spPr>
            <a:xfrm>
              <a:off x="10242695" y="4089831"/>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kern="0" dirty="0">
                  <a:solidFill>
                    <a:schemeClr val="bg1"/>
                  </a:solidFill>
                  <a:latin typeface="微软雅黑" panose="020B0503020204020204" pitchFamily="34" charset="-122"/>
                  <a:ea typeface="微软雅黑" panose="020B0503020204020204" pitchFamily="34" charset="-122"/>
                  <a:sym typeface="Helvetica Light"/>
                </a:rPr>
                <a:t>图表分析</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Helvetica Light"/>
              </a:endParaRPr>
            </a:p>
          </p:txBody>
        </p:sp>
      </p:grpSp>
      <p:grpSp>
        <p:nvGrpSpPr>
          <p:cNvPr id="4" name="组合 3"/>
          <p:cNvGrpSpPr/>
          <p:nvPr/>
        </p:nvGrpSpPr>
        <p:grpSpPr>
          <a:xfrm>
            <a:off x="1051098" y="5745835"/>
            <a:ext cx="10271358" cy="428400"/>
            <a:chOff x="788745" y="3695643"/>
            <a:chExt cx="10271358" cy="428400"/>
          </a:xfrm>
          <a:solidFill>
            <a:srgbClr val="DCC2B5"/>
          </a:solidFill>
        </p:grpSpPr>
        <p:grpSp>
          <p:nvGrpSpPr>
            <p:cNvPr id="114" name="组合 113">
              <a:extLst>
                <a:ext uri="{FF2B5EF4-FFF2-40B4-BE49-F238E27FC236}">
                  <a16:creationId xmlns:a16="http://schemas.microsoft.com/office/drawing/2014/main" xmlns="" id="{3CE4198E-A33B-4DF8-A710-29E19E1277A9}"/>
                </a:ext>
              </a:extLst>
            </p:cNvPr>
            <p:cNvGrpSpPr/>
            <p:nvPr/>
          </p:nvGrpSpPr>
          <p:grpSpPr>
            <a:xfrm>
              <a:off x="788745" y="3695643"/>
              <a:ext cx="10271358" cy="428400"/>
              <a:chOff x="808860" y="3744725"/>
              <a:chExt cx="10271358" cy="428400"/>
            </a:xfrm>
            <a:grpFill/>
          </p:grpSpPr>
          <p:sp>
            <p:nvSpPr>
              <p:cNvPr id="115" name="矩形 114">
                <a:extLst>
                  <a:ext uri="{FF2B5EF4-FFF2-40B4-BE49-F238E27FC236}">
                    <a16:creationId xmlns:a16="http://schemas.microsoft.com/office/drawing/2014/main" xmlns="" id="{EB7B58C5-AE57-4372-B1D4-F7B69EC1BDC4}"/>
                  </a:ext>
                </a:extLst>
              </p:cNvPr>
              <p:cNvSpPr/>
              <p:nvPr/>
            </p:nvSpPr>
            <p:spPr>
              <a:xfrm>
                <a:off x="808860" y="3744725"/>
                <a:ext cx="10271358"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l"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16" name="矩形 115">
                <a:extLst>
                  <a:ext uri="{FF2B5EF4-FFF2-40B4-BE49-F238E27FC236}">
                    <a16:creationId xmlns:a16="http://schemas.microsoft.com/office/drawing/2014/main" xmlns="" id="{7C1F40D0-2E9E-4FA6-B42A-88BA8B3F7502}"/>
                  </a:ext>
                </a:extLst>
              </p:cNvPr>
              <p:cNvSpPr/>
              <p:nvPr/>
            </p:nvSpPr>
            <p:spPr>
              <a:xfrm>
                <a:off x="1209280" y="3805037"/>
                <a:ext cx="902811" cy="307777"/>
              </a:xfrm>
              <a:prstGeom prst="rect">
                <a:avLst/>
              </a:prstGeom>
              <a:grpFill/>
            </p:spPr>
            <p:txBody>
              <a:bodyPr wrap="none">
                <a:spAutoFit/>
              </a:bodyPr>
              <a:lstStyle/>
              <a:p>
                <a:pPr lvl="0" algn="l" defTabSz="309555">
                  <a:defRPr/>
                </a:pPr>
                <a:r>
                  <a:rPr lang="zh-CN" altLang="en-US" sz="1400" b="1" dirty="0">
                    <a:solidFill>
                      <a:srgbClr val="FFFFFF"/>
                    </a:solidFill>
                    <a:latin typeface="微软雅黑" panose="020B0503020204020204" pitchFamily="34" charset="-122"/>
                    <a:ea typeface="微软雅黑" panose="020B0503020204020204" pitchFamily="34" charset="-122"/>
                  </a:rPr>
                  <a:t>其他属性</a:t>
                </a:r>
              </a:p>
            </p:txBody>
          </p:sp>
          <p:sp>
            <p:nvSpPr>
              <p:cNvPr id="117" name="矩形 116">
                <a:extLst>
                  <a:ext uri="{FF2B5EF4-FFF2-40B4-BE49-F238E27FC236}">
                    <a16:creationId xmlns:a16="http://schemas.microsoft.com/office/drawing/2014/main" xmlns="" id="{C7F90D23-CF62-4F52-B7EE-3C2B2FC5554F}"/>
                  </a:ext>
                </a:extLst>
              </p:cNvPr>
              <p:cNvSpPr/>
              <p:nvPr/>
            </p:nvSpPr>
            <p:spPr>
              <a:xfrm>
                <a:off x="2894501" y="3795125"/>
                <a:ext cx="940110"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使用</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数据权限</a:t>
                </a:r>
              </a:p>
            </p:txBody>
          </p:sp>
          <p:sp>
            <p:nvSpPr>
              <p:cNvPr id="118" name="矩形 117">
                <a:extLst>
                  <a:ext uri="{FF2B5EF4-FFF2-40B4-BE49-F238E27FC236}">
                    <a16:creationId xmlns:a16="http://schemas.microsoft.com/office/drawing/2014/main" xmlns="" id="{BCCE219B-15A7-4869-97FA-B50FFC6E6C5F}"/>
                  </a:ext>
                </a:extLst>
              </p:cNvPr>
              <p:cNvSpPr/>
              <p:nvPr/>
            </p:nvSpPr>
            <p:spPr>
              <a:xfrm>
                <a:off x="5735631"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表单</a:t>
                </a:r>
              </a:p>
            </p:txBody>
          </p:sp>
          <p:sp>
            <p:nvSpPr>
              <p:cNvPr id="119" name="矩形 118">
                <a:extLst>
                  <a:ext uri="{FF2B5EF4-FFF2-40B4-BE49-F238E27FC236}">
                    <a16:creationId xmlns:a16="http://schemas.microsoft.com/office/drawing/2014/main" xmlns="" id="{B772B298-58E8-4E58-917B-0B2C36BC5B4F}"/>
                  </a:ext>
                </a:extLst>
              </p:cNvPr>
              <p:cNvSpPr/>
              <p:nvPr/>
            </p:nvSpPr>
            <p:spPr>
              <a:xfrm>
                <a:off x="7161675"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lvl="0" algn="ctr" defTabSz="309555" hangingPunct="0">
                  <a:defRPr/>
                </a:pPr>
                <a:r>
                  <a:rPr lang="zh-CN" altLang="en-US" sz="1100" kern="0" dirty="0">
                    <a:solidFill>
                      <a:schemeClr val="bg1"/>
                    </a:solidFill>
                    <a:latin typeface="微软雅黑" panose="020B0503020204020204" pitchFamily="34" charset="-122"/>
                    <a:ea typeface="微软雅黑" panose="020B0503020204020204" pitchFamily="34" charset="-122"/>
                    <a:sym typeface="Helvetica Light"/>
                  </a:rPr>
                  <a:t>自定义菜单</a:t>
                </a:r>
              </a:p>
            </p:txBody>
          </p:sp>
          <p:sp>
            <p:nvSpPr>
              <p:cNvPr id="120" name="矩形 119">
                <a:extLst>
                  <a:ext uri="{FF2B5EF4-FFF2-40B4-BE49-F238E27FC236}">
                    <a16:creationId xmlns:a16="http://schemas.microsoft.com/office/drawing/2014/main" xmlns="" id="{6D563798-D669-40B4-AB36-3D904A37FB31}"/>
                  </a:ext>
                </a:extLst>
              </p:cNvPr>
              <p:cNvSpPr/>
              <p:nvPr/>
            </p:nvSpPr>
            <p:spPr>
              <a:xfrm>
                <a:off x="4366149"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工作流</a:t>
                </a:r>
              </a:p>
            </p:txBody>
          </p:sp>
          <p:cxnSp>
            <p:nvCxnSpPr>
              <p:cNvPr id="121" name="直接连接符 120">
                <a:extLst>
                  <a:ext uri="{FF2B5EF4-FFF2-40B4-BE49-F238E27FC236}">
                    <a16:creationId xmlns:a16="http://schemas.microsoft.com/office/drawing/2014/main" xmlns="" id="{DC5E016A-1E0B-4AFF-AE7F-F729291A4BE7}"/>
                  </a:ext>
                </a:extLst>
              </p:cNvPr>
              <p:cNvCxnSpPr/>
              <p:nvPr/>
            </p:nvCxnSpPr>
            <p:spPr>
              <a:xfrm>
                <a:off x="2566354" y="3744725"/>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2" name="矩形 121">
                <a:extLst>
                  <a:ext uri="{FF2B5EF4-FFF2-40B4-BE49-F238E27FC236}">
                    <a16:creationId xmlns:a16="http://schemas.microsoft.com/office/drawing/2014/main" xmlns="" id="{14E527E5-B165-47F6-BB9E-AD1E628359DF}"/>
                  </a:ext>
                </a:extLst>
              </p:cNvPr>
              <p:cNvSpPr/>
              <p:nvPr/>
            </p:nvSpPr>
            <p:spPr>
              <a:xfrm>
                <a:off x="8557975" y="3795125"/>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多表头</a:t>
                </a:r>
              </a:p>
            </p:txBody>
          </p:sp>
        </p:grpSp>
        <p:sp>
          <p:nvSpPr>
            <p:cNvPr id="123" name="矩形 122">
              <a:extLst>
                <a:ext uri="{FF2B5EF4-FFF2-40B4-BE49-F238E27FC236}">
                  <a16:creationId xmlns:a16="http://schemas.microsoft.com/office/drawing/2014/main" xmlns="" id="{14E527E5-B165-47F6-BB9E-AD1E628359DF}"/>
                </a:ext>
              </a:extLst>
            </p:cNvPr>
            <p:cNvSpPr/>
            <p:nvPr/>
          </p:nvSpPr>
          <p:spPr>
            <a:xfrm>
              <a:off x="9906372" y="3733138"/>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脚本</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r>
                <a:rPr lang="zh-CN" altLang="en-US" sz="1100" kern="0" dirty="0">
                  <a:solidFill>
                    <a:schemeClr val="bg1"/>
                  </a:solidFill>
                  <a:latin typeface="微软雅黑" panose="020B0503020204020204" pitchFamily="34" charset="-122"/>
                  <a:ea typeface="微软雅黑" panose="020B0503020204020204" pitchFamily="34" charset="-122"/>
                  <a:sym typeface="Helvetica Light"/>
                </a:rPr>
                <a:t>接口</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grpSp>
      <p:grpSp>
        <p:nvGrpSpPr>
          <p:cNvPr id="125" name="组合 124">
            <a:extLst>
              <a:ext uri="{FF2B5EF4-FFF2-40B4-BE49-F238E27FC236}">
                <a16:creationId xmlns:a16="http://schemas.microsoft.com/office/drawing/2014/main" xmlns="" id="{CFFF8E63-0B9F-4E39-A78B-A2D6DFAA1082}"/>
              </a:ext>
            </a:extLst>
          </p:cNvPr>
          <p:cNvGrpSpPr/>
          <p:nvPr/>
        </p:nvGrpSpPr>
        <p:grpSpPr>
          <a:xfrm>
            <a:off x="1054248" y="2200274"/>
            <a:ext cx="10271358" cy="428400"/>
            <a:chOff x="808860" y="4353964"/>
            <a:chExt cx="10271358" cy="428400"/>
          </a:xfrm>
          <a:solidFill>
            <a:srgbClr val="3D5272"/>
          </a:solidFill>
        </p:grpSpPr>
        <p:sp>
          <p:nvSpPr>
            <p:cNvPr id="127" name="矩形 126">
              <a:extLst>
                <a:ext uri="{FF2B5EF4-FFF2-40B4-BE49-F238E27FC236}">
                  <a16:creationId xmlns:a16="http://schemas.microsoft.com/office/drawing/2014/main" xmlns="" id="{44516D29-C432-4D3A-831E-E088B05DF10B}"/>
                </a:ext>
              </a:extLst>
            </p:cNvPr>
            <p:cNvSpPr/>
            <p:nvPr/>
          </p:nvSpPr>
          <p:spPr>
            <a:xfrm>
              <a:off x="808860" y="4353964"/>
              <a:ext cx="10271358"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28" name="矩形 127">
              <a:extLst>
                <a:ext uri="{FF2B5EF4-FFF2-40B4-BE49-F238E27FC236}">
                  <a16:creationId xmlns:a16="http://schemas.microsoft.com/office/drawing/2014/main" xmlns="" id="{8C524D04-68EC-479F-BA72-A62757A00743}"/>
                </a:ext>
              </a:extLst>
            </p:cNvPr>
            <p:cNvSpPr/>
            <p:nvPr/>
          </p:nvSpPr>
          <p:spPr>
            <a:xfrm>
              <a:off x="1192886" y="4414276"/>
              <a:ext cx="902811" cy="307777"/>
            </a:xfrm>
            <a:prstGeom prst="rect">
              <a:avLst/>
            </a:prstGeom>
            <a:grpFill/>
          </p:spPr>
          <p:txBody>
            <a:bodyPr wrap="none">
              <a:spAutoFit/>
            </a:bodyPr>
            <a:lstStyle/>
            <a:p>
              <a:pPr lvl="0" defTabSz="309555">
                <a:defRPr/>
              </a:pPr>
              <a:r>
                <a:rPr lang="zh-CN" altLang="en-US" sz="1400" b="1" dirty="0">
                  <a:solidFill>
                    <a:srgbClr val="FFFFFF"/>
                  </a:solidFill>
                  <a:latin typeface="微软雅黑" panose="020B0503020204020204" pitchFamily="34" charset="-122"/>
                  <a:ea typeface="微软雅黑" panose="020B0503020204020204" pitchFamily="34" charset="-122"/>
                </a:rPr>
                <a:t>列表模式</a:t>
              </a:r>
            </a:p>
          </p:txBody>
        </p:sp>
        <p:sp>
          <p:nvSpPr>
            <p:cNvPr id="129" name="矩形 128">
              <a:extLst>
                <a:ext uri="{FF2B5EF4-FFF2-40B4-BE49-F238E27FC236}">
                  <a16:creationId xmlns:a16="http://schemas.microsoft.com/office/drawing/2014/main" xmlns="" id="{2FE8A74B-601D-47E1-A789-AC01EA779BE4}"/>
                </a:ext>
              </a:extLst>
            </p:cNvPr>
            <p:cNvSpPr/>
            <p:nvPr/>
          </p:nvSpPr>
          <p:spPr>
            <a:xfrm>
              <a:off x="2894501" y="4404364"/>
              <a:ext cx="1000990"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kern="0" noProof="0" dirty="0">
                  <a:solidFill>
                    <a:schemeClr val="bg1"/>
                  </a:solidFill>
                  <a:latin typeface="微软雅黑" panose="020B0503020204020204" pitchFamily="34" charset="-122"/>
                  <a:ea typeface="微软雅黑" panose="020B0503020204020204" pitchFamily="34" charset="-122"/>
                  <a:sym typeface="Helvetica Light"/>
                </a:rPr>
                <a:t>单表</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30" name="矩形 129">
              <a:extLst>
                <a:ext uri="{FF2B5EF4-FFF2-40B4-BE49-F238E27FC236}">
                  <a16:creationId xmlns:a16="http://schemas.microsoft.com/office/drawing/2014/main" xmlns="" id="{1829A062-54BE-4A68-8467-FD0D4A6219BC}"/>
                </a:ext>
              </a:extLst>
            </p:cNvPr>
            <p:cNvSpPr/>
            <p:nvPr/>
          </p:nvSpPr>
          <p:spPr>
            <a:xfrm>
              <a:off x="5735631"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kern="0" dirty="0">
                  <a:solidFill>
                    <a:schemeClr val="bg1"/>
                  </a:solidFill>
                  <a:latin typeface="微软雅黑" panose="020B0503020204020204" pitchFamily="34" charset="-122"/>
                  <a:ea typeface="微软雅黑" panose="020B0503020204020204" pitchFamily="34" charset="-122"/>
                  <a:sym typeface="Helvetica Light"/>
                </a:rPr>
                <a:t>树表</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31" name="矩形 130">
              <a:extLst>
                <a:ext uri="{FF2B5EF4-FFF2-40B4-BE49-F238E27FC236}">
                  <a16:creationId xmlns:a16="http://schemas.microsoft.com/office/drawing/2014/main" xmlns="" id="{DE7E58CD-4479-4C23-8DE3-553BC625F6C7}"/>
                </a:ext>
              </a:extLst>
            </p:cNvPr>
            <p:cNvSpPr/>
            <p:nvPr/>
          </p:nvSpPr>
          <p:spPr>
            <a:xfrm>
              <a:off x="7161675"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混合表</a:t>
              </a:r>
            </a:p>
          </p:txBody>
        </p:sp>
        <p:sp>
          <p:nvSpPr>
            <p:cNvPr id="132" name="矩形 131">
              <a:extLst>
                <a:ext uri="{FF2B5EF4-FFF2-40B4-BE49-F238E27FC236}">
                  <a16:creationId xmlns:a16="http://schemas.microsoft.com/office/drawing/2014/main" xmlns="" id="{9993FC72-035D-4A4B-A208-92F4D73A98E4}"/>
                </a:ext>
              </a:extLst>
            </p:cNvPr>
            <p:cNvSpPr/>
            <p:nvPr/>
          </p:nvSpPr>
          <p:spPr>
            <a:xfrm>
              <a:off x="8557975"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dirty="0">
                  <a:solidFill>
                    <a:schemeClr val="bg1"/>
                  </a:solidFill>
                  <a:latin typeface="微软雅黑" panose="020B0503020204020204" pitchFamily="34" charset="-122"/>
                  <a:ea typeface="微软雅黑" panose="020B0503020204020204" pitchFamily="34" charset="-122"/>
                </a:rPr>
                <a:t>组合表</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133" name="矩形 132">
              <a:extLst>
                <a:ext uri="{FF2B5EF4-FFF2-40B4-BE49-F238E27FC236}">
                  <a16:creationId xmlns:a16="http://schemas.microsoft.com/office/drawing/2014/main" xmlns="" id="{77FAA38B-CE0B-4E0D-8441-8495BACFF11F}"/>
                </a:ext>
              </a:extLst>
            </p:cNvPr>
            <p:cNvSpPr/>
            <p:nvPr/>
          </p:nvSpPr>
          <p:spPr>
            <a:xfrm>
              <a:off x="4366149"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主从表</a:t>
              </a:r>
            </a:p>
          </p:txBody>
        </p:sp>
        <p:cxnSp>
          <p:nvCxnSpPr>
            <p:cNvPr id="134" name="直接连接符 133">
              <a:extLst>
                <a:ext uri="{FF2B5EF4-FFF2-40B4-BE49-F238E27FC236}">
                  <a16:creationId xmlns:a16="http://schemas.microsoft.com/office/drawing/2014/main" xmlns="" id="{D797E333-02D3-49FC-8BB1-FF9DB6AC1F26}"/>
                </a:ext>
              </a:extLst>
            </p:cNvPr>
            <p:cNvCxnSpPr/>
            <p:nvPr/>
          </p:nvCxnSpPr>
          <p:spPr>
            <a:xfrm>
              <a:off x="2566354" y="4353964"/>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051098" y="5162312"/>
            <a:ext cx="10271358" cy="428400"/>
            <a:chOff x="1097280" y="3451339"/>
            <a:chExt cx="10271358" cy="428400"/>
          </a:xfrm>
          <a:solidFill>
            <a:srgbClr val="DCC2B5"/>
          </a:solidFill>
        </p:grpSpPr>
        <p:grpSp>
          <p:nvGrpSpPr>
            <p:cNvPr id="19" name="组合 18">
              <a:extLst>
                <a:ext uri="{FF2B5EF4-FFF2-40B4-BE49-F238E27FC236}">
                  <a16:creationId xmlns:a16="http://schemas.microsoft.com/office/drawing/2014/main" xmlns="" id="{CFFF8E63-0B9F-4E39-A78B-A2D6DFAA1082}"/>
                </a:ext>
              </a:extLst>
            </p:cNvPr>
            <p:cNvGrpSpPr/>
            <p:nvPr/>
          </p:nvGrpSpPr>
          <p:grpSpPr>
            <a:xfrm>
              <a:off x="1097280" y="3451339"/>
              <a:ext cx="10271358" cy="428400"/>
              <a:chOff x="808860" y="4353964"/>
              <a:chExt cx="10271358" cy="428400"/>
            </a:xfrm>
            <a:grpFill/>
          </p:grpSpPr>
          <p:sp>
            <p:nvSpPr>
              <p:cNvPr id="20" name="矩形 19">
                <a:extLst>
                  <a:ext uri="{FF2B5EF4-FFF2-40B4-BE49-F238E27FC236}">
                    <a16:creationId xmlns:a16="http://schemas.microsoft.com/office/drawing/2014/main" xmlns="" id="{44516D29-C432-4D3A-831E-E088B05DF10B}"/>
                  </a:ext>
                </a:extLst>
              </p:cNvPr>
              <p:cNvSpPr/>
              <p:nvPr/>
            </p:nvSpPr>
            <p:spPr>
              <a:xfrm>
                <a:off x="808860" y="4353964"/>
                <a:ext cx="10271358" cy="4284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21" name="矩形 20">
                <a:extLst>
                  <a:ext uri="{FF2B5EF4-FFF2-40B4-BE49-F238E27FC236}">
                    <a16:creationId xmlns:a16="http://schemas.microsoft.com/office/drawing/2014/main" xmlns="" id="{8C524D04-68EC-479F-BA72-A62757A00743}"/>
                  </a:ext>
                </a:extLst>
              </p:cNvPr>
              <p:cNvSpPr/>
              <p:nvPr/>
            </p:nvSpPr>
            <p:spPr>
              <a:xfrm>
                <a:off x="1192886" y="4414276"/>
                <a:ext cx="829073" cy="307777"/>
              </a:xfrm>
              <a:prstGeom prst="rect">
                <a:avLst/>
              </a:prstGeom>
              <a:grpFill/>
            </p:spPr>
            <p:txBody>
              <a:bodyPr wrap="none">
                <a:spAutoFit/>
              </a:bodyPr>
              <a:lstStyle/>
              <a:p>
                <a:pPr lvl="0" defTabSz="309555">
                  <a:defRPr/>
                </a:pPr>
                <a:r>
                  <a:rPr lang="zh-CN" altLang="en-US" sz="1400" b="1" dirty="0">
                    <a:solidFill>
                      <a:srgbClr val="FFFFFF"/>
                    </a:solidFill>
                    <a:latin typeface="微软雅黑" panose="020B0503020204020204" pitchFamily="34" charset="-122"/>
                    <a:ea typeface="微软雅黑" panose="020B0503020204020204" pitchFamily="34" charset="-122"/>
                  </a:rPr>
                  <a:t>列 特 性</a:t>
                </a:r>
              </a:p>
            </p:txBody>
          </p:sp>
          <p:sp>
            <p:nvSpPr>
              <p:cNvPr id="22" name="矩形 21">
                <a:extLst>
                  <a:ext uri="{FF2B5EF4-FFF2-40B4-BE49-F238E27FC236}">
                    <a16:creationId xmlns:a16="http://schemas.microsoft.com/office/drawing/2014/main" xmlns="" id="{2FE8A74B-601D-47E1-A789-AC01EA779BE4}"/>
                  </a:ext>
                </a:extLst>
              </p:cNvPr>
              <p:cNvSpPr/>
              <p:nvPr/>
            </p:nvSpPr>
            <p:spPr>
              <a:xfrm>
                <a:off x="2894501"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kern="0" noProof="0" dirty="0">
                    <a:solidFill>
                      <a:schemeClr val="bg1"/>
                    </a:solidFill>
                    <a:latin typeface="微软雅黑" panose="020B0503020204020204" pitchFamily="34" charset="-122"/>
                    <a:ea typeface="微软雅黑" panose="020B0503020204020204" pitchFamily="34" charset="-122"/>
                    <a:sym typeface="Helvetica Light"/>
                  </a:rPr>
                  <a:t>附件</a:t>
                </a:r>
                <a:r>
                  <a:rPr lang="en-US" altLang="zh-CN" sz="1100" kern="0" noProof="0" dirty="0">
                    <a:solidFill>
                      <a:schemeClr val="bg1"/>
                    </a:solidFill>
                    <a:latin typeface="微软雅黑" panose="020B0503020204020204" pitchFamily="34" charset="-122"/>
                    <a:ea typeface="微软雅黑" panose="020B0503020204020204" pitchFamily="34" charset="-122"/>
                    <a:sym typeface="Helvetica Light"/>
                  </a:rPr>
                  <a:t>/</a:t>
                </a:r>
                <a:r>
                  <a:rPr lang="zh-CN" altLang="en-US" sz="1100" kern="0" noProof="0" dirty="0">
                    <a:solidFill>
                      <a:schemeClr val="bg1"/>
                    </a:solidFill>
                    <a:latin typeface="微软雅黑" panose="020B0503020204020204" pitchFamily="34" charset="-122"/>
                    <a:ea typeface="微软雅黑" panose="020B0503020204020204" pitchFamily="34" charset="-122"/>
                    <a:sym typeface="Helvetica Light"/>
                  </a:rPr>
                  <a:t>地址</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23" name="矩形 22">
                <a:extLst>
                  <a:ext uri="{FF2B5EF4-FFF2-40B4-BE49-F238E27FC236}">
                    <a16:creationId xmlns:a16="http://schemas.microsoft.com/office/drawing/2014/main" xmlns="" id="{1829A062-54BE-4A68-8467-FD0D4A6219BC}"/>
                  </a:ext>
                </a:extLst>
              </p:cNvPr>
              <p:cNvSpPr/>
              <p:nvPr/>
            </p:nvSpPr>
            <p:spPr>
              <a:xfrm>
                <a:off x="5735630" y="4404364"/>
                <a:ext cx="1016829"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手机</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电话</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邮件</a:t>
                </a:r>
              </a:p>
            </p:txBody>
          </p:sp>
          <p:sp>
            <p:nvSpPr>
              <p:cNvPr id="24" name="矩形 23">
                <a:extLst>
                  <a:ext uri="{FF2B5EF4-FFF2-40B4-BE49-F238E27FC236}">
                    <a16:creationId xmlns:a16="http://schemas.microsoft.com/office/drawing/2014/main" xmlns="" id="{DE7E58CD-4479-4C23-8DE3-553BC625F6C7}"/>
                  </a:ext>
                </a:extLst>
              </p:cNvPr>
              <p:cNvSpPr/>
              <p:nvPr/>
            </p:nvSpPr>
            <p:spPr>
              <a:xfrm>
                <a:off x="7161675"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进度条</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编辑</a:t>
                </a:r>
              </a:p>
            </p:txBody>
          </p:sp>
          <p:sp>
            <p:nvSpPr>
              <p:cNvPr id="25" name="矩形 24">
                <a:extLst>
                  <a:ext uri="{FF2B5EF4-FFF2-40B4-BE49-F238E27FC236}">
                    <a16:creationId xmlns:a16="http://schemas.microsoft.com/office/drawing/2014/main" xmlns="" id="{9993FC72-035D-4A4B-A208-92F4D73A98E4}"/>
                  </a:ext>
                </a:extLst>
              </p:cNvPr>
              <p:cNvSpPr/>
              <p:nvPr/>
            </p:nvSpPr>
            <p:spPr>
              <a:xfrm>
                <a:off x="8557975" y="440436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dirty="0">
                    <a:solidFill>
                      <a:schemeClr val="bg1"/>
                    </a:solidFill>
                    <a:latin typeface="微软雅黑" panose="020B0503020204020204" pitchFamily="34" charset="-122"/>
                    <a:ea typeface="微软雅黑" panose="020B0503020204020204" pitchFamily="34" charset="-122"/>
                  </a:rPr>
                  <a:t>按钮</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引用</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sp>
            <p:nvSpPr>
              <p:cNvPr id="26" name="矩形 25">
                <a:extLst>
                  <a:ext uri="{FF2B5EF4-FFF2-40B4-BE49-F238E27FC236}">
                    <a16:creationId xmlns:a16="http://schemas.microsoft.com/office/drawing/2014/main" xmlns="" id="{77FAA38B-CE0B-4E0D-8441-8495BACFF11F}"/>
                  </a:ext>
                </a:extLst>
              </p:cNvPr>
              <p:cNvSpPr/>
              <p:nvPr/>
            </p:nvSpPr>
            <p:spPr>
              <a:xfrm>
                <a:off x="4202898" y="4404364"/>
                <a:ext cx="1001195"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图文</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头像</a:t>
                </a:r>
                <a:r>
                  <a:rPr kumimoji="0" lang="en-US" altLang="zh-CN"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a:t>
                </a: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rPr>
                  <a:t>签名</a:t>
                </a:r>
              </a:p>
            </p:txBody>
          </p:sp>
          <p:cxnSp>
            <p:nvCxnSpPr>
              <p:cNvPr id="27" name="直接连接符 26">
                <a:extLst>
                  <a:ext uri="{FF2B5EF4-FFF2-40B4-BE49-F238E27FC236}">
                    <a16:creationId xmlns:a16="http://schemas.microsoft.com/office/drawing/2014/main" xmlns="" id="{D797E333-02D3-49FC-8BB1-FF9DB6AC1F26}"/>
                  </a:ext>
                </a:extLst>
              </p:cNvPr>
              <p:cNvCxnSpPr/>
              <p:nvPr/>
            </p:nvCxnSpPr>
            <p:spPr>
              <a:xfrm>
                <a:off x="2566354" y="4353964"/>
                <a:ext cx="0" cy="42840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5" name="矩形 134">
              <a:extLst>
                <a:ext uri="{FF2B5EF4-FFF2-40B4-BE49-F238E27FC236}">
                  <a16:creationId xmlns:a16="http://schemas.microsoft.com/office/drawing/2014/main" xmlns="" id="{9993FC72-035D-4A4B-A208-92F4D73A98E4}"/>
                </a:ext>
              </a:extLst>
            </p:cNvPr>
            <p:cNvSpPr/>
            <p:nvPr/>
          </p:nvSpPr>
          <p:spPr>
            <a:xfrm>
              <a:off x="10242695" y="3497014"/>
              <a:ext cx="837944" cy="327600"/>
            </a:xfrm>
            <a:prstGeom prst="rect">
              <a:avLst/>
            </a:prstGeom>
            <a:grpFill/>
            <a:ln w="9525" cap="flat">
              <a:noFill/>
              <a:prstDash val="solid"/>
              <a:miter lim="400000"/>
            </a:ln>
            <a:effectLst/>
            <a:sp3d/>
          </p:spPr>
          <p:txBody>
            <a:bodyPr rot="0" spcFirstLastPara="1" vertOverflow="overflow" horzOverflow="overflow" vert="horz" wrap="square" lIns="19051" tIns="19051" rIns="19051" bIns="19051" numCol="1" spcCol="38100" rtlCol="0" fromWordArt="0" anchor="ctr" anchorCtr="0" forceAA="0" compatLnSpc="1">
              <a:prstTxWarp prst="textNoShape">
                <a:avLst/>
              </a:prstTxWarp>
              <a:noAutofit/>
            </a:bodyPr>
            <a:lstStyle/>
            <a:p>
              <a:pPr marL="0" marR="0" lvl="0" indent="0" algn="ctr" defTabSz="309555" rtl="0" eaLnBrk="1" fontAlgn="auto" latinLnBrk="0" hangingPunct="0">
                <a:lnSpc>
                  <a:spcPct val="100000"/>
                </a:lnSpc>
                <a:spcBef>
                  <a:spcPts val="0"/>
                </a:spcBef>
                <a:spcAft>
                  <a:spcPts val="0"/>
                </a:spcAft>
                <a:buClrTx/>
                <a:buSzTx/>
                <a:buFontTx/>
                <a:buNone/>
                <a:tabLst/>
                <a:defRPr/>
              </a:pPr>
              <a:r>
                <a:rPr lang="zh-CN" altLang="en-US" sz="1100" dirty="0">
                  <a:solidFill>
                    <a:schemeClr val="bg1"/>
                  </a:solidFill>
                  <a:latin typeface="微软雅黑" panose="020B0503020204020204" pitchFamily="34" charset="-122"/>
                  <a:ea typeface="微软雅黑" panose="020B0503020204020204" pitchFamily="34" charset="-122"/>
                </a:rPr>
                <a:t>工商信息</a:t>
              </a: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Helvetica Light"/>
              </a:endParaRPr>
            </a:p>
          </p:txBody>
        </p:sp>
      </p:grpSp>
      <p:sp>
        <p:nvSpPr>
          <p:cNvPr id="139" name="箭头: V 形 141">
            <a:extLst>
              <a:ext uri="{FF2B5EF4-FFF2-40B4-BE49-F238E27FC236}">
                <a16:creationId xmlns:a16="http://schemas.microsoft.com/office/drawing/2014/main" xmlns="" id="{0C4D0756-5004-4EF2-8853-B7773D3AD38E}"/>
              </a:ext>
            </a:extLst>
          </p:cNvPr>
          <p:cNvSpPr/>
          <p:nvPr/>
        </p:nvSpPr>
        <p:spPr>
          <a:xfrm rot="16200000">
            <a:off x="6040395" y="2710912"/>
            <a:ext cx="292766" cy="615196"/>
          </a:xfrm>
          <a:prstGeom prst="chevron">
            <a:avLst>
              <a:gd name="adj" fmla="val 50000"/>
            </a:avLst>
          </a:prstGeom>
          <a:solidFill>
            <a:srgbClr val="3D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81" name="矩形 80"/>
          <p:cNvSpPr/>
          <p:nvPr/>
        </p:nvSpPr>
        <p:spPr>
          <a:xfrm>
            <a:off x="1005843" y="3350092"/>
            <a:ext cx="10375751" cy="2926995"/>
          </a:xfrm>
          <a:prstGeom prst="rect">
            <a:avLst/>
          </a:prstGeom>
          <a:noFill/>
          <a:ln>
            <a:solidFill>
              <a:srgbClr val="9EA8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spTree>
    <p:extLst>
      <p:ext uri="{BB962C8B-B14F-4D97-AF65-F5344CB8AC3E}">
        <p14:creationId xmlns:p14="http://schemas.microsoft.com/office/powerpoint/2010/main" val="15165913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11002683" cy="822494"/>
            <a:chOff x="406400" y="325120"/>
            <a:chExt cx="11002683" cy="822494"/>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10168435" cy="738664"/>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单表</a:t>
              </a:r>
              <a:r>
                <a:rPr lang="en-US" altLang="zh-CN" sz="1400" dirty="0">
                  <a:solidFill>
                    <a:srgbClr val="33383B"/>
                  </a:solidFill>
                  <a:latin typeface="苹方 粗体" panose="020B0600000000000000" pitchFamily="34" charset="-122"/>
                  <a:ea typeface="苹方 粗体" panose="020B0600000000000000" pitchFamily="34" charset="-122"/>
                </a:rPr>
                <a:t>-</a:t>
              </a:r>
              <a:r>
                <a:rPr lang="zh-CN" altLang="zh-SG" sz="1400" dirty="0"/>
                <a:t>单一模块数据载体。例如客户信息模块就是通过单表生成的</a:t>
              </a:r>
              <a:r>
                <a:rPr lang="zh-CN" altLang="en-US" sz="1400" dirty="0"/>
                <a:t>，</a:t>
              </a:r>
              <a:r>
                <a:rPr lang="zh-CN" altLang="zh-SG" sz="1400" dirty="0"/>
                <a:t>可进行客户数据的新建、修改、删除、导入导出、查询等操作，支持自定义显示字段、布局及样式</a:t>
              </a:r>
              <a:r>
                <a:rPr lang="zh-CN" altLang="en-US" sz="1400" dirty="0"/>
                <a:t>。</a:t>
              </a:r>
              <a:endParaRPr lang="en-US" altLang="zh-CN" sz="1400" dirty="0">
                <a:solidFill>
                  <a:srgbClr val="33383B"/>
                </a:solidFill>
                <a:latin typeface="苹方 粗体" panose="020B0600000000000000" pitchFamily="34" charset="-122"/>
                <a:ea typeface="苹方 粗体" panose="020B0600000000000000" pitchFamily="34" charset="-122"/>
              </a:endParaRPr>
            </a:p>
          </p:txBody>
        </p:sp>
      </p:grpSp>
      <p:pic>
        <p:nvPicPr>
          <p:cNvPr id="2" name="图片 1"/>
          <p:cNvPicPr>
            <a:picLocks noChangeAspect="1"/>
          </p:cNvPicPr>
          <p:nvPr/>
        </p:nvPicPr>
        <p:blipFill rotWithShape="1">
          <a:blip r:embed="rId3"/>
          <a:srcRect r="8708" b="13748"/>
          <a:stretch/>
        </p:blipFill>
        <p:spPr>
          <a:xfrm>
            <a:off x="833319" y="1371976"/>
            <a:ext cx="10575764" cy="5133212"/>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18687208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6068827" cy="690880"/>
            <a:chOff x="406400" y="325120"/>
            <a:chExt cx="6068827"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主从表</a:t>
              </a:r>
              <a:r>
                <a:rPr lang="en-US" altLang="zh-CN" sz="1400" dirty="0">
                  <a:solidFill>
                    <a:srgbClr val="33383B"/>
                  </a:solidFill>
                  <a:latin typeface="苹方 粗体" panose="020B0600000000000000" pitchFamily="34" charset="-122"/>
                  <a:ea typeface="苹方 粗体" panose="020B0600000000000000" pitchFamily="34" charset="-122"/>
                </a:rPr>
                <a:t>-</a:t>
              </a:r>
              <a:r>
                <a:rPr lang="zh-CN" altLang="zh-SG" sz="1400" dirty="0"/>
                <a:t>可联动多模块数据</a:t>
              </a:r>
              <a:endParaRPr lang="en-US" altLang="zh-CN" sz="1400" dirty="0">
                <a:solidFill>
                  <a:srgbClr val="33383B"/>
                </a:solidFill>
                <a:latin typeface="苹方 粗体" panose="020B0600000000000000" pitchFamily="34" charset="-122"/>
                <a:ea typeface="苹方 粗体" panose="020B0600000000000000" pitchFamily="34" charset="-122"/>
              </a:endParaRPr>
            </a:p>
          </p:txBody>
        </p:sp>
      </p:grpSp>
      <p:pic>
        <p:nvPicPr>
          <p:cNvPr id="2" name="图片 1"/>
          <p:cNvPicPr>
            <a:picLocks noChangeAspect="1"/>
          </p:cNvPicPr>
          <p:nvPr/>
        </p:nvPicPr>
        <p:blipFill rotWithShape="1">
          <a:blip r:embed="rId3"/>
          <a:srcRect t="424" r="1756" b="728"/>
          <a:stretch/>
        </p:blipFill>
        <p:spPr>
          <a:xfrm>
            <a:off x="1369210" y="1113417"/>
            <a:ext cx="9640125" cy="5473295"/>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6618752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10824012" cy="690880"/>
            <a:chOff x="406400" y="325120"/>
            <a:chExt cx="10824012"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9989764"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树表</a:t>
              </a:r>
              <a:r>
                <a:rPr lang="en-US" altLang="zh-CN" sz="1400" dirty="0">
                  <a:solidFill>
                    <a:srgbClr val="33383B"/>
                  </a:solidFill>
                  <a:latin typeface="苹方 粗体" panose="020B0600000000000000" pitchFamily="34" charset="-122"/>
                  <a:ea typeface="苹方 粗体" panose="020B0600000000000000" pitchFamily="34" charset="-122"/>
                </a:rPr>
                <a:t>-</a:t>
              </a:r>
              <a:r>
                <a:rPr lang="zh-CN" altLang="zh-SG" sz="1400" dirty="0"/>
                <a:t>支持用树的形式展开层级内容，用户可以选择树的内容过滤显示数据。</a:t>
              </a:r>
              <a:endParaRPr lang="en-US" altLang="zh-CN" sz="1400" dirty="0">
                <a:solidFill>
                  <a:srgbClr val="33383B"/>
                </a:solidFill>
                <a:latin typeface="苹方 粗体" panose="020B0600000000000000" pitchFamily="34" charset="-122"/>
                <a:ea typeface="苹方 粗体" panose="020B0600000000000000" pitchFamily="34" charset="-122"/>
              </a:endParaRPr>
            </a:p>
          </p:txBody>
        </p:sp>
      </p:grpSp>
      <p:pic>
        <p:nvPicPr>
          <p:cNvPr id="2" name="图片 1"/>
          <p:cNvPicPr>
            <a:picLocks noChangeAspect="1"/>
          </p:cNvPicPr>
          <p:nvPr/>
        </p:nvPicPr>
        <p:blipFill>
          <a:blip r:embed="rId3"/>
          <a:stretch>
            <a:fillRect/>
          </a:stretch>
        </p:blipFill>
        <p:spPr>
          <a:xfrm>
            <a:off x="1036544" y="1375304"/>
            <a:ext cx="10193868" cy="4789379"/>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19273554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10318974" cy="822494"/>
            <a:chOff x="406400" y="325120"/>
            <a:chExt cx="10318974" cy="822494"/>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9484726" cy="738664"/>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混合表</a:t>
              </a:r>
              <a:r>
                <a:rPr lang="en-US" altLang="zh-CN" sz="1400" dirty="0">
                  <a:solidFill>
                    <a:srgbClr val="33383B"/>
                  </a:solidFill>
                  <a:latin typeface="苹方 粗体" panose="020B0600000000000000" pitchFamily="34" charset="-122"/>
                  <a:ea typeface="苹方 粗体" panose="020B0600000000000000" pitchFamily="34" charset="-122"/>
                </a:rPr>
                <a:t>-</a:t>
              </a:r>
              <a:r>
                <a:rPr lang="zh-CN" altLang="zh-SG" sz="1400" dirty="0"/>
                <a:t>将明细数据和图表混合在一起</a:t>
              </a:r>
              <a:r>
                <a:rPr lang="zh-CN" altLang="en-US" sz="1400" dirty="0"/>
                <a:t>，</a:t>
              </a:r>
              <a:r>
                <a:rPr lang="zh-CN" altLang="zh-SG" sz="1400" dirty="0"/>
                <a:t>既可以看到明细数据项，也能对数据进行比较，还可以看到数据的变化趋势。</a:t>
              </a:r>
              <a:endParaRPr lang="en-US" altLang="zh-CN" sz="1400" dirty="0">
                <a:solidFill>
                  <a:srgbClr val="33383B"/>
                </a:solidFill>
                <a:latin typeface="苹方 粗体" panose="020B0600000000000000" pitchFamily="34" charset="-122"/>
                <a:ea typeface="苹方 粗体" panose="020B0600000000000000" pitchFamily="34" charset="-122"/>
              </a:endParaRPr>
            </a:p>
          </p:txBody>
        </p:sp>
      </p:grpSp>
      <p:pic>
        <p:nvPicPr>
          <p:cNvPr id="2" name="图片 1"/>
          <p:cNvPicPr>
            <a:picLocks noChangeAspect="1"/>
          </p:cNvPicPr>
          <p:nvPr/>
        </p:nvPicPr>
        <p:blipFill>
          <a:blip r:embed="rId3"/>
          <a:stretch>
            <a:fillRect/>
          </a:stretch>
        </p:blipFill>
        <p:spPr>
          <a:xfrm>
            <a:off x="1557998" y="1180792"/>
            <a:ext cx="9167376" cy="5385302"/>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12335556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10501855" cy="690880"/>
            <a:chOff x="406400" y="325120"/>
            <a:chExt cx="10501855"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9667607"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组合表</a:t>
              </a:r>
              <a:r>
                <a:rPr lang="en-US" altLang="zh-CN" sz="1400" dirty="0">
                  <a:solidFill>
                    <a:srgbClr val="33383B"/>
                  </a:solidFill>
                  <a:latin typeface="苹方 粗体" panose="020B0600000000000000" pitchFamily="34" charset="-122"/>
                  <a:ea typeface="苹方 粗体" panose="020B0600000000000000" pitchFamily="34" charset="-122"/>
                </a:rPr>
                <a:t>-</a:t>
              </a:r>
              <a:r>
                <a:rPr lang="zh-CN" altLang="zh-SG" sz="1400" dirty="0"/>
                <a:t>可将具有类似构成要素的模块，以组合的形式显示给用户，方便使用。</a:t>
              </a:r>
              <a:endParaRPr lang="en-US" altLang="zh-CN" sz="1400" dirty="0">
                <a:solidFill>
                  <a:srgbClr val="33383B"/>
                </a:solidFill>
                <a:latin typeface="苹方 粗体" panose="020B0600000000000000" pitchFamily="34" charset="-122"/>
                <a:ea typeface="苹方 粗体" panose="020B0600000000000000" pitchFamily="34" charset="-122"/>
              </a:endParaRPr>
            </a:p>
          </p:txBody>
        </p:sp>
      </p:grpSp>
      <p:pic>
        <p:nvPicPr>
          <p:cNvPr id="2" name="图片 1"/>
          <p:cNvPicPr>
            <a:picLocks noChangeAspect="1"/>
          </p:cNvPicPr>
          <p:nvPr/>
        </p:nvPicPr>
        <p:blipFill>
          <a:blip r:embed="rId3"/>
          <a:stretch>
            <a:fillRect/>
          </a:stretch>
        </p:blipFill>
        <p:spPr>
          <a:xfrm>
            <a:off x="1444513" y="1168692"/>
            <a:ext cx="9463742" cy="5442548"/>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13976359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6068827" cy="690880"/>
            <a:chOff x="406400" y="325120"/>
            <a:chExt cx="6068827"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图表统计</a:t>
              </a:r>
              <a:r>
                <a:rPr lang="en-US" altLang="zh-CN" sz="1400" dirty="0">
                  <a:solidFill>
                    <a:srgbClr val="33383B"/>
                  </a:solidFill>
                  <a:latin typeface="苹方 粗体" panose="020B0600000000000000" pitchFamily="34" charset="-122"/>
                  <a:ea typeface="苹方 粗体" panose="020B0600000000000000" pitchFamily="34" charset="-122"/>
                </a:rPr>
                <a:t>-</a:t>
              </a:r>
              <a:r>
                <a:rPr lang="zh-CN" altLang="zh-SG" sz="1400" dirty="0"/>
                <a:t>动态展示企业运营数据，挖掘数据价值</a:t>
              </a:r>
              <a:endParaRPr lang="en-US" altLang="zh-CN" sz="1400" dirty="0">
                <a:solidFill>
                  <a:srgbClr val="33383B"/>
                </a:solidFill>
                <a:latin typeface="苹方 粗体" panose="020B0600000000000000" pitchFamily="34" charset="-122"/>
                <a:ea typeface="苹方 粗体" panose="020B0600000000000000" pitchFamily="34" charset="-122"/>
              </a:endParaRPr>
            </a:p>
          </p:txBody>
        </p:sp>
      </p:grpSp>
      <p:grpSp>
        <p:nvGrpSpPr>
          <p:cNvPr id="4" name="组合 3"/>
          <p:cNvGrpSpPr/>
          <p:nvPr/>
        </p:nvGrpSpPr>
        <p:grpSpPr>
          <a:xfrm>
            <a:off x="916452" y="1165000"/>
            <a:ext cx="10359095" cy="5532083"/>
            <a:chOff x="769094" y="1242694"/>
            <a:chExt cx="10359095" cy="5532083"/>
          </a:xfrm>
        </p:grpSpPr>
        <p:pic>
          <p:nvPicPr>
            <p:cNvPr id="13" name="Picture 21">
              <a:extLst>
                <a:ext uri="{FF2B5EF4-FFF2-40B4-BE49-F238E27FC236}">
                  <a16:creationId xmlns:a16="http://schemas.microsoft.com/office/drawing/2014/main" xmlns="" id="{3F6FE5B9-61F6-4D52-BB0F-71DE034E04DF}"/>
                </a:ext>
              </a:extLst>
            </p:cNvPr>
            <p:cNvPicPr>
              <a:picLocks noChangeAspect="1"/>
            </p:cNvPicPr>
            <p:nvPr/>
          </p:nvPicPr>
          <p:blipFill>
            <a:blip r:embed="rId3" cstate="print">
              <a:extLst/>
            </a:blip>
            <a:stretch>
              <a:fillRect/>
            </a:stretch>
          </p:blipFill>
          <p:spPr>
            <a:xfrm>
              <a:off x="769094" y="1242694"/>
              <a:ext cx="10359095" cy="5532083"/>
            </a:xfrm>
            <a:prstGeom prst="rect">
              <a:avLst/>
            </a:prstGeom>
            <a:effectLst>
              <a:reflection endPos="0" dir="5400000" sy="-100000" algn="bl" rotWithShape="0"/>
            </a:effectLst>
          </p:spPr>
        </p:pic>
        <p:pic>
          <p:nvPicPr>
            <p:cNvPr id="2" name="图片 1"/>
            <p:cNvPicPr>
              <a:picLocks noChangeAspect="1"/>
            </p:cNvPicPr>
            <p:nvPr/>
          </p:nvPicPr>
          <p:blipFill rotWithShape="1">
            <a:blip r:embed="rId4"/>
            <a:srcRect l="760" r="859"/>
            <a:stretch/>
          </p:blipFill>
          <p:spPr>
            <a:xfrm>
              <a:off x="2061888" y="1597319"/>
              <a:ext cx="7799288" cy="4743715"/>
            </a:xfrm>
            <a:prstGeom prst="rect">
              <a:avLst/>
            </a:prstGeom>
          </p:spPr>
        </p:pic>
      </p:grpSp>
    </p:spTree>
    <p:extLst>
      <p:ext uri="{BB962C8B-B14F-4D97-AF65-F5344CB8AC3E}">
        <p14:creationId xmlns:p14="http://schemas.microsoft.com/office/powerpoint/2010/main" val="27585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7298099" cy="690880"/>
            <a:chOff x="406400" y="325120"/>
            <a:chExt cx="7298099"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6463851"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大屏数据显示</a:t>
              </a:r>
              <a:r>
                <a:rPr lang="en-US" altLang="zh-CN" sz="1400" dirty="0">
                  <a:solidFill>
                    <a:srgbClr val="33383B"/>
                  </a:solidFill>
                  <a:latin typeface="苹方 粗体" panose="020B0600000000000000" pitchFamily="34" charset="-122"/>
                  <a:ea typeface="苹方 粗体" panose="020B0600000000000000" pitchFamily="34" charset="-122"/>
                </a:rPr>
                <a:t>-</a:t>
              </a:r>
              <a:r>
                <a:rPr lang="zh-CN" altLang="zh-SG" sz="1400" dirty="0"/>
                <a:t>实时显示企业生产数据、反馈生产质量问题等</a:t>
              </a:r>
              <a:endParaRPr lang="en-US" altLang="zh-CN" sz="1400" dirty="0">
                <a:solidFill>
                  <a:srgbClr val="33383B"/>
                </a:solidFill>
                <a:latin typeface="苹方 粗体" panose="020B0600000000000000" pitchFamily="34" charset="-122"/>
                <a:ea typeface="苹方 粗体" panose="020B0600000000000000" pitchFamily="34" charset="-122"/>
              </a:endParaRPr>
            </a:p>
          </p:txBody>
        </p:sp>
      </p:grpSp>
      <p:grpSp>
        <p:nvGrpSpPr>
          <p:cNvPr id="5" name="组合 4"/>
          <p:cNvGrpSpPr/>
          <p:nvPr/>
        </p:nvGrpSpPr>
        <p:grpSpPr>
          <a:xfrm>
            <a:off x="642070" y="1273316"/>
            <a:ext cx="10928377" cy="5470839"/>
            <a:chOff x="1036544" y="1375304"/>
            <a:chExt cx="10366562" cy="5189590"/>
          </a:xfrm>
        </p:grpSpPr>
        <p:pic>
          <p:nvPicPr>
            <p:cNvPr id="13" name="Picture 21">
              <a:extLst>
                <a:ext uri="{FF2B5EF4-FFF2-40B4-BE49-F238E27FC236}">
                  <a16:creationId xmlns:a16="http://schemas.microsoft.com/office/drawing/2014/main" xmlns="" id="{3F6FE5B9-61F6-4D52-BB0F-71DE034E04DF}"/>
                </a:ext>
              </a:extLst>
            </p:cNvPr>
            <p:cNvPicPr>
              <a:picLocks noChangeAspect="1"/>
            </p:cNvPicPr>
            <p:nvPr/>
          </p:nvPicPr>
          <p:blipFill rotWithShape="1">
            <a:blip r:embed="rId3" cstate="print">
              <a:extLst/>
            </a:blip>
            <a:srcRect l="9154" r="9038" b="3195"/>
            <a:stretch/>
          </p:blipFill>
          <p:spPr>
            <a:xfrm>
              <a:off x="1036544" y="1375304"/>
              <a:ext cx="10366562" cy="5189590"/>
            </a:xfrm>
            <a:prstGeom prst="rect">
              <a:avLst/>
            </a:prstGeom>
            <a:effectLst>
              <a:reflection endPos="0" dir="5400000" sy="-100000" algn="bl" rotWithShape="0"/>
            </a:effectLst>
          </p:spPr>
        </p:pic>
        <p:pic>
          <p:nvPicPr>
            <p:cNvPr id="4" name="图片 3"/>
            <p:cNvPicPr>
              <a:picLocks noChangeAspect="1"/>
            </p:cNvPicPr>
            <p:nvPr/>
          </p:nvPicPr>
          <p:blipFill rotWithShape="1">
            <a:blip r:embed="rId4"/>
            <a:srcRect t="1" b="1106"/>
            <a:stretch/>
          </p:blipFill>
          <p:spPr>
            <a:xfrm>
              <a:off x="1354524" y="1636032"/>
              <a:ext cx="9731825" cy="4693053"/>
            </a:xfrm>
            <a:prstGeom prst="rect">
              <a:avLst/>
            </a:prstGeom>
          </p:spPr>
        </p:pic>
      </p:grpSp>
    </p:spTree>
    <p:extLst>
      <p:ext uri="{BB962C8B-B14F-4D97-AF65-F5344CB8AC3E}">
        <p14:creationId xmlns:p14="http://schemas.microsoft.com/office/powerpoint/2010/main" val="9251140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04EFF161-806B-4A92-9ADD-3A2E8E419A6F}"/>
              </a:ext>
            </a:extLst>
          </p:cNvPr>
          <p:cNvGrpSpPr/>
          <p:nvPr/>
        </p:nvGrpSpPr>
        <p:grpSpPr>
          <a:xfrm>
            <a:off x="406400" y="325120"/>
            <a:ext cx="6068827" cy="690880"/>
            <a:chOff x="406400" y="325120"/>
            <a:chExt cx="6068827" cy="690880"/>
          </a:xfrm>
        </p:grpSpPr>
        <p:grpSp>
          <p:nvGrpSpPr>
            <p:cNvPr id="68" name="组合 67">
              <a:extLst>
                <a:ext uri="{FF2B5EF4-FFF2-40B4-BE49-F238E27FC236}">
                  <a16:creationId xmlns:a16="http://schemas.microsoft.com/office/drawing/2014/main" xmlns="" id="{72360080-5557-4736-8920-83E51BFE421C}"/>
                </a:ext>
              </a:extLst>
            </p:cNvPr>
            <p:cNvGrpSpPr/>
            <p:nvPr/>
          </p:nvGrpSpPr>
          <p:grpSpPr>
            <a:xfrm>
              <a:off x="406400" y="325120"/>
              <a:ext cx="690880" cy="690880"/>
              <a:chOff x="3362960" y="1706880"/>
              <a:chExt cx="924560" cy="924560"/>
            </a:xfrm>
          </p:grpSpPr>
          <p:sp>
            <p:nvSpPr>
              <p:cNvPr id="70" name="椭圆 69">
                <a:extLst>
                  <a:ext uri="{FF2B5EF4-FFF2-40B4-BE49-F238E27FC236}">
                    <a16:creationId xmlns:a16="http://schemas.microsoft.com/office/drawing/2014/main" xmlns="" id="{EF251763-014E-4A42-88F6-E71433FBCA99}"/>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65564E50-3AD0-4004-97D4-27E10D7992BD}"/>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3F4EF47-5C78-433D-8C13-6F671FD5D8CC}"/>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xmlns="" id="{518BBCEE-0B20-47CA-8F47-D989C53331A6}"/>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自定义门户部件</a:t>
              </a:r>
              <a:r>
                <a:rPr lang="en-US" altLang="zh-CN" sz="2800" dirty="0">
                  <a:solidFill>
                    <a:srgbClr val="33383B"/>
                  </a:solidFill>
                  <a:latin typeface="苹方 粗体" panose="020B0600000000000000" pitchFamily="34" charset="-122"/>
                  <a:ea typeface="苹方 粗体" panose="020B0600000000000000" pitchFamily="34" charset="-122"/>
                </a:rPr>
                <a:t>/</a:t>
              </a:r>
              <a:r>
                <a:rPr lang="zh-CN" altLang="en-US" sz="2800" dirty="0">
                  <a:solidFill>
                    <a:srgbClr val="33383B"/>
                  </a:solidFill>
                  <a:latin typeface="苹方 粗体" panose="020B0600000000000000" pitchFamily="34" charset="-122"/>
                  <a:ea typeface="苹方 粗体" panose="020B0600000000000000" pitchFamily="34" charset="-122"/>
                </a:rPr>
                <a:t>预警</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pic>
        <p:nvPicPr>
          <p:cNvPr id="9" name="图片 8"/>
          <p:cNvPicPr>
            <a:picLocks noChangeAspect="1"/>
          </p:cNvPicPr>
          <p:nvPr/>
        </p:nvPicPr>
        <p:blipFill>
          <a:blip r:embed="rId3"/>
          <a:stretch>
            <a:fillRect/>
          </a:stretch>
        </p:blipFill>
        <p:spPr>
          <a:xfrm>
            <a:off x="7139812" y="1297610"/>
            <a:ext cx="4302323" cy="5051201"/>
          </a:xfrm>
          <a:prstGeom prst="rect">
            <a:avLst/>
          </a:prstGeom>
          <a:ln>
            <a:noFill/>
          </a:ln>
          <a:effectLst>
            <a:outerShdw blurRad="63500" algn="tl" rotWithShape="0">
              <a:srgbClr val="000000">
                <a:alpha val="70000"/>
              </a:srgbClr>
            </a:outerShdw>
          </a:effectLst>
        </p:spPr>
      </p:pic>
      <p:pic>
        <p:nvPicPr>
          <p:cNvPr id="10" name="图片 9"/>
          <p:cNvPicPr>
            <a:picLocks noChangeAspect="1"/>
          </p:cNvPicPr>
          <p:nvPr/>
        </p:nvPicPr>
        <p:blipFill>
          <a:blip r:embed="rId4"/>
          <a:stretch>
            <a:fillRect/>
          </a:stretch>
        </p:blipFill>
        <p:spPr>
          <a:xfrm>
            <a:off x="553825" y="1297610"/>
            <a:ext cx="6436576" cy="5051201"/>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10351721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xmlns="" id="{606CCAEB-ABFA-4509-B4EA-C41E4008EE22}"/>
              </a:ext>
            </a:extLst>
          </p:cNvPr>
          <p:cNvGrpSpPr/>
          <p:nvPr/>
        </p:nvGrpSpPr>
        <p:grpSpPr>
          <a:xfrm>
            <a:off x="0" y="-34184"/>
            <a:ext cx="12192000" cy="6892184"/>
            <a:chOff x="0" y="-34184"/>
            <a:chExt cx="12192000" cy="6892184"/>
          </a:xfrm>
        </p:grpSpPr>
        <p:sp>
          <p:nvSpPr>
            <p:cNvPr id="29" name="矩形 28">
              <a:extLst>
                <a:ext uri="{FF2B5EF4-FFF2-40B4-BE49-F238E27FC236}">
                  <a16:creationId xmlns:a16="http://schemas.microsoft.com/office/drawing/2014/main" xmlns="" id="{DBC354AF-38FC-449A-9749-F9241183395C}"/>
                </a:ext>
              </a:extLst>
            </p:cNvPr>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xmlns="" id="{304FD458-71B3-49ED-893C-ACCE8AAD3887}"/>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7980192" y="1633234"/>
            <a:ext cx="3845329" cy="605294"/>
          </a:xfrm>
          <a:prstGeom prst="rect">
            <a:avLst/>
          </a:prstGeom>
        </p:spPr>
        <p:txBody>
          <a:bodyPr wrap="square">
            <a:spAutoFit/>
          </a:bodyPr>
          <a:lstStyle/>
          <a:p>
            <a:pPr>
              <a:lnSpc>
                <a:spcPts val="2000"/>
              </a:lnSpc>
            </a:pPr>
            <a:r>
              <a:rPr lang="zh-CN" altLang="en-US" b="1" kern="0" dirty="0">
                <a:solidFill>
                  <a:srgbClr val="3D5272"/>
                </a:solidFill>
                <a:latin typeface="微软雅黑" pitchFamily="34" charset="-122"/>
                <a:ea typeface="微软雅黑" pitchFamily="34" charset="-122"/>
                <a:cs typeface="宋体" pitchFamily="2" charset="-122"/>
              </a:rPr>
              <a:t>多门户</a:t>
            </a:r>
            <a:endParaRPr lang="en-US" altLang="zh-CN" b="1" kern="0" dirty="0">
              <a:solidFill>
                <a:srgbClr val="3D5272"/>
              </a:solidFill>
              <a:latin typeface="微软雅黑" pitchFamily="34" charset="-122"/>
              <a:ea typeface="微软雅黑" pitchFamily="34" charset="-122"/>
              <a:cs typeface="宋体" pitchFamily="2" charset="-122"/>
            </a:endParaRPr>
          </a:p>
          <a:p>
            <a:pPr>
              <a:lnSpc>
                <a:spcPts val="2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工作门户、营销门户、知识门户、公司门户</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a16="http://schemas.microsoft.com/office/drawing/2014/main" xmlns="" id="{B3648216-517D-4032-B9B5-B429F5514A0B}"/>
              </a:ext>
            </a:extLst>
          </p:cNvPr>
          <p:cNvSpPr/>
          <p:nvPr/>
        </p:nvSpPr>
        <p:spPr>
          <a:xfrm>
            <a:off x="7980192" y="2633476"/>
            <a:ext cx="3845329" cy="605294"/>
          </a:xfrm>
          <a:prstGeom prst="rect">
            <a:avLst/>
          </a:prstGeom>
        </p:spPr>
        <p:txBody>
          <a:bodyPr wrap="square">
            <a:spAutoFit/>
          </a:bodyPr>
          <a:lstStyle/>
          <a:p>
            <a:pPr>
              <a:lnSpc>
                <a:spcPts val="2000"/>
              </a:lnSpc>
            </a:pPr>
            <a:r>
              <a:rPr lang="zh-CN" altLang="en-US" b="1" kern="0" dirty="0">
                <a:solidFill>
                  <a:srgbClr val="DCC2B5"/>
                </a:solidFill>
                <a:latin typeface="微软雅黑" pitchFamily="34" charset="-122"/>
                <a:ea typeface="微软雅黑" pitchFamily="34" charset="-122"/>
                <a:cs typeface="宋体" pitchFamily="2" charset="-122"/>
              </a:rPr>
              <a:t>个性自定义</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模块可自定义</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增加、样式自定义设置</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a16="http://schemas.microsoft.com/office/drawing/2014/main" xmlns="" id="{DE44E0A8-AB7F-4CA6-8C0B-45DA76C40F6D}"/>
              </a:ext>
            </a:extLst>
          </p:cNvPr>
          <p:cNvSpPr/>
          <p:nvPr/>
        </p:nvSpPr>
        <p:spPr>
          <a:xfrm>
            <a:off x="7980192" y="3599563"/>
            <a:ext cx="3845329" cy="583878"/>
          </a:xfrm>
          <a:prstGeom prst="rect">
            <a:avLst/>
          </a:prstGeom>
        </p:spPr>
        <p:txBody>
          <a:bodyPr wrap="square">
            <a:spAutoFit/>
          </a:bodyPr>
          <a:lstStyle/>
          <a:p>
            <a:pPr>
              <a:lnSpc>
                <a:spcPts val="2000"/>
              </a:lnSpc>
            </a:pPr>
            <a:r>
              <a:rPr lang="zh-CN" altLang="en-US" b="1" kern="0" dirty="0">
                <a:solidFill>
                  <a:srgbClr val="3D5272"/>
                </a:solidFill>
                <a:latin typeface="微软雅黑" pitchFamily="34" charset="-122"/>
                <a:ea typeface="微软雅黑" pitchFamily="34" charset="-122"/>
                <a:cs typeface="宋体" pitchFamily="2" charset="-122"/>
              </a:rPr>
              <a:t>图表显示</a:t>
            </a:r>
            <a:endParaRPr lang="en-US" altLang="zh-CN" b="1" kern="0" dirty="0">
              <a:solidFill>
                <a:srgbClr val="3D5272"/>
              </a:solidFill>
              <a:latin typeface="微软雅黑" pitchFamily="34" charset="-122"/>
              <a:ea typeface="微软雅黑" pitchFamily="34" charset="-122"/>
              <a:cs typeface="宋体" pitchFamily="2" charset="-122"/>
            </a:endParaRPr>
          </a:p>
          <a:p>
            <a:pPr>
              <a:lnSpc>
                <a:spcPts val="2000"/>
              </a:lnSpc>
            </a:pP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图形化展示</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可快速数据穿透</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a:extLst>
              <a:ext uri="{FF2B5EF4-FFF2-40B4-BE49-F238E27FC236}">
                <a16:creationId xmlns:a16="http://schemas.microsoft.com/office/drawing/2014/main" xmlns="" id="{9F70D080-344E-4ECD-8E85-6F7144CD4368}"/>
              </a:ext>
            </a:extLst>
          </p:cNvPr>
          <p:cNvSpPr/>
          <p:nvPr/>
        </p:nvSpPr>
        <p:spPr>
          <a:xfrm>
            <a:off x="7980192" y="4574551"/>
            <a:ext cx="3845329" cy="583878"/>
          </a:xfrm>
          <a:prstGeom prst="rect">
            <a:avLst/>
          </a:prstGeom>
        </p:spPr>
        <p:txBody>
          <a:bodyPr wrap="square">
            <a:spAutoFit/>
          </a:bodyPr>
          <a:lstStyle/>
          <a:p>
            <a:pPr>
              <a:lnSpc>
                <a:spcPts val="2000"/>
              </a:lnSpc>
            </a:pPr>
            <a:r>
              <a:rPr lang="zh-CN" altLang="en-US" b="1" kern="0" dirty="0">
                <a:solidFill>
                  <a:srgbClr val="DCC2B5"/>
                </a:solidFill>
                <a:latin typeface="微软雅黑" pitchFamily="34" charset="-122"/>
                <a:ea typeface="微软雅黑" pitchFamily="34" charset="-122"/>
                <a:cs typeface="宋体" pitchFamily="2" charset="-122"/>
              </a:rPr>
              <a:t>移动门户</a:t>
            </a:r>
            <a:endParaRPr lang="en-US" altLang="zh-CN" b="1" kern="0" dirty="0">
              <a:solidFill>
                <a:srgbClr val="DCC2B5"/>
              </a:solidFill>
              <a:latin typeface="微软雅黑" pitchFamily="34" charset="-122"/>
              <a:ea typeface="微软雅黑" pitchFamily="34" charset="-122"/>
              <a:cs typeface="宋体" pitchFamily="2" charset="-122"/>
            </a:endParaRPr>
          </a:p>
          <a:p>
            <a:pPr>
              <a:lnSpc>
                <a:spcPts val="2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同时</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生成移动端</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门户</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a:extLst>
              <a:ext uri="{FF2B5EF4-FFF2-40B4-BE49-F238E27FC236}">
                <a16:creationId xmlns:a16="http://schemas.microsoft.com/office/drawing/2014/main" xmlns="" id="{38F12548-1A69-4362-B289-B06C94C6E733}"/>
              </a:ext>
            </a:extLst>
          </p:cNvPr>
          <p:cNvSpPr/>
          <p:nvPr/>
        </p:nvSpPr>
        <p:spPr>
          <a:xfrm>
            <a:off x="7980192" y="5559289"/>
            <a:ext cx="3845329" cy="605294"/>
          </a:xfrm>
          <a:prstGeom prst="rect">
            <a:avLst/>
          </a:prstGeom>
        </p:spPr>
        <p:txBody>
          <a:bodyPr wrap="square">
            <a:spAutoFit/>
          </a:bodyPr>
          <a:lstStyle/>
          <a:p>
            <a:pPr>
              <a:lnSpc>
                <a:spcPts val="2000"/>
              </a:lnSpc>
            </a:pPr>
            <a:r>
              <a:rPr lang="zh-CN" altLang="en-US" b="1" kern="0" dirty="0">
                <a:solidFill>
                  <a:srgbClr val="3D5272"/>
                </a:solidFill>
                <a:latin typeface="微软雅黑" pitchFamily="34" charset="-122"/>
                <a:ea typeface="微软雅黑" pitchFamily="34" charset="-122"/>
                <a:cs typeface="宋体" pitchFamily="2" charset="-122"/>
              </a:rPr>
              <a:t>数据来源</a:t>
            </a:r>
            <a:endParaRPr lang="en-US" altLang="zh-CN" b="1" kern="0" dirty="0">
              <a:solidFill>
                <a:srgbClr val="3D5272"/>
              </a:solidFill>
              <a:latin typeface="微软雅黑" pitchFamily="34" charset="-122"/>
              <a:ea typeface="微软雅黑" pitchFamily="34" charset="-122"/>
              <a:cs typeface="宋体" pitchFamily="2" charset="-122"/>
            </a:endParaRPr>
          </a:p>
          <a:p>
            <a:pPr>
              <a:lnSpc>
                <a:spcPts val="2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于</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系统所有模块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a:t>
            </a:r>
            <a:r>
              <a:rPr lang="zh-CN" altLang="zh-SG" sz="1400" dirty="0">
                <a:solidFill>
                  <a:schemeClr val="tx1">
                    <a:lumMod val="75000"/>
                    <a:lumOff val="25000"/>
                  </a:schemeClr>
                </a:solidFill>
                <a:latin typeface="微软雅黑" panose="020B0503020204020204" pitchFamily="34" charset="-122"/>
                <a:ea typeface="微软雅黑" panose="020B0503020204020204" pitchFamily="34" charset="-122"/>
              </a:rPr>
              <a:t>第三方数据源</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3" name="组合 32">
            <a:extLst>
              <a:ext uri="{FF2B5EF4-FFF2-40B4-BE49-F238E27FC236}">
                <a16:creationId xmlns:a16="http://schemas.microsoft.com/office/drawing/2014/main" xmlns="" id="{B8C53BDE-1F54-4ADD-8C1C-EA7C85F9A701}"/>
              </a:ext>
            </a:extLst>
          </p:cNvPr>
          <p:cNvGrpSpPr/>
          <p:nvPr/>
        </p:nvGrpSpPr>
        <p:grpSpPr>
          <a:xfrm>
            <a:off x="7530278" y="1240971"/>
            <a:ext cx="113310" cy="5042994"/>
            <a:chOff x="5982690" y="1240971"/>
            <a:chExt cx="113310" cy="5042994"/>
          </a:xfrm>
        </p:grpSpPr>
        <p:cxnSp>
          <p:nvCxnSpPr>
            <p:cNvPr id="11" name="直接连接符 6"/>
            <p:cNvCxnSpPr>
              <a:cxnSpLocks noChangeShapeType="1"/>
            </p:cNvCxnSpPr>
            <p:nvPr/>
          </p:nvCxnSpPr>
          <p:spPr bwMode="auto">
            <a:xfrm>
              <a:off x="6041444" y="1240971"/>
              <a:ext cx="0" cy="5042994"/>
            </a:xfrm>
            <a:prstGeom prst="line">
              <a:avLst/>
            </a:prstGeom>
            <a:solidFill>
              <a:srgbClr val="3D5272"/>
            </a:solidFill>
            <a:ln w="6350">
              <a:solidFill>
                <a:srgbClr val="3D5272"/>
              </a:solidFill>
              <a:round/>
              <a:headEnd/>
              <a:tailEnd/>
            </a:ln>
            <a:extLst/>
          </p:spPr>
        </p:cxnSp>
        <p:sp>
          <p:nvSpPr>
            <p:cNvPr id="12" name="椭圆 7"/>
            <p:cNvSpPr>
              <a:spLocks noChangeArrowheads="1"/>
            </p:cNvSpPr>
            <p:nvPr/>
          </p:nvSpPr>
          <p:spPr bwMode="auto">
            <a:xfrm>
              <a:off x="5982690" y="1739730"/>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3" name="椭圆 8"/>
            <p:cNvSpPr>
              <a:spLocks noChangeArrowheads="1"/>
            </p:cNvSpPr>
            <p:nvPr/>
          </p:nvSpPr>
          <p:spPr bwMode="auto">
            <a:xfrm>
              <a:off x="5982690" y="2720756"/>
              <a:ext cx="113310" cy="113310"/>
            </a:xfrm>
            <a:prstGeom prst="ellipse">
              <a:avLst/>
            </a:prstGeom>
            <a:solidFill>
              <a:srgbClr val="C4B2B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14" name="椭圆 9"/>
            <p:cNvSpPr>
              <a:spLocks noChangeArrowheads="1"/>
            </p:cNvSpPr>
            <p:nvPr/>
          </p:nvSpPr>
          <p:spPr bwMode="auto">
            <a:xfrm>
              <a:off x="5982690" y="4681408"/>
              <a:ext cx="113310" cy="113310"/>
            </a:xfrm>
            <a:prstGeom prst="ellipse">
              <a:avLst/>
            </a:prstGeom>
            <a:solidFill>
              <a:srgbClr val="DCC2B5"/>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23" name="椭圆 7">
              <a:extLst>
                <a:ext uri="{FF2B5EF4-FFF2-40B4-BE49-F238E27FC236}">
                  <a16:creationId xmlns:a16="http://schemas.microsoft.com/office/drawing/2014/main" xmlns="" id="{04A21717-7C23-4B5E-BD13-19845CCAE6BC}"/>
                </a:ext>
              </a:extLst>
            </p:cNvPr>
            <p:cNvSpPr>
              <a:spLocks noChangeArrowheads="1"/>
            </p:cNvSpPr>
            <p:nvPr/>
          </p:nvSpPr>
          <p:spPr bwMode="auto">
            <a:xfrm>
              <a:off x="5982690" y="5661033"/>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sp>
          <p:nvSpPr>
            <p:cNvPr id="32" name="椭圆 7">
              <a:extLst>
                <a:ext uri="{FF2B5EF4-FFF2-40B4-BE49-F238E27FC236}">
                  <a16:creationId xmlns:a16="http://schemas.microsoft.com/office/drawing/2014/main" xmlns="" id="{AF8CE0F5-4959-421B-B12A-F79242E58BBB}"/>
                </a:ext>
              </a:extLst>
            </p:cNvPr>
            <p:cNvSpPr>
              <a:spLocks noChangeArrowheads="1"/>
            </p:cNvSpPr>
            <p:nvPr/>
          </p:nvSpPr>
          <p:spPr bwMode="auto">
            <a:xfrm>
              <a:off x="5982690" y="3700382"/>
              <a:ext cx="113310" cy="114710"/>
            </a:xfrm>
            <a:prstGeom prst="ellipse">
              <a:avLst/>
            </a:prstGeom>
            <a:solidFill>
              <a:srgbClr val="3D5272"/>
            </a:solidFill>
            <a:ln w="9525">
              <a:no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a:latin typeface="微软雅黑" panose="020B0503020204020204" pitchFamily="34" charset="-122"/>
                <a:ea typeface="微软雅黑" panose="020B0503020204020204" pitchFamily="34" charset="-122"/>
              </a:endParaRPr>
            </a:p>
          </p:txBody>
        </p:sp>
      </p:grpSp>
      <p:grpSp>
        <p:nvGrpSpPr>
          <p:cNvPr id="34" name="组合 33">
            <a:extLst>
              <a:ext uri="{FF2B5EF4-FFF2-40B4-BE49-F238E27FC236}">
                <a16:creationId xmlns:a16="http://schemas.microsoft.com/office/drawing/2014/main" xmlns="" id="{0686E505-F1B1-4448-85F4-12611DD1544F}"/>
              </a:ext>
            </a:extLst>
          </p:cNvPr>
          <p:cNvGrpSpPr/>
          <p:nvPr/>
        </p:nvGrpSpPr>
        <p:grpSpPr>
          <a:xfrm>
            <a:off x="406400" y="325120"/>
            <a:ext cx="5689599" cy="690880"/>
            <a:chOff x="406400" y="325120"/>
            <a:chExt cx="5689599" cy="690880"/>
          </a:xfrm>
        </p:grpSpPr>
        <p:grpSp>
          <p:nvGrpSpPr>
            <p:cNvPr id="35" name="组合 34">
              <a:extLst>
                <a:ext uri="{FF2B5EF4-FFF2-40B4-BE49-F238E27FC236}">
                  <a16:creationId xmlns:a16="http://schemas.microsoft.com/office/drawing/2014/main" xmlns="" id="{E4F1702B-2BD4-4DDD-BCCF-9E5ABEBB22CF}"/>
                </a:ext>
              </a:extLst>
            </p:cNvPr>
            <p:cNvGrpSpPr/>
            <p:nvPr/>
          </p:nvGrpSpPr>
          <p:grpSpPr>
            <a:xfrm>
              <a:off x="406400" y="325120"/>
              <a:ext cx="690880" cy="690880"/>
              <a:chOff x="3362960" y="1706880"/>
              <a:chExt cx="924560" cy="924560"/>
            </a:xfrm>
          </p:grpSpPr>
          <p:sp>
            <p:nvSpPr>
              <p:cNvPr id="37" name="椭圆 36">
                <a:extLst>
                  <a:ext uri="{FF2B5EF4-FFF2-40B4-BE49-F238E27FC236}">
                    <a16:creationId xmlns:a16="http://schemas.microsoft.com/office/drawing/2014/main" xmlns="" id="{739B886B-F03F-4CD7-B596-17733DA0AF2F}"/>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23395311-BB65-4E04-B80C-C3FFD4C62C66}"/>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1DB62F91-B357-4099-BBE0-BB5630F318A3}"/>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a:extLst>
                <a:ext uri="{FF2B5EF4-FFF2-40B4-BE49-F238E27FC236}">
                  <a16:creationId xmlns:a16="http://schemas.microsoft.com/office/drawing/2014/main" xmlns="" id="{CF1C3C7E-81FD-4082-8161-78F8F015B253}"/>
                </a:ext>
              </a:extLst>
            </p:cNvPr>
            <p:cNvSpPr txBox="1"/>
            <p:nvPr/>
          </p:nvSpPr>
          <p:spPr>
            <a:xfrm>
              <a:off x="1240648" y="400900"/>
              <a:ext cx="4855351"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门户引擎</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pic>
        <p:nvPicPr>
          <p:cNvPr id="2" name="图片 1"/>
          <p:cNvPicPr>
            <a:picLocks noChangeAspect="1"/>
          </p:cNvPicPr>
          <p:nvPr/>
        </p:nvPicPr>
        <p:blipFill>
          <a:blip r:embed="rId3"/>
          <a:stretch>
            <a:fillRect/>
          </a:stretch>
        </p:blipFill>
        <p:spPr>
          <a:xfrm>
            <a:off x="673100" y="1890261"/>
            <a:ext cx="6481285" cy="3828127"/>
          </a:xfrm>
          <a:prstGeom prst="rect">
            <a:avLst/>
          </a:prstGeom>
          <a:ln>
            <a:noFill/>
          </a:ln>
          <a:effectLst>
            <a:outerShdw blurRad="63500" algn="tl" rotWithShape="0">
              <a:srgbClr val="000000">
                <a:alpha val="70000"/>
              </a:srgbClr>
            </a:outerShdw>
          </a:effectLst>
        </p:spPr>
      </p:pic>
      <p:pic>
        <p:nvPicPr>
          <p:cNvPr id="3" name="图片 2"/>
          <p:cNvPicPr>
            <a:picLocks noChangeAspect="1"/>
          </p:cNvPicPr>
          <p:nvPr/>
        </p:nvPicPr>
        <p:blipFill>
          <a:blip r:embed="rId4"/>
          <a:stretch>
            <a:fillRect/>
          </a:stretch>
        </p:blipFill>
        <p:spPr>
          <a:xfrm>
            <a:off x="427680" y="2334810"/>
            <a:ext cx="6481285" cy="3819111"/>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1492434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xmlns="" id="{F95E2B1A-BADB-4471-98A7-DE7CE6E21BA6}"/>
              </a:ext>
            </a:extLst>
          </p:cNvPr>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xmlns="" id="{D233793A-8952-4D28-8367-9749B219AC62}"/>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Rectangle 39">
            <a:extLst>
              <a:ext uri="{FF2B5EF4-FFF2-40B4-BE49-F238E27FC236}">
                <a16:creationId xmlns:a16="http://schemas.microsoft.com/office/drawing/2014/main" xmlns="" id="{C5466FF0-55E7-4A8C-B857-CF0859D43B7A}"/>
              </a:ext>
            </a:extLst>
          </p:cNvPr>
          <p:cNvSpPr/>
          <p:nvPr/>
        </p:nvSpPr>
        <p:spPr>
          <a:xfrm flipH="1">
            <a:off x="3241498" y="3837421"/>
            <a:ext cx="2435109" cy="209528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AU" sz="80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Group 41">
            <a:extLst>
              <a:ext uri="{FF2B5EF4-FFF2-40B4-BE49-F238E27FC236}">
                <a16:creationId xmlns:a16="http://schemas.microsoft.com/office/drawing/2014/main" xmlns="" id="{406EC1E3-66C4-4C2C-A89E-EB3366A8DD17}"/>
              </a:ext>
            </a:extLst>
          </p:cNvPr>
          <p:cNvGrpSpPr/>
          <p:nvPr/>
        </p:nvGrpSpPr>
        <p:grpSpPr>
          <a:xfrm>
            <a:off x="534347" y="1684209"/>
            <a:ext cx="2639192" cy="4248492"/>
            <a:chOff x="1293091" y="1708726"/>
            <a:chExt cx="2639337" cy="4248726"/>
          </a:xfrm>
        </p:grpSpPr>
        <p:sp>
          <p:nvSpPr>
            <p:cNvPr id="40" name="Rectangle 42">
              <a:extLst>
                <a:ext uri="{FF2B5EF4-FFF2-40B4-BE49-F238E27FC236}">
                  <a16:creationId xmlns:a16="http://schemas.microsoft.com/office/drawing/2014/main" xmlns="" id="{C1B3497E-DC20-4A43-8DDA-471C3DB3029B}"/>
                </a:ext>
              </a:extLst>
            </p:cNvPr>
            <p:cNvSpPr/>
            <p:nvPr/>
          </p:nvSpPr>
          <p:spPr>
            <a:xfrm>
              <a:off x="1293091" y="1708726"/>
              <a:ext cx="2639337" cy="4248726"/>
            </a:xfrm>
            <a:prstGeom prst="rect">
              <a:avLst/>
            </a:prstGeom>
            <a:solidFill>
              <a:srgbClr val="DCC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759">
                <a:latin typeface="Arial" panose="020B0604020202020204" pitchFamily="34" charset="0"/>
                <a:ea typeface="微软雅黑" panose="020B0503020204020204" pitchFamily="34" charset="-122"/>
                <a:sym typeface="Arial" panose="020B0604020202020204" pitchFamily="34" charset="0"/>
              </a:endParaRPr>
            </a:p>
          </p:txBody>
        </p:sp>
        <p:sp>
          <p:nvSpPr>
            <p:cNvPr id="41" name="Text Placeholder 32">
              <a:extLst>
                <a:ext uri="{FF2B5EF4-FFF2-40B4-BE49-F238E27FC236}">
                  <a16:creationId xmlns:a16="http://schemas.microsoft.com/office/drawing/2014/main" xmlns="" id="{974B7B07-C430-4343-999F-E7841ACA8434}"/>
                </a:ext>
              </a:extLst>
            </p:cNvPr>
            <p:cNvSpPr txBox="1">
              <a:spLocks/>
            </p:cNvSpPr>
            <p:nvPr/>
          </p:nvSpPr>
          <p:spPr>
            <a:xfrm>
              <a:off x="1527049" y="3285295"/>
              <a:ext cx="2130552" cy="178520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600" dirty="0">
                  <a:solidFill>
                    <a:schemeClr val="tx1">
                      <a:lumMod val="75000"/>
                      <a:lumOff val="25000"/>
                    </a:schemeClr>
                  </a:solidFill>
                  <a:latin typeface="Microsoft YaHei" charset="-122"/>
                  <a:ea typeface="Microsoft YaHei" charset="-122"/>
                  <a:cs typeface="Microsoft YaHei" charset="-122"/>
                </a:rPr>
                <a:t>生成移动应用</a:t>
              </a:r>
              <a:endParaRPr lang="en-US" altLang="zh-CN" sz="1600" dirty="0">
                <a:solidFill>
                  <a:schemeClr val="tx1">
                    <a:lumMod val="75000"/>
                    <a:lumOff val="25000"/>
                  </a:schemeClr>
                </a:solidFill>
                <a:latin typeface="Microsoft YaHei" charset="-122"/>
                <a:ea typeface="Microsoft YaHei" charset="-122"/>
                <a:cs typeface="Microsoft YaHei" charset="-122"/>
              </a:endParaRPr>
            </a:p>
            <a:p>
              <a:pPr marL="0" indent="0" algn="ctr">
                <a:lnSpc>
                  <a:spcPct val="150000"/>
                </a:lnSpc>
                <a:buNone/>
              </a:pPr>
              <a:r>
                <a:rPr lang="zh-CN" altLang="zh-SG" sz="1600" dirty="0">
                  <a:solidFill>
                    <a:schemeClr val="tx1">
                      <a:lumMod val="75000"/>
                      <a:lumOff val="25000"/>
                    </a:schemeClr>
                  </a:solidFill>
                  <a:latin typeface="Microsoft YaHei" charset="-122"/>
                  <a:ea typeface="Microsoft YaHei" charset="-122"/>
                  <a:cs typeface="Microsoft YaHei" charset="-122"/>
                </a:rPr>
                <a:t>集成企业微信</a:t>
              </a:r>
              <a:endParaRPr lang="en-US" altLang="zh-CN" sz="1600" dirty="0">
                <a:solidFill>
                  <a:schemeClr val="tx1">
                    <a:lumMod val="75000"/>
                    <a:lumOff val="25000"/>
                  </a:schemeClr>
                </a:solidFill>
                <a:latin typeface="Microsoft YaHei" charset="-122"/>
                <a:ea typeface="Microsoft YaHei" charset="-122"/>
                <a:cs typeface="Microsoft YaHei" charset="-122"/>
              </a:endParaRPr>
            </a:p>
            <a:p>
              <a:pPr marL="0" indent="0" algn="ctr">
                <a:lnSpc>
                  <a:spcPct val="150000"/>
                </a:lnSpc>
                <a:buNone/>
              </a:pPr>
              <a:r>
                <a:rPr lang="zh-CN" altLang="en-US" sz="1600" dirty="0">
                  <a:solidFill>
                    <a:schemeClr val="tx1">
                      <a:lumMod val="75000"/>
                      <a:lumOff val="25000"/>
                    </a:schemeClr>
                  </a:solidFill>
                  <a:latin typeface="Microsoft YaHei" charset="-122"/>
                  <a:ea typeface="Microsoft YaHei" charset="-122"/>
                  <a:cs typeface="Microsoft YaHei" charset="-122"/>
                </a:rPr>
                <a:t>集成</a:t>
              </a:r>
              <a:r>
                <a:rPr lang="zh-CN" altLang="zh-SG" sz="1600" dirty="0">
                  <a:solidFill>
                    <a:schemeClr val="tx1">
                      <a:lumMod val="75000"/>
                      <a:lumOff val="25000"/>
                    </a:schemeClr>
                  </a:solidFill>
                  <a:latin typeface="Microsoft YaHei" charset="-122"/>
                  <a:ea typeface="Microsoft YaHei" charset="-122"/>
                  <a:cs typeface="Microsoft YaHei" charset="-122"/>
                </a:rPr>
                <a:t>阿里钉钉</a:t>
              </a:r>
              <a:endParaRPr lang="en-US" altLang="zh-CN" sz="1600" dirty="0">
                <a:solidFill>
                  <a:schemeClr val="tx1">
                    <a:lumMod val="75000"/>
                    <a:lumOff val="25000"/>
                  </a:schemeClr>
                </a:solidFill>
                <a:latin typeface="Microsoft YaHei" charset="-122"/>
                <a:ea typeface="Microsoft YaHei" charset="-122"/>
                <a:cs typeface="Microsoft YaHei" charset="-122"/>
              </a:endParaRPr>
            </a:p>
            <a:p>
              <a:pPr marL="0" indent="0" algn="ctr">
                <a:lnSpc>
                  <a:spcPct val="150000"/>
                </a:lnSpc>
                <a:buNone/>
              </a:pPr>
              <a:r>
                <a:rPr lang="zh-CN" altLang="zh-SG" sz="1600" dirty="0">
                  <a:solidFill>
                    <a:schemeClr val="tx1">
                      <a:lumMod val="75000"/>
                      <a:lumOff val="25000"/>
                    </a:schemeClr>
                  </a:solidFill>
                  <a:latin typeface="Microsoft YaHei" charset="-122"/>
                  <a:ea typeface="Microsoft YaHei" charset="-122"/>
                  <a:cs typeface="Microsoft YaHei" charset="-122"/>
                </a:rPr>
                <a:t>满足多种移动办公需求</a:t>
              </a:r>
              <a:endParaRPr lang="en-US" altLang="zh-CN" sz="1600" dirty="0">
                <a:solidFill>
                  <a:schemeClr val="tx1">
                    <a:lumMod val="75000"/>
                    <a:lumOff val="25000"/>
                  </a:schemeClr>
                </a:solidFill>
                <a:latin typeface="Microsoft YaHei" charset="-122"/>
                <a:ea typeface="Microsoft YaHei" charset="-122"/>
                <a:cs typeface="Microsoft YaHei" charset="-122"/>
              </a:endParaRPr>
            </a:p>
          </p:txBody>
        </p:sp>
        <p:sp>
          <p:nvSpPr>
            <p:cNvPr id="42" name="Text Placeholder 33">
              <a:extLst>
                <a:ext uri="{FF2B5EF4-FFF2-40B4-BE49-F238E27FC236}">
                  <a16:creationId xmlns:a16="http://schemas.microsoft.com/office/drawing/2014/main" xmlns="" id="{4D1D396A-C6C7-46EE-804B-EE5EF8E7E0A9}"/>
                </a:ext>
              </a:extLst>
            </p:cNvPr>
            <p:cNvSpPr txBox="1">
              <a:spLocks/>
            </p:cNvSpPr>
            <p:nvPr/>
          </p:nvSpPr>
          <p:spPr>
            <a:xfrm>
              <a:off x="1527049" y="2511284"/>
              <a:ext cx="2130552" cy="46169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zh-SG" sz="2000" b="1" dirty="0">
                  <a:solidFill>
                    <a:schemeClr val="tx1">
                      <a:lumMod val="75000"/>
                      <a:lumOff val="25000"/>
                    </a:schemeClr>
                  </a:solidFill>
                  <a:latin typeface="Microsoft YaHei" charset="-122"/>
                  <a:ea typeface="Microsoft YaHei" charset="-122"/>
                  <a:cs typeface="Microsoft YaHei" charset="-122"/>
                </a:rPr>
                <a:t>全面移动解决方案</a:t>
              </a:r>
              <a:endParaRPr lang="en-US" altLang="zh-CN" sz="2000" b="1" dirty="0">
                <a:solidFill>
                  <a:schemeClr val="tx1">
                    <a:lumMod val="75000"/>
                    <a:lumOff val="25000"/>
                  </a:schemeClr>
                </a:solidFill>
                <a:latin typeface="Microsoft YaHei" charset="-122"/>
                <a:ea typeface="Microsoft YaHei" charset="-122"/>
                <a:cs typeface="Microsoft YaHei" charset="-122"/>
              </a:endParaRPr>
            </a:p>
          </p:txBody>
        </p:sp>
      </p:grpSp>
      <p:grpSp>
        <p:nvGrpSpPr>
          <p:cNvPr id="43" name="Group 65">
            <a:extLst>
              <a:ext uri="{FF2B5EF4-FFF2-40B4-BE49-F238E27FC236}">
                <a16:creationId xmlns:a16="http://schemas.microsoft.com/office/drawing/2014/main" xmlns="" id="{3882AE76-A338-4B2A-93C8-6524B90773F4}"/>
              </a:ext>
            </a:extLst>
          </p:cNvPr>
          <p:cNvGrpSpPr/>
          <p:nvPr/>
        </p:nvGrpSpPr>
        <p:grpSpPr>
          <a:xfrm>
            <a:off x="3241496" y="1684208"/>
            <a:ext cx="5061677" cy="2095280"/>
            <a:chOff x="4000390" y="1708726"/>
            <a:chExt cx="4395314" cy="2095396"/>
          </a:xfrm>
        </p:grpSpPr>
        <p:sp>
          <p:nvSpPr>
            <p:cNvPr id="44" name="Rectangle 66">
              <a:extLst>
                <a:ext uri="{FF2B5EF4-FFF2-40B4-BE49-F238E27FC236}">
                  <a16:creationId xmlns:a16="http://schemas.microsoft.com/office/drawing/2014/main" xmlns="" id="{432E9DCE-CCA0-4A5A-8A19-1995464D12CC}"/>
                </a:ext>
              </a:extLst>
            </p:cNvPr>
            <p:cNvSpPr/>
            <p:nvPr/>
          </p:nvSpPr>
          <p:spPr>
            <a:xfrm>
              <a:off x="4000390" y="1708726"/>
              <a:ext cx="4395314" cy="2095396"/>
            </a:xfrm>
            <a:prstGeom prst="rect">
              <a:avLst/>
            </a:prstGeom>
            <a:solidFill>
              <a:srgbClr val="3D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759"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32">
              <a:extLst>
                <a:ext uri="{FF2B5EF4-FFF2-40B4-BE49-F238E27FC236}">
                  <a16:creationId xmlns:a16="http://schemas.microsoft.com/office/drawing/2014/main" xmlns="" id="{785F8458-F4C8-42E7-8BEE-4B347B84FD0B}"/>
                </a:ext>
              </a:extLst>
            </p:cNvPr>
            <p:cNvSpPr txBox="1">
              <a:spLocks/>
            </p:cNvSpPr>
            <p:nvPr/>
          </p:nvSpPr>
          <p:spPr>
            <a:xfrm>
              <a:off x="4305080" y="2368630"/>
              <a:ext cx="3566148" cy="1313253"/>
            </a:xfrm>
            <a:prstGeom prst="rect">
              <a:avLst/>
            </a:prstGeom>
          </p:spPr>
          <p:txBody>
            <a:bodyPr lIns="0" tIns="0" rIns="0" bIns="0">
              <a:spAutoFit/>
            </a:bodyPr>
            <a:lstStyle>
              <a:defPPr>
                <a:defRPr lang="zh-CN"/>
              </a:defPPr>
              <a:lvl1pPr indent="0" algn="ctr" defTabSz="685800">
                <a:lnSpc>
                  <a:spcPct val="150000"/>
                </a:lnSpc>
                <a:spcBef>
                  <a:spcPts val="750"/>
                </a:spcBef>
                <a:buFont typeface="Arial" panose="020B0604020202020204" pitchFamily="34" charset="0"/>
                <a:buNone/>
                <a:defRPr sz="1600">
                  <a:solidFill>
                    <a:schemeClr val="tx1">
                      <a:lumMod val="75000"/>
                      <a:lumOff val="25000"/>
                    </a:schemeClr>
                  </a:solidFill>
                  <a:latin typeface="Microsoft YaHei" charset="-122"/>
                  <a:ea typeface="Microsoft YaHei" charset="-122"/>
                  <a:cs typeface="Microsoft YaHei"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zh-SG" dirty="0">
                  <a:solidFill>
                    <a:schemeClr val="bg1"/>
                  </a:solidFill>
                </a:rPr>
                <a:t>快速生成</a:t>
              </a:r>
              <a:r>
                <a:rPr lang="en-US" altLang="zh-SG" dirty="0">
                  <a:solidFill>
                    <a:schemeClr val="bg1"/>
                  </a:solidFill>
                </a:rPr>
                <a:t>PC</a:t>
              </a:r>
              <a:endParaRPr lang="en-US" altLang="zh-CN" dirty="0">
                <a:solidFill>
                  <a:schemeClr val="bg1"/>
                </a:solidFill>
              </a:endParaRPr>
            </a:p>
            <a:p>
              <a:r>
                <a:rPr lang="zh-CN" altLang="zh-SG" dirty="0">
                  <a:solidFill>
                    <a:schemeClr val="bg1"/>
                  </a:solidFill>
                </a:rPr>
                <a:t>移动端</a:t>
              </a:r>
              <a:r>
                <a:rPr lang="zh-CN" altLang="en-US" dirty="0">
                  <a:solidFill>
                    <a:schemeClr val="bg1"/>
                  </a:solidFill>
                </a:rPr>
                <a:t>应用</a:t>
              </a:r>
              <a:endParaRPr lang="en-US" altLang="zh-CN" dirty="0">
                <a:solidFill>
                  <a:schemeClr val="bg1"/>
                </a:solidFill>
              </a:endParaRPr>
            </a:p>
            <a:p>
              <a:r>
                <a:rPr lang="zh-CN" altLang="zh-SG" dirty="0">
                  <a:solidFill>
                    <a:schemeClr val="bg1"/>
                  </a:solidFill>
                </a:rPr>
                <a:t>大屏端应用</a:t>
              </a:r>
              <a:endParaRPr lang="en-US" altLang="zh-CN" dirty="0">
                <a:solidFill>
                  <a:schemeClr val="bg1"/>
                </a:solidFill>
              </a:endParaRPr>
            </a:p>
          </p:txBody>
        </p:sp>
        <p:sp>
          <p:nvSpPr>
            <p:cNvPr id="46" name="Text Placeholder 33">
              <a:extLst>
                <a:ext uri="{FF2B5EF4-FFF2-40B4-BE49-F238E27FC236}">
                  <a16:creationId xmlns:a16="http://schemas.microsoft.com/office/drawing/2014/main" xmlns="" id="{2E5A2595-E07F-41EB-94E5-AFC36D9F7FEB}"/>
                </a:ext>
              </a:extLst>
            </p:cNvPr>
            <p:cNvSpPr txBox="1">
              <a:spLocks/>
            </p:cNvSpPr>
            <p:nvPr/>
          </p:nvSpPr>
          <p:spPr>
            <a:xfrm>
              <a:off x="5302957" y="1828661"/>
              <a:ext cx="1586086" cy="407314"/>
            </a:xfrm>
            <a:prstGeom prst="rect">
              <a:avLst/>
            </a:prstGeom>
          </p:spPr>
          <p:txBody>
            <a:bodyPr lIns="0" tIns="0" rIns="0" bIns="0">
              <a:spAutoFit/>
            </a:bodyPr>
            <a:lstStyle>
              <a:defPPr>
                <a:defRPr lang="zh-CN"/>
              </a:defPPr>
              <a:lvl1pPr indent="0" algn="ctr" defTabSz="685800">
                <a:lnSpc>
                  <a:spcPct val="150000"/>
                </a:lnSpc>
                <a:spcBef>
                  <a:spcPts val="750"/>
                </a:spcBef>
                <a:buFont typeface="Arial" panose="020B0604020202020204" pitchFamily="34" charset="0"/>
                <a:buNone/>
                <a:defRPr sz="2000" b="1">
                  <a:solidFill>
                    <a:schemeClr val="tx1">
                      <a:lumMod val="75000"/>
                      <a:lumOff val="25000"/>
                    </a:schemeClr>
                  </a:solidFill>
                  <a:latin typeface="Microsoft YaHei" charset="-122"/>
                  <a:ea typeface="Microsoft YaHei" charset="-122"/>
                  <a:cs typeface="Microsoft YaHei"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olidFill>
                    <a:schemeClr val="bg1"/>
                  </a:solidFill>
                </a:rPr>
                <a:t>多</a:t>
              </a:r>
              <a:r>
                <a:rPr lang="zh-CN" altLang="zh-SG" dirty="0">
                  <a:solidFill>
                    <a:schemeClr val="bg1"/>
                  </a:solidFill>
                </a:rPr>
                <a:t>屏互动</a:t>
              </a:r>
              <a:endParaRPr lang="en-US" altLang="zh-CN" dirty="0">
                <a:solidFill>
                  <a:schemeClr val="bg1"/>
                </a:solidFill>
              </a:endParaRPr>
            </a:p>
          </p:txBody>
        </p:sp>
      </p:grpSp>
      <p:grpSp>
        <p:nvGrpSpPr>
          <p:cNvPr id="47" name="Group 69">
            <a:extLst>
              <a:ext uri="{FF2B5EF4-FFF2-40B4-BE49-F238E27FC236}">
                <a16:creationId xmlns:a16="http://schemas.microsoft.com/office/drawing/2014/main" xmlns="" id="{F1F53128-DE7A-4A77-834B-FECAD7745C5A}"/>
              </a:ext>
            </a:extLst>
          </p:cNvPr>
          <p:cNvGrpSpPr/>
          <p:nvPr/>
        </p:nvGrpSpPr>
        <p:grpSpPr>
          <a:xfrm>
            <a:off x="5744565" y="3837422"/>
            <a:ext cx="2558609" cy="2095281"/>
            <a:chOff x="6503595" y="3862056"/>
            <a:chExt cx="4395314" cy="2095396"/>
          </a:xfrm>
        </p:grpSpPr>
        <p:sp>
          <p:nvSpPr>
            <p:cNvPr id="48" name="Rectangle 70">
              <a:extLst>
                <a:ext uri="{FF2B5EF4-FFF2-40B4-BE49-F238E27FC236}">
                  <a16:creationId xmlns:a16="http://schemas.microsoft.com/office/drawing/2014/main" xmlns="" id="{1F62E4B5-CF8A-4100-8751-D440A874923B}"/>
                </a:ext>
              </a:extLst>
            </p:cNvPr>
            <p:cNvSpPr/>
            <p:nvPr/>
          </p:nvSpPr>
          <p:spPr>
            <a:xfrm flipH="1">
              <a:off x="6503595" y="3862056"/>
              <a:ext cx="4395314" cy="2095396"/>
            </a:xfrm>
            <a:prstGeom prst="rect">
              <a:avLst/>
            </a:prstGeom>
            <a:solidFill>
              <a:srgbClr val="DCC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759">
                <a:latin typeface="Arial" panose="020B0604020202020204" pitchFamily="34" charset="0"/>
                <a:ea typeface="微软雅黑" panose="020B0503020204020204" pitchFamily="34" charset="-122"/>
                <a:sym typeface="Arial" panose="020B0604020202020204" pitchFamily="34" charset="0"/>
              </a:endParaRPr>
            </a:p>
          </p:txBody>
        </p:sp>
        <p:sp>
          <p:nvSpPr>
            <p:cNvPr id="49" name="Text Placeholder 32">
              <a:extLst>
                <a:ext uri="{FF2B5EF4-FFF2-40B4-BE49-F238E27FC236}">
                  <a16:creationId xmlns:a16="http://schemas.microsoft.com/office/drawing/2014/main" xmlns="" id="{0677EC98-0EE2-4102-B8E1-F138FE6D973B}"/>
                </a:ext>
              </a:extLst>
            </p:cNvPr>
            <p:cNvSpPr txBox="1">
              <a:spLocks/>
            </p:cNvSpPr>
            <p:nvPr/>
          </p:nvSpPr>
          <p:spPr>
            <a:xfrm>
              <a:off x="6847112" y="4554369"/>
              <a:ext cx="3723352" cy="1313252"/>
            </a:xfrm>
            <a:prstGeom prst="rect">
              <a:avLst/>
            </a:prstGeom>
          </p:spPr>
          <p:txBody>
            <a:bodyPr lIns="0" tIns="0" rIns="0" bIns="0">
              <a:spAutoFit/>
            </a:bodyPr>
            <a:lstStyle>
              <a:defPPr>
                <a:defRPr lang="zh-CN"/>
              </a:defPPr>
              <a:lvl1pPr indent="0" algn="ctr" defTabSz="685800">
                <a:lnSpc>
                  <a:spcPct val="150000"/>
                </a:lnSpc>
                <a:spcBef>
                  <a:spcPts val="750"/>
                </a:spcBef>
                <a:buFont typeface="Arial" panose="020B0604020202020204" pitchFamily="34" charset="0"/>
                <a:buNone/>
                <a:defRPr sz="1600">
                  <a:solidFill>
                    <a:schemeClr val="tx1">
                      <a:lumMod val="75000"/>
                      <a:lumOff val="25000"/>
                    </a:schemeClr>
                  </a:solidFill>
                  <a:latin typeface="Microsoft YaHei" charset="-122"/>
                  <a:ea typeface="Microsoft YaHei" charset="-122"/>
                  <a:cs typeface="Microsoft YaHei"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灵活的移动首页</a:t>
              </a:r>
              <a:r>
                <a:rPr lang="en-US" altLang="zh-CN" dirty="0"/>
                <a:t>Widget</a:t>
              </a:r>
              <a:endParaRPr lang="zh-CN" altLang="en-US" dirty="0"/>
            </a:p>
            <a:p>
              <a:r>
                <a:rPr lang="zh-CN" altLang="en-US" dirty="0"/>
                <a:t>自定义移动端表单</a:t>
              </a:r>
              <a:endParaRPr lang="en-US" altLang="zh-CN" dirty="0"/>
            </a:p>
            <a:p>
              <a:r>
                <a:rPr lang="zh-CN" altLang="en-US" dirty="0"/>
                <a:t>分栏布局</a:t>
              </a:r>
              <a:r>
                <a:rPr lang="en-US" altLang="zh-CN" dirty="0"/>
                <a:t>/</a:t>
              </a:r>
              <a:r>
                <a:rPr lang="zh-CN" altLang="en-US" dirty="0"/>
                <a:t>页面关联</a:t>
              </a:r>
              <a:endParaRPr lang="en-US" altLang="zh-CN" dirty="0"/>
            </a:p>
          </p:txBody>
        </p:sp>
        <p:sp>
          <p:nvSpPr>
            <p:cNvPr id="50" name="Text Placeholder 33">
              <a:extLst>
                <a:ext uri="{FF2B5EF4-FFF2-40B4-BE49-F238E27FC236}">
                  <a16:creationId xmlns:a16="http://schemas.microsoft.com/office/drawing/2014/main" xmlns="" id="{8F2961D9-BCCD-4345-858E-F9761CB11887}"/>
                </a:ext>
              </a:extLst>
            </p:cNvPr>
            <p:cNvSpPr txBox="1">
              <a:spLocks/>
            </p:cNvSpPr>
            <p:nvPr/>
          </p:nvSpPr>
          <p:spPr>
            <a:xfrm>
              <a:off x="7183281" y="3936774"/>
              <a:ext cx="3004037" cy="461690"/>
            </a:xfrm>
            <a:prstGeom prst="rect">
              <a:avLst/>
            </a:prstGeom>
          </p:spPr>
          <p:txBody>
            <a:bodyPr wrap="square" lIns="0" tIns="0" rIns="0" bIns="0">
              <a:spAutoFit/>
            </a:bodyPr>
            <a:lstStyle>
              <a:defPPr>
                <a:defRPr lang="zh-CN"/>
              </a:defPPr>
              <a:lvl1pPr indent="0" algn="ctr" defTabSz="685800">
                <a:lnSpc>
                  <a:spcPct val="150000"/>
                </a:lnSpc>
                <a:spcBef>
                  <a:spcPts val="750"/>
                </a:spcBef>
                <a:buFont typeface="Arial" panose="020B0604020202020204" pitchFamily="34" charset="0"/>
                <a:buNone/>
                <a:defRPr sz="2000" b="1">
                  <a:solidFill>
                    <a:schemeClr val="tx1">
                      <a:lumMod val="75000"/>
                      <a:lumOff val="25000"/>
                    </a:schemeClr>
                  </a:solidFill>
                  <a:latin typeface="Microsoft YaHei" charset="-122"/>
                  <a:ea typeface="Microsoft YaHei" charset="-122"/>
                  <a:cs typeface="Microsoft YaHei" charset="-122"/>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灵活自定义</a:t>
              </a:r>
              <a:endParaRPr lang="en-US" altLang="zh-CN" dirty="0"/>
            </a:p>
          </p:txBody>
        </p:sp>
      </p:grpSp>
      <p:grpSp>
        <p:nvGrpSpPr>
          <p:cNvPr id="21" name="组合 20">
            <a:extLst>
              <a:ext uri="{FF2B5EF4-FFF2-40B4-BE49-F238E27FC236}">
                <a16:creationId xmlns:a16="http://schemas.microsoft.com/office/drawing/2014/main" xmlns="" id="{94125D0C-A461-46B0-B300-4849194162D9}"/>
              </a:ext>
            </a:extLst>
          </p:cNvPr>
          <p:cNvGrpSpPr/>
          <p:nvPr/>
        </p:nvGrpSpPr>
        <p:grpSpPr>
          <a:xfrm>
            <a:off x="406400" y="325120"/>
            <a:ext cx="6068827" cy="690880"/>
            <a:chOff x="406400" y="325120"/>
            <a:chExt cx="6068827" cy="690880"/>
          </a:xfrm>
        </p:grpSpPr>
        <p:grpSp>
          <p:nvGrpSpPr>
            <p:cNvPr id="22" name="组合 21">
              <a:extLst>
                <a:ext uri="{FF2B5EF4-FFF2-40B4-BE49-F238E27FC236}">
                  <a16:creationId xmlns:a16="http://schemas.microsoft.com/office/drawing/2014/main" xmlns="" id="{6EDDB9EC-AAC2-4B9B-818F-1FC1F10F725E}"/>
                </a:ext>
              </a:extLst>
            </p:cNvPr>
            <p:cNvGrpSpPr/>
            <p:nvPr/>
          </p:nvGrpSpPr>
          <p:grpSpPr>
            <a:xfrm>
              <a:off x="406400" y="325120"/>
              <a:ext cx="690880" cy="690880"/>
              <a:chOff x="3362960" y="1706880"/>
              <a:chExt cx="924560" cy="924560"/>
            </a:xfrm>
          </p:grpSpPr>
          <p:sp>
            <p:nvSpPr>
              <p:cNvPr id="24" name="椭圆 23">
                <a:extLst>
                  <a:ext uri="{FF2B5EF4-FFF2-40B4-BE49-F238E27FC236}">
                    <a16:creationId xmlns:a16="http://schemas.microsoft.com/office/drawing/2014/main" xmlns="" id="{52AEE657-1ACD-4DB3-A1FC-05F47B24DE5B}"/>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xmlns="" id="{67D3FF03-0B8C-4D53-8536-E2823916C9D2}"/>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xmlns="" id="{7706D540-6DD4-4D11-8E8C-FE022939976B}"/>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a:extLst>
                <a:ext uri="{FF2B5EF4-FFF2-40B4-BE49-F238E27FC236}">
                  <a16:creationId xmlns:a16="http://schemas.microsoft.com/office/drawing/2014/main" xmlns="" id="{091E9029-0C99-4FFF-B8BD-F7B0E020CDB3}"/>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移动引擎</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grpSp>
        <p:nvGrpSpPr>
          <p:cNvPr id="29" name="组合 28"/>
          <p:cNvGrpSpPr/>
          <p:nvPr/>
        </p:nvGrpSpPr>
        <p:grpSpPr>
          <a:xfrm>
            <a:off x="8633971" y="570842"/>
            <a:ext cx="3483725" cy="5999749"/>
            <a:chOff x="7707515" y="908720"/>
            <a:chExt cx="3888826" cy="6697423"/>
          </a:xfrm>
        </p:grpSpPr>
        <p:pic>
          <p:nvPicPr>
            <p:cNvPr id="30" name="iPhone-6-4,7-inch-Three-colors-Mockup_01.png"/>
            <p:cNvPicPr/>
            <p:nvPr/>
          </p:nvPicPr>
          <p:blipFill>
            <a:blip r:embed="rId4">
              <a:extLst/>
            </a:blip>
            <a:srcRect/>
            <a:stretch>
              <a:fillRect/>
            </a:stretch>
          </p:blipFill>
          <p:spPr>
            <a:xfrm>
              <a:off x="7707515" y="908720"/>
              <a:ext cx="3888826" cy="6697423"/>
            </a:xfrm>
            <a:prstGeom prst="rect">
              <a:avLst/>
            </a:prstGeom>
            <a:ln w="12700">
              <a:miter lim="400000"/>
            </a:ln>
            <a:effectLst>
              <a:outerShdw blurRad="63500" dist="25400" dir="5400000" rotWithShape="0">
                <a:srgbClr val="000000">
                  <a:alpha val="56383"/>
                </a:srgbClr>
              </a:outerShdw>
            </a:effectLst>
          </p:spPr>
        </p:pic>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4613" y="1690850"/>
              <a:ext cx="2926022" cy="5201816"/>
            </a:xfrm>
            <a:prstGeom prst="rect">
              <a:avLst/>
            </a:prstGeom>
          </p:spPr>
        </p:pic>
      </p:grpSp>
      <p:pic>
        <p:nvPicPr>
          <p:cNvPr id="32" name="图片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01579" y="1271497"/>
            <a:ext cx="2621217" cy="4659940"/>
          </a:xfrm>
          <a:prstGeom prst="rect">
            <a:avLst/>
          </a:prstGeom>
        </p:spPr>
      </p:pic>
    </p:spTree>
    <p:extLst>
      <p:ext uri="{BB962C8B-B14F-4D97-AF65-F5344CB8AC3E}">
        <p14:creationId xmlns:p14="http://schemas.microsoft.com/office/powerpoint/2010/main" val="3873554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22">
            <a:extLst>
              <a:ext uri="{FF2B5EF4-FFF2-40B4-BE49-F238E27FC236}">
                <a16:creationId xmlns:a16="http://schemas.microsoft.com/office/drawing/2014/main" xmlns="" id="{05684DF8-6175-40FE-A0F7-7D1E96A23A1B}"/>
              </a:ext>
            </a:extLst>
          </p:cNvPr>
          <p:cNvSpPr/>
          <p:nvPr/>
        </p:nvSpPr>
        <p:spPr bwMode="auto">
          <a:xfrm>
            <a:off x="3943336" y="3834594"/>
            <a:ext cx="2735060" cy="1966868"/>
          </a:xfrm>
          <a:custGeom>
            <a:avLst/>
            <a:gdLst>
              <a:gd name="T0" fmla="*/ 168 w 168"/>
              <a:gd name="T1" fmla="*/ 68 h 121"/>
              <a:gd name="T2" fmla="*/ 151 w 168"/>
              <a:gd name="T3" fmla="*/ 87 h 121"/>
              <a:gd name="T4" fmla="*/ 114 w 168"/>
              <a:gd name="T5" fmla="*/ 111 h 121"/>
              <a:gd name="T6" fmla="*/ 65 w 168"/>
              <a:gd name="T7" fmla="*/ 118 h 121"/>
              <a:gd name="T8" fmla="*/ 21 w 168"/>
              <a:gd name="T9" fmla="*/ 97 h 121"/>
              <a:gd name="T10" fmla="*/ 19 w 168"/>
              <a:gd name="T11" fmla="*/ 95 h 121"/>
              <a:gd name="T12" fmla="*/ 4 w 168"/>
              <a:gd name="T13" fmla="*/ 68 h 121"/>
              <a:gd name="T14" fmla="*/ 1 w 168"/>
              <a:gd name="T15" fmla="*/ 38 h 121"/>
              <a:gd name="T16" fmla="*/ 8 w 168"/>
              <a:gd name="T17" fmla="*/ 15 h 121"/>
              <a:gd name="T18" fmla="*/ 21 w 168"/>
              <a:gd name="T19" fmla="*/ 3 h 121"/>
              <a:gd name="T20" fmla="*/ 35 w 168"/>
              <a:gd name="T21" fmla="*/ 2 h 121"/>
              <a:gd name="T22" fmla="*/ 49 w 168"/>
              <a:gd name="T23" fmla="*/ 7 h 121"/>
              <a:gd name="T24" fmla="*/ 62 w 168"/>
              <a:gd name="T25" fmla="*/ 16 h 121"/>
              <a:gd name="T26" fmla="*/ 74 w 168"/>
              <a:gd name="T27" fmla="*/ 27 h 121"/>
              <a:gd name="T28" fmla="*/ 74 w 168"/>
              <a:gd name="T29" fmla="*/ 28 h 121"/>
              <a:gd name="T30" fmla="*/ 93 w 168"/>
              <a:gd name="T31" fmla="*/ 48 h 121"/>
              <a:gd name="T32" fmla="*/ 119 w 168"/>
              <a:gd name="T33" fmla="*/ 64 h 121"/>
              <a:gd name="T34" fmla="*/ 148 w 168"/>
              <a:gd name="T35" fmla="*/ 70 h 121"/>
              <a:gd name="T36" fmla="*/ 168 w 168"/>
              <a:gd name="T37"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121">
                <a:moveTo>
                  <a:pt x="168" y="68"/>
                </a:moveTo>
                <a:cubicBezTo>
                  <a:pt x="166" y="71"/>
                  <a:pt x="160" y="78"/>
                  <a:pt x="151" y="87"/>
                </a:cubicBezTo>
                <a:cubicBezTo>
                  <a:pt x="142" y="95"/>
                  <a:pt x="129" y="105"/>
                  <a:pt x="114" y="111"/>
                </a:cubicBezTo>
                <a:cubicBezTo>
                  <a:pt x="99" y="117"/>
                  <a:pt x="81" y="121"/>
                  <a:pt x="65" y="118"/>
                </a:cubicBezTo>
                <a:cubicBezTo>
                  <a:pt x="48" y="116"/>
                  <a:pt x="32" y="109"/>
                  <a:pt x="21" y="97"/>
                </a:cubicBezTo>
                <a:cubicBezTo>
                  <a:pt x="20" y="97"/>
                  <a:pt x="20" y="96"/>
                  <a:pt x="19" y="95"/>
                </a:cubicBezTo>
                <a:cubicBezTo>
                  <a:pt x="12" y="88"/>
                  <a:pt x="7" y="78"/>
                  <a:pt x="4" y="68"/>
                </a:cubicBezTo>
                <a:cubicBezTo>
                  <a:pt x="1" y="58"/>
                  <a:pt x="0" y="47"/>
                  <a:pt x="1" y="38"/>
                </a:cubicBezTo>
                <a:cubicBezTo>
                  <a:pt x="2" y="29"/>
                  <a:pt x="4" y="21"/>
                  <a:pt x="8" y="15"/>
                </a:cubicBezTo>
                <a:cubicBezTo>
                  <a:pt x="11" y="9"/>
                  <a:pt x="16" y="5"/>
                  <a:pt x="21" y="3"/>
                </a:cubicBezTo>
                <a:cubicBezTo>
                  <a:pt x="26" y="0"/>
                  <a:pt x="30" y="0"/>
                  <a:pt x="35" y="2"/>
                </a:cubicBezTo>
                <a:cubicBezTo>
                  <a:pt x="40" y="3"/>
                  <a:pt x="45" y="5"/>
                  <a:pt x="49" y="7"/>
                </a:cubicBezTo>
                <a:cubicBezTo>
                  <a:pt x="54" y="10"/>
                  <a:pt x="58" y="13"/>
                  <a:pt x="62" y="16"/>
                </a:cubicBezTo>
                <a:cubicBezTo>
                  <a:pt x="66" y="19"/>
                  <a:pt x="70" y="23"/>
                  <a:pt x="74" y="27"/>
                </a:cubicBezTo>
                <a:cubicBezTo>
                  <a:pt x="74" y="28"/>
                  <a:pt x="74" y="28"/>
                  <a:pt x="74" y="28"/>
                </a:cubicBezTo>
                <a:cubicBezTo>
                  <a:pt x="80" y="33"/>
                  <a:pt x="86" y="41"/>
                  <a:pt x="93" y="48"/>
                </a:cubicBezTo>
                <a:cubicBezTo>
                  <a:pt x="100" y="54"/>
                  <a:pt x="109" y="60"/>
                  <a:pt x="119" y="64"/>
                </a:cubicBezTo>
                <a:cubicBezTo>
                  <a:pt x="128" y="68"/>
                  <a:pt x="139" y="70"/>
                  <a:pt x="148" y="70"/>
                </a:cubicBezTo>
                <a:cubicBezTo>
                  <a:pt x="157" y="70"/>
                  <a:pt x="165" y="68"/>
                  <a:pt x="168" y="68"/>
                </a:cubicBezTo>
                <a:close/>
              </a:path>
            </a:pathLst>
          </a:custGeom>
          <a:solidFill>
            <a:srgbClr val="DCC2B5"/>
          </a:solidFill>
          <a:ln>
            <a:noFill/>
          </a:ln>
        </p:spPr>
        <p:txBody>
          <a:bodyPr vert="horz" wrap="square" lIns="91412" tIns="45705" rIns="91412" bIns="45705" numCol="1" anchor="t" anchorCtr="0" compatLnSpc="1"/>
          <a:lstStyle/>
          <a:p>
            <a:endParaRPr lang="en-US" sz="2399">
              <a:solidFill>
                <a:srgbClr val="3A3A3A"/>
              </a:solidFill>
            </a:endParaRPr>
          </a:p>
        </p:txBody>
      </p:sp>
      <p:sp>
        <p:nvSpPr>
          <p:cNvPr id="33" name="Freeform 25">
            <a:extLst>
              <a:ext uri="{FF2B5EF4-FFF2-40B4-BE49-F238E27FC236}">
                <a16:creationId xmlns:a16="http://schemas.microsoft.com/office/drawing/2014/main" xmlns="" id="{F8770F26-BEDE-4574-9F4B-C10A3DAE07D8}"/>
              </a:ext>
            </a:extLst>
          </p:cNvPr>
          <p:cNvSpPr/>
          <p:nvPr/>
        </p:nvSpPr>
        <p:spPr bwMode="auto">
          <a:xfrm>
            <a:off x="5224051" y="3084956"/>
            <a:ext cx="2356531" cy="1710801"/>
          </a:xfrm>
          <a:custGeom>
            <a:avLst/>
            <a:gdLst>
              <a:gd name="T0" fmla="*/ 0 w 145"/>
              <a:gd name="T1" fmla="*/ 59 h 105"/>
              <a:gd name="T2" fmla="*/ 15 w 145"/>
              <a:gd name="T3" fmla="*/ 75 h 105"/>
              <a:gd name="T4" fmla="*/ 47 w 145"/>
              <a:gd name="T5" fmla="*/ 96 h 105"/>
              <a:gd name="T6" fmla="*/ 90 w 145"/>
              <a:gd name="T7" fmla="*/ 103 h 105"/>
              <a:gd name="T8" fmla="*/ 128 w 145"/>
              <a:gd name="T9" fmla="*/ 84 h 105"/>
              <a:gd name="T10" fmla="*/ 129 w 145"/>
              <a:gd name="T11" fmla="*/ 83 h 105"/>
              <a:gd name="T12" fmla="*/ 142 w 145"/>
              <a:gd name="T13" fmla="*/ 59 h 105"/>
              <a:gd name="T14" fmla="*/ 145 w 145"/>
              <a:gd name="T15" fmla="*/ 33 h 105"/>
              <a:gd name="T16" fmla="*/ 139 w 145"/>
              <a:gd name="T17" fmla="*/ 13 h 105"/>
              <a:gd name="T18" fmla="*/ 128 w 145"/>
              <a:gd name="T19" fmla="*/ 2 h 105"/>
              <a:gd name="T20" fmla="*/ 115 w 145"/>
              <a:gd name="T21" fmla="*/ 1 h 105"/>
              <a:gd name="T22" fmla="*/ 103 w 145"/>
              <a:gd name="T23" fmla="*/ 6 h 105"/>
              <a:gd name="T24" fmla="*/ 92 w 145"/>
              <a:gd name="T25" fmla="*/ 14 h 105"/>
              <a:gd name="T26" fmla="*/ 82 w 145"/>
              <a:gd name="T27" fmla="*/ 23 h 105"/>
              <a:gd name="T28" fmla="*/ 81 w 145"/>
              <a:gd name="T29" fmla="*/ 24 h 105"/>
              <a:gd name="T30" fmla="*/ 65 w 145"/>
              <a:gd name="T31" fmla="*/ 41 h 105"/>
              <a:gd name="T32" fmla="*/ 43 w 145"/>
              <a:gd name="T33" fmla="*/ 56 h 105"/>
              <a:gd name="T34" fmla="*/ 17 w 145"/>
              <a:gd name="T35" fmla="*/ 61 h 105"/>
              <a:gd name="T36" fmla="*/ 0 w 145"/>
              <a:gd name="T3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105">
                <a:moveTo>
                  <a:pt x="0" y="59"/>
                </a:moveTo>
                <a:cubicBezTo>
                  <a:pt x="2" y="62"/>
                  <a:pt x="7" y="68"/>
                  <a:pt x="15" y="75"/>
                </a:cubicBezTo>
                <a:cubicBezTo>
                  <a:pt x="23" y="83"/>
                  <a:pt x="34" y="91"/>
                  <a:pt x="47" y="96"/>
                </a:cubicBezTo>
                <a:cubicBezTo>
                  <a:pt x="60" y="102"/>
                  <a:pt x="75" y="105"/>
                  <a:pt x="90" y="103"/>
                </a:cubicBezTo>
                <a:cubicBezTo>
                  <a:pt x="104" y="101"/>
                  <a:pt x="118" y="94"/>
                  <a:pt x="128" y="84"/>
                </a:cubicBezTo>
                <a:cubicBezTo>
                  <a:pt x="128" y="84"/>
                  <a:pt x="128" y="83"/>
                  <a:pt x="129" y="83"/>
                </a:cubicBezTo>
                <a:cubicBezTo>
                  <a:pt x="135" y="76"/>
                  <a:pt x="140" y="67"/>
                  <a:pt x="142" y="59"/>
                </a:cubicBezTo>
                <a:cubicBezTo>
                  <a:pt x="145" y="50"/>
                  <a:pt x="145" y="41"/>
                  <a:pt x="145" y="33"/>
                </a:cubicBezTo>
                <a:cubicBezTo>
                  <a:pt x="144" y="25"/>
                  <a:pt x="142" y="18"/>
                  <a:pt x="139" y="13"/>
                </a:cubicBezTo>
                <a:cubicBezTo>
                  <a:pt x="136" y="8"/>
                  <a:pt x="132" y="4"/>
                  <a:pt x="128" y="2"/>
                </a:cubicBezTo>
                <a:cubicBezTo>
                  <a:pt x="124" y="0"/>
                  <a:pt x="119" y="0"/>
                  <a:pt x="115" y="1"/>
                </a:cubicBezTo>
                <a:cubicBezTo>
                  <a:pt x="111" y="2"/>
                  <a:pt x="107" y="4"/>
                  <a:pt x="103" y="6"/>
                </a:cubicBezTo>
                <a:cubicBezTo>
                  <a:pt x="99" y="8"/>
                  <a:pt x="95" y="11"/>
                  <a:pt x="92" y="14"/>
                </a:cubicBezTo>
                <a:cubicBezTo>
                  <a:pt x="88" y="16"/>
                  <a:pt x="85" y="20"/>
                  <a:pt x="82" y="23"/>
                </a:cubicBezTo>
                <a:cubicBezTo>
                  <a:pt x="81" y="24"/>
                  <a:pt x="81" y="24"/>
                  <a:pt x="81" y="24"/>
                </a:cubicBezTo>
                <a:cubicBezTo>
                  <a:pt x="76" y="29"/>
                  <a:pt x="71" y="35"/>
                  <a:pt x="65" y="41"/>
                </a:cubicBezTo>
                <a:cubicBezTo>
                  <a:pt x="59" y="47"/>
                  <a:pt x="51" y="52"/>
                  <a:pt x="43" y="56"/>
                </a:cubicBezTo>
                <a:cubicBezTo>
                  <a:pt x="34" y="59"/>
                  <a:pt x="25" y="61"/>
                  <a:pt x="17" y="61"/>
                </a:cubicBezTo>
                <a:cubicBezTo>
                  <a:pt x="9" y="61"/>
                  <a:pt x="3" y="59"/>
                  <a:pt x="0" y="59"/>
                </a:cubicBezTo>
                <a:close/>
              </a:path>
            </a:pathLst>
          </a:custGeom>
          <a:solidFill>
            <a:srgbClr val="3D5272"/>
          </a:solidFill>
          <a:ln>
            <a:noFill/>
          </a:ln>
        </p:spPr>
        <p:txBody>
          <a:bodyPr vert="horz" wrap="square" lIns="91412" tIns="45705" rIns="91412" bIns="45705" numCol="1" anchor="t" anchorCtr="0" compatLnSpc="1"/>
          <a:lstStyle/>
          <a:p>
            <a:endParaRPr lang="en-US" sz="2399">
              <a:solidFill>
                <a:srgbClr val="3A3A3A"/>
              </a:solidFill>
            </a:endParaRPr>
          </a:p>
        </p:txBody>
      </p:sp>
      <p:sp>
        <p:nvSpPr>
          <p:cNvPr id="34" name="Freeform 28">
            <a:extLst>
              <a:ext uri="{FF2B5EF4-FFF2-40B4-BE49-F238E27FC236}">
                <a16:creationId xmlns:a16="http://schemas.microsoft.com/office/drawing/2014/main" xmlns="" id="{C69B33C5-0886-48EB-A25C-F52384C25BAE}"/>
              </a:ext>
            </a:extLst>
          </p:cNvPr>
          <p:cNvSpPr/>
          <p:nvPr/>
        </p:nvSpPr>
        <p:spPr bwMode="auto">
          <a:xfrm>
            <a:off x="4258516" y="2346454"/>
            <a:ext cx="2211799" cy="1577205"/>
          </a:xfrm>
          <a:custGeom>
            <a:avLst/>
            <a:gdLst>
              <a:gd name="T0" fmla="*/ 136 w 136"/>
              <a:gd name="T1" fmla="*/ 55 h 97"/>
              <a:gd name="T2" fmla="*/ 122 w 136"/>
              <a:gd name="T3" fmla="*/ 70 h 97"/>
              <a:gd name="T4" fmla="*/ 92 w 136"/>
              <a:gd name="T5" fmla="*/ 90 h 97"/>
              <a:gd name="T6" fmla="*/ 52 w 136"/>
              <a:gd name="T7" fmla="*/ 96 h 97"/>
              <a:gd name="T8" fmla="*/ 16 w 136"/>
              <a:gd name="T9" fmla="*/ 78 h 97"/>
              <a:gd name="T10" fmla="*/ 15 w 136"/>
              <a:gd name="T11" fmla="*/ 77 h 97"/>
              <a:gd name="T12" fmla="*/ 3 w 136"/>
              <a:gd name="T13" fmla="*/ 55 h 97"/>
              <a:gd name="T14" fmla="*/ 0 w 136"/>
              <a:gd name="T15" fmla="*/ 31 h 97"/>
              <a:gd name="T16" fmla="*/ 6 w 136"/>
              <a:gd name="T17" fmla="*/ 12 h 97"/>
              <a:gd name="T18" fmla="*/ 16 w 136"/>
              <a:gd name="T19" fmla="*/ 2 h 97"/>
              <a:gd name="T20" fmla="*/ 28 w 136"/>
              <a:gd name="T21" fmla="*/ 1 h 97"/>
              <a:gd name="T22" fmla="*/ 39 w 136"/>
              <a:gd name="T23" fmla="*/ 6 h 97"/>
              <a:gd name="T24" fmla="*/ 50 w 136"/>
              <a:gd name="T25" fmla="*/ 13 h 97"/>
              <a:gd name="T26" fmla="*/ 59 w 136"/>
              <a:gd name="T27" fmla="*/ 21 h 97"/>
              <a:gd name="T28" fmla="*/ 60 w 136"/>
              <a:gd name="T29" fmla="*/ 22 h 97"/>
              <a:gd name="T30" fmla="*/ 75 w 136"/>
              <a:gd name="T31" fmla="*/ 38 h 97"/>
              <a:gd name="T32" fmla="*/ 96 w 136"/>
              <a:gd name="T33" fmla="*/ 52 h 97"/>
              <a:gd name="T34" fmla="*/ 120 w 136"/>
              <a:gd name="T35" fmla="*/ 56 h 97"/>
              <a:gd name="T36" fmla="*/ 136 w 136"/>
              <a:gd name="T37"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97">
                <a:moveTo>
                  <a:pt x="136" y="55"/>
                </a:moveTo>
                <a:cubicBezTo>
                  <a:pt x="134" y="57"/>
                  <a:pt x="129" y="63"/>
                  <a:pt x="122" y="70"/>
                </a:cubicBezTo>
                <a:cubicBezTo>
                  <a:pt x="114" y="77"/>
                  <a:pt x="104" y="85"/>
                  <a:pt x="92" y="90"/>
                </a:cubicBezTo>
                <a:cubicBezTo>
                  <a:pt x="80" y="95"/>
                  <a:pt x="65" y="97"/>
                  <a:pt x="52" y="96"/>
                </a:cubicBezTo>
                <a:cubicBezTo>
                  <a:pt x="38" y="94"/>
                  <a:pt x="25" y="88"/>
                  <a:pt x="16" y="78"/>
                </a:cubicBezTo>
                <a:cubicBezTo>
                  <a:pt x="16" y="78"/>
                  <a:pt x="15" y="77"/>
                  <a:pt x="15" y="77"/>
                </a:cubicBezTo>
                <a:cubicBezTo>
                  <a:pt x="9" y="71"/>
                  <a:pt x="5" y="63"/>
                  <a:pt x="3" y="55"/>
                </a:cubicBezTo>
                <a:cubicBezTo>
                  <a:pt x="0" y="47"/>
                  <a:pt x="0" y="38"/>
                  <a:pt x="0" y="31"/>
                </a:cubicBezTo>
                <a:cubicBezTo>
                  <a:pt x="1" y="23"/>
                  <a:pt x="3" y="17"/>
                  <a:pt x="6" y="12"/>
                </a:cubicBezTo>
                <a:cubicBezTo>
                  <a:pt x="9" y="7"/>
                  <a:pt x="12" y="4"/>
                  <a:pt x="16" y="2"/>
                </a:cubicBezTo>
                <a:cubicBezTo>
                  <a:pt x="20" y="0"/>
                  <a:pt x="24" y="0"/>
                  <a:pt x="28" y="1"/>
                </a:cubicBezTo>
                <a:cubicBezTo>
                  <a:pt x="32" y="2"/>
                  <a:pt x="36" y="3"/>
                  <a:pt x="39" y="6"/>
                </a:cubicBezTo>
                <a:cubicBezTo>
                  <a:pt x="43" y="8"/>
                  <a:pt x="46" y="10"/>
                  <a:pt x="50" y="13"/>
                </a:cubicBezTo>
                <a:cubicBezTo>
                  <a:pt x="53" y="15"/>
                  <a:pt x="56" y="18"/>
                  <a:pt x="59" y="21"/>
                </a:cubicBezTo>
                <a:cubicBezTo>
                  <a:pt x="60" y="22"/>
                  <a:pt x="60" y="22"/>
                  <a:pt x="60" y="22"/>
                </a:cubicBezTo>
                <a:cubicBezTo>
                  <a:pt x="64" y="27"/>
                  <a:pt x="69" y="33"/>
                  <a:pt x="75" y="38"/>
                </a:cubicBezTo>
                <a:cubicBezTo>
                  <a:pt x="81" y="44"/>
                  <a:pt x="88" y="49"/>
                  <a:pt x="96" y="52"/>
                </a:cubicBezTo>
                <a:cubicBezTo>
                  <a:pt x="104" y="55"/>
                  <a:pt x="112" y="56"/>
                  <a:pt x="120" y="56"/>
                </a:cubicBezTo>
                <a:cubicBezTo>
                  <a:pt x="127" y="57"/>
                  <a:pt x="133" y="55"/>
                  <a:pt x="136" y="55"/>
                </a:cubicBezTo>
                <a:close/>
              </a:path>
            </a:pathLst>
          </a:custGeom>
          <a:solidFill>
            <a:srgbClr val="3D5272"/>
          </a:solidFill>
          <a:ln>
            <a:noFill/>
          </a:ln>
        </p:spPr>
        <p:txBody>
          <a:bodyPr vert="horz" wrap="square" lIns="91412" tIns="45705" rIns="91412" bIns="45705" numCol="1" anchor="t" anchorCtr="0" compatLnSpc="1"/>
          <a:lstStyle/>
          <a:p>
            <a:endParaRPr lang="en-US" sz="2399" dirty="0">
              <a:solidFill>
                <a:srgbClr val="3A3A3A"/>
              </a:solidFill>
            </a:endParaRPr>
          </a:p>
        </p:txBody>
      </p:sp>
      <p:sp>
        <p:nvSpPr>
          <p:cNvPr id="35" name="Freeform 31">
            <a:extLst>
              <a:ext uri="{FF2B5EF4-FFF2-40B4-BE49-F238E27FC236}">
                <a16:creationId xmlns:a16="http://schemas.microsoft.com/office/drawing/2014/main" xmlns="" id="{B29CFCE3-E026-41C9-94A1-19E8DBDA400B}"/>
              </a:ext>
            </a:extLst>
          </p:cNvPr>
          <p:cNvSpPr/>
          <p:nvPr/>
        </p:nvSpPr>
        <p:spPr bwMode="auto">
          <a:xfrm>
            <a:off x="5330657" y="1758250"/>
            <a:ext cx="1855533" cy="1321141"/>
          </a:xfrm>
          <a:custGeom>
            <a:avLst/>
            <a:gdLst>
              <a:gd name="T0" fmla="*/ 0 w 114"/>
              <a:gd name="T1" fmla="*/ 46 h 81"/>
              <a:gd name="T2" fmla="*/ 12 w 114"/>
              <a:gd name="T3" fmla="*/ 58 h 81"/>
              <a:gd name="T4" fmla="*/ 37 w 114"/>
              <a:gd name="T5" fmla="*/ 75 h 81"/>
              <a:gd name="T6" fmla="*/ 70 w 114"/>
              <a:gd name="T7" fmla="*/ 80 h 81"/>
              <a:gd name="T8" fmla="*/ 100 w 114"/>
              <a:gd name="T9" fmla="*/ 65 h 81"/>
              <a:gd name="T10" fmla="*/ 101 w 114"/>
              <a:gd name="T11" fmla="*/ 64 h 81"/>
              <a:gd name="T12" fmla="*/ 111 w 114"/>
              <a:gd name="T13" fmla="*/ 45 h 81"/>
              <a:gd name="T14" fmla="*/ 113 w 114"/>
              <a:gd name="T15" fmla="*/ 25 h 81"/>
              <a:gd name="T16" fmla="*/ 109 w 114"/>
              <a:gd name="T17" fmla="*/ 10 h 81"/>
              <a:gd name="T18" fmla="*/ 100 w 114"/>
              <a:gd name="T19" fmla="*/ 1 h 81"/>
              <a:gd name="T20" fmla="*/ 90 w 114"/>
              <a:gd name="T21" fmla="*/ 0 h 81"/>
              <a:gd name="T22" fmla="*/ 81 w 114"/>
              <a:gd name="T23" fmla="*/ 4 h 81"/>
              <a:gd name="T24" fmla="*/ 72 w 114"/>
              <a:gd name="T25" fmla="*/ 10 h 81"/>
              <a:gd name="T26" fmla="*/ 64 w 114"/>
              <a:gd name="T27" fmla="*/ 17 h 81"/>
              <a:gd name="T28" fmla="*/ 64 w 114"/>
              <a:gd name="T29" fmla="*/ 18 h 81"/>
              <a:gd name="T30" fmla="*/ 51 w 114"/>
              <a:gd name="T31" fmla="*/ 32 h 81"/>
              <a:gd name="T32" fmla="*/ 34 w 114"/>
              <a:gd name="T33" fmla="*/ 43 h 81"/>
              <a:gd name="T34" fmla="*/ 14 w 114"/>
              <a:gd name="T35" fmla="*/ 47 h 81"/>
              <a:gd name="T36" fmla="*/ 0 w 114"/>
              <a:gd name="T37"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81">
                <a:moveTo>
                  <a:pt x="0" y="46"/>
                </a:moveTo>
                <a:cubicBezTo>
                  <a:pt x="2" y="48"/>
                  <a:pt x="6" y="53"/>
                  <a:pt x="12" y="58"/>
                </a:cubicBezTo>
                <a:cubicBezTo>
                  <a:pt x="18" y="64"/>
                  <a:pt x="27" y="70"/>
                  <a:pt x="37" y="75"/>
                </a:cubicBezTo>
                <a:cubicBezTo>
                  <a:pt x="47" y="79"/>
                  <a:pt x="59" y="81"/>
                  <a:pt x="70" y="80"/>
                </a:cubicBezTo>
                <a:cubicBezTo>
                  <a:pt x="82" y="78"/>
                  <a:pt x="92" y="73"/>
                  <a:pt x="100" y="65"/>
                </a:cubicBezTo>
                <a:cubicBezTo>
                  <a:pt x="100" y="65"/>
                  <a:pt x="101" y="64"/>
                  <a:pt x="101" y="64"/>
                </a:cubicBezTo>
                <a:cubicBezTo>
                  <a:pt x="106" y="59"/>
                  <a:pt x="109" y="52"/>
                  <a:pt x="111" y="45"/>
                </a:cubicBezTo>
                <a:cubicBezTo>
                  <a:pt x="113" y="39"/>
                  <a:pt x="114" y="32"/>
                  <a:pt x="113" y="25"/>
                </a:cubicBezTo>
                <a:cubicBezTo>
                  <a:pt x="113" y="19"/>
                  <a:pt x="111" y="14"/>
                  <a:pt x="109" y="10"/>
                </a:cubicBezTo>
                <a:cubicBezTo>
                  <a:pt x="106" y="5"/>
                  <a:pt x="103" y="3"/>
                  <a:pt x="100" y="1"/>
                </a:cubicBezTo>
                <a:cubicBezTo>
                  <a:pt x="97" y="0"/>
                  <a:pt x="93" y="0"/>
                  <a:pt x="90" y="0"/>
                </a:cubicBezTo>
                <a:cubicBezTo>
                  <a:pt x="87" y="1"/>
                  <a:pt x="84" y="3"/>
                  <a:pt x="81" y="4"/>
                </a:cubicBezTo>
                <a:cubicBezTo>
                  <a:pt x="78" y="6"/>
                  <a:pt x="75" y="8"/>
                  <a:pt x="72" y="10"/>
                </a:cubicBezTo>
                <a:cubicBezTo>
                  <a:pt x="69" y="12"/>
                  <a:pt x="67" y="15"/>
                  <a:pt x="64" y="17"/>
                </a:cubicBezTo>
                <a:cubicBezTo>
                  <a:pt x="64" y="18"/>
                  <a:pt x="64" y="18"/>
                  <a:pt x="64" y="18"/>
                </a:cubicBezTo>
                <a:cubicBezTo>
                  <a:pt x="60" y="22"/>
                  <a:pt x="56" y="27"/>
                  <a:pt x="51" y="32"/>
                </a:cubicBezTo>
                <a:cubicBezTo>
                  <a:pt x="46" y="36"/>
                  <a:pt x="40" y="40"/>
                  <a:pt x="34" y="43"/>
                </a:cubicBezTo>
                <a:cubicBezTo>
                  <a:pt x="27" y="46"/>
                  <a:pt x="20" y="47"/>
                  <a:pt x="14" y="47"/>
                </a:cubicBezTo>
                <a:cubicBezTo>
                  <a:pt x="8" y="47"/>
                  <a:pt x="2" y="46"/>
                  <a:pt x="0" y="46"/>
                </a:cubicBezTo>
                <a:close/>
              </a:path>
            </a:pathLst>
          </a:custGeom>
          <a:solidFill>
            <a:srgbClr val="DCC2B5"/>
          </a:solidFill>
          <a:ln>
            <a:noFill/>
          </a:ln>
        </p:spPr>
        <p:txBody>
          <a:bodyPr vert="horz" wrap="square" lIns="91412" tIns="45705" rIns="91412" bIns="45705" numCol="1" anchor="t" anchorCtr="0" compatLnSpc="1"/>
          <a:lstStyle/>
          <a:p>
            <a:endParaRPr lang="en-US" sz="2399">
              <a:solidFill>
                <a:srgbClr val="3A3A3A"/>
              </a:solidFill>
            </a:endParaRPr>
          </a:p>
        </p:txBody>
      </p:sp>
      <p:grpSp>
        <p:nvGrpSpPr>
          <p:cNvPr id="36" name="Group 14">
            <a:extLst>
              <a:ext uri="{FF2B5EF4-FFF2-40B4-BE49-F238E27FC236}">
                <a16:creationId xmlns:a16="http://schemas.microsoft.com/office/drawing/2014/main" xmlns="" id="{A3D54F3A-EB06-42C3-A0AE-737A238E9ABD}"/>
              </a:ext>
            </a:extLst>
          </p:cNvPr>
          <p:cNvGrpSpPr/>
          <p:nvPr/>
        </p:nvGrpSpPr>
        <p:grpSpPr>
          <a:xfrm>
            <a:off x="6439442" y="2236215"/>
            <a:ext cx="430261" cy="411783"/>
            <a:chOff x="8383588" y="4452938"/>
            <a:chExt cx="522287" cy="477837"/>
          </a:xfrm>
          <a:solidFill>
            <a:schemeClr val="bg1"/>
          </a:solidFill>
        </p:grpSpPr>
        <p:sp>
          <p:nvSpPr>
            <p:cNvPr id="37" name="Freeform 15">
              <a:extLst>
                <a:ext uri="{FF2B5EF4-FFF2-40B4-BE49-F238E27FC236}">
                  <a16:creationId xmlns:a16="http://schemas.microsoft.com/office/drawing/2014/main" xmlns="" id="{71FB9E74-817D-4065-94E4-F5B30129880A}"/>
                </a:ext>
              </a:extLst>
            </p:cNvPr>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38" name="Freeform 16">
              <a:extLst>
                <a:ext uri="{FF2B5EF4-FFF2-40B4-BE49-F238E27FC236}">
                  <a16:creationId xmlns:a16="http://schemas.microsoft.com/office/drawing/2014/main" xmlns="" id="{34161E87-7706-4F60-9148-DF12738E95A5}"/>
                </a:ext>
              </a:extLst>
            </p:cNvPr>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39" name="Freeform 17">
              <a:extLst>
                <a:ext uri="{FF2B5EF4-FFF2-40B4-BE49-F238E27FC236}">
                  <a16:creationId xmlns:a16="http://schemas.microsoft.com/office/drawing/2014/main" xmlns="" id="{0387B735-48F8-4B8B-A847-5EDEA867C7C2}"/>
                </a:ext>
              </a:extLst>
            </p:cNvPr>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40" name="Freeform 18">
              <a:extLst>
                <a:ext uri="{FF2B5EF4-FFF2-40B4-BE49-F238E27FC236}">
                  <a16:creationId xmlns:a16="http://schemas.microsoft.com/office/drawing/2014/main" xmlns="" id="{3EB968C5-2AD6-40B1-80BD-592514157286}"/>
                </a:ext>
              </a:extLst>
            </p:cNvPr>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41" name="Freeform 19">
              <a:extLst>
                <a:ext uri="{FF2B5EF4-FFF2-40B4-BE49-F238E27FC236}">
                  <a16:creationId xmlns:a16="http://schemas.microsoft.com/office/drawing/2014/main" xmlns="" id="{BDF4B3AF-8734-4DB4-8C86-C4FEB0A32DD5}"/>
                </a:ext>
              </a:extLst>
            </p:cNvPr>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42" name="Freeform 20">
              <a:extLst>
                <a:ext uri="{FF2B5EF4-FFF2-40B4-BE49-F238E27FC236}">
                  <a16:creationId xmlns:a16="http://schemas.microsoft.com/office/drawing/2014/main" xmlns="" id="{6CA7E640-F527-40E9-9954-381F538143D4}"/>
                </a:ext>
              </a:extLst>
            </p:cNvPr>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43" name="Freeform 21">
              <a:extLst>
                <a:ext uri="{FF2B5EF4-FFF2-40B4-BE49-F238E27FC236}">
                  <a16:creationId xmlns:a16="http://schemas.microsoft.com/office/drawing/2014/main" xmlns="" id="{A3AF8DD1-1263-4DC3-AB73-543D4801C74F}"/>
                </a:ext>
              </a:extLst>
            </p:cNvPr>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44" name="Freeform 22">
              <a:extLst>
                <a:ext uri="{FF2B5EF4-FFF2-40B4-BE49-F238E27FC236}">
                  <a16:creationId xmlns:a16="http://schemas.microsoft.com/office/drawing/2014/main" xmlns="" id="{0FAAA7FF-5CB3-45EE-A18C-8DA1C368021C}"/>
                </a:ext>
              </a:extLst>
            </p:cNvPr>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67" name="Freeform 23">
              <a:extLst>
                <a:ext uri="{FF2B5EF4-FFF2-40B4-BE49-F238E27FC236}">
                  <a16:creationId xmlns:a16="http://schemas.microsoft.com/office/drawing/2014/main" xmlns="" id="{D9051DE8-BDC8-4AF0-AF06-E45E7523D6F7}"/>
                </a:ext>
              </a:extLst>
            </p:cNvPr>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grpSp>
      <p:grpSp>
        <p:nvGrpSpPr>
          <p:cNvPr id="68" name="Group 24">
            <a:extLst>
              <a:ext uri="{FF2B5EF4-FFF2-40B4-BE49-F238E27FC236}">
                <a16:creationId xmlns:a16="http://schemas.microsoft.com/office/drawing/2014/main" xmlns="" id="{9047E545-DB72-4A42-A870-B64D45274D88}"/>
              </a:ext>
            </a:extLst>
          </p:cNvPr>
          <p:cNvGrpSpPr/>
          <p:nvPr/>
        </p:nvGrpSpPr>
        <p:grpSpPr>
          <a:xfrm>
            <a:off x="4585057" y="2860337"/>
            <a:ext cx="484977" cy="438108"/>
            <a:chOff x="9204326" y="3648075"/>
            <a:chExt cx="500062" cy="454026"/>
          </a:xfrm>
          <a:solidFill>
            <a:schemeClr val="bg1"/>
          </a:solidFill>
        </p:grpSpPr>
        <p:sp>
          <p:nvSpPr>
            <p:cNvPr id="69" name="Freeform 25">
              <a:extLst>
                <a:ext uri="{FF2B5EF4-FFF2-40B4-BE49-F238E27FC236}">
                  <a16:creationId xmlns:a16="http://schemas.microsoft.com/office/drawing/2014/main" xmlns="" id="{3D96FEB4-BB66-4843-B27E-060C2B9ABF24}"/>
                </a:ext>
              </a:extLst>
            </p:cNvPr>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0" name="Oval 26">
              <a:extLst>
                <a:ext uri="{FF2B5EF4-FFF2-40B4-BE49-F238E27FC236}">
                  <a16:creationId xmlns:a16="http://schemas.microsoft.com/office/drawing/2014/main" xmlns="" id="{870CC28D-9991-4271-A3D2-A373C0DF976C}"/>
                </a:ext>
              </a:extLst>
            </p:cNvPr>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1" name="Freeform 27">
              <a:extLst>
                <a:ext uri="{FF2B5EF4-FFF2-40B4-BE49-F238E27FC236}">
                  <a16:creationId xmlns:a16="http://schemas.microsoft.com/office/drawing/2014/main" xmlns="" id="{A4C54816-D251-4D11-A02D-034AED587871}"/>
                </a:ext>
              </a:extLst>
            </p:cNvPr>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2" name="Freeform 28">
              <a:extLst>
                <a:ext uri="{FF2B5EF4-FFF2-40B4-BE49-F238E27FC236}">
                  <a16:creationId xmlns:a16="http://schemas.microsoft.com/office/drawing/2014/main" xmlns="" id="{FFAE0F84-B346-4D17-A539-2C69928E6165}"/>
                </a:ext>
              </a:extLst>
            </p:cNvPr>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3" name="Freeform 29">
              <a:extLst>
                <a:ext uri="{FF2B5EF4-FFF2-40B4-BE49-F238E27FC236}">
                  <a16:creationId xmlns:a16="http://schemas.microsoft.com/office/drawing/2014/main" xmlns="" id="{13CCA705-D0B9-496C-A334-5D70C158821B}"/>
                </a:ext>
              </a:extLst>
            </p:cNvPr>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4" name="Freeform 30">
              <a:extLst>
                <a:ext uri="{FF2B5EF4-FFF2-40B4-BE49-F238E27FC236}">
                  <a16:creationId xmlns:a16="http://schemas.microsoft.com/office/drawing/2014/main" xmlns="" id="{7ED3E9FB-CC03-474E-ABD9-432B8D17EB2D}"/>
                </a:ext>
              </a:extLst>
            </p:cNvPr>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5" name="Freeform 31">
              <a:extLst>
                <a:ext uri="{FF2B5EF4-FFF2-40B4-BE49-F238E27FC236}">
                  <a16:creationId xmlns:a16="http://schemas.microsoft.com/office/drawing/2014/main" xmlns="" id="{94778365-A0F7-45E0-BD1A-B9F50019459F}"/>
                </a:ext>
              </a:extLst>
            </p:cNvPr>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6" name="Freeform 32">
              <a:extLst>
                <a:ext uri="{FF2B5EF4-FFF2-40B4-BE49-F238E27FC236}">
                  <a16:creationId xmlns:a16="http://schemas.microsoft.com/office/drawing/2014/main" xmlns="" id="{D6CA6555-5B93-471E-B56C-0444FA4AB870}"/>
                </a:ext>
              </a:extLst>
            </p:cNvPr>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grpSp>
      <p:grpSp>
        <p:nvGrpSpPr>
          <p:cNvPr id="81" name="Group 37">
            <a:extLst>
              <a:ext uri="{FF2B5EF4-FFF2-40B4-BE49-F238E27FC236}">
                <a16:creationId xmlns:a16="http://schemas.microsoft.com/office/drawing/2014/main" xmlns="" id="{E2ED51F4-7F04-4AC8-A634-11C190A866FB}"/>
              </a:ext>
            </a:extLst>
          </p:cNvPr>
          <p:cNvGrpSpPr/>
          <p:nvPr/>
        </p:nvGrpSpPr>
        <p:grpSpPr>
          <a:xfrm>
            <a:off x="4326070" y="4437542"/>
            <a:ext cx="486383" cy="508791"/>
            <a:chOff x="8385175" y="3870325"/>
            <a:chExt cx="473075" cy="473075"/>
          </a:xfrm>
          <a:solidFill>
            <a:schemeClr val="bg1"/>
          </a:solidFill>
        </p:grpSpPr>
        <p:sp>
          <p:nvSpPr>
            <p:cNvPr id="82" name="Freeform 38">
              <a:extLst>
                <a:ext uri="{FF2B5EF4-FFF2-40B4-BE49-F238E27FC236}">
                  <a16:creationId xmlns:a16="http://schemas.microsoft.com/office/drawing/2014/main" xmlns="" id="{8416BD9C-401F-4E6E-85D0-EB4138F0CF1C}"/>
                </a:ext>
              </a:extLst>
            </p:cNvPr>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83" name="Freeform 39">
              <a:extLst>
                <a:ext uri="{FF2B5EF4-FFF2-40B4-BE49-F238E27FC236}">
                  <a16:creationId xmlns:a16="http://schemas.microsoft.com/office/drawing/2014/main" xmlns="" id="{52FB3AC5-6978-4C71-8C84-C77264BF84A6}"/>
                </a:ext>
              </a:extLst>
            </p:cNvPr>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grpSp>
      <p:sp>
        <p:nvSpPr>
          <p:cNvPr id="84" name="TextBox 76">
            <a:extLst>
              <a:ext uri="{FF2B5EF4-FFF2-40B4-BE49-F238E27FC236}">
                <a16:creationId xmlns:a16="http://schemas.microsoft.com/office/drawing/2014/main" xmlns="" id="{674CDB55-135D-405A-A64C-1E88D021536E}"/>
              </a:ext>
            </a:extLst>
          </p:cNvPr>
          <p:cNvSpPr txBox="1"/>
          <p:nvPr/>
        </p:nvSpPr>
        <p:spPr>
          <a:xfrm>
            <a:off x="8183925" y="2058284"/>
            <a:ext cx="2064598" cy="338554"/>
          </a:xfrm>
          <a:prstGeom prst="rect">
            <a:avLst/>
          </a:prstGeom>
          <a:noFill/>
        </p:spPr>
        <p:txBody>
          <a:bodyPr wrap="square" rtlCol="0">
            <a:spAutoFit/>
          </a:bodyPr>
          <a:lstStyle/>
          <a:p>
            <a:pPr marL="285638" indent="-285638">
              <a:buFont typeface="Wingdings" panose="05000000000000000000" pitchFamily="2" charset="2"/>
              <a:buChar char="u"/>
            </a:pPr>
            <a:r>
              <a:rPr lang="zh-CN" altLang="en-US" sz="1600" b="1" dirty="0">
                <a:solidFill>
                  <a:schemeClr val="tx1">
                    <a:lumMod val="75000"/>
                    <a:lumOff val="25000"/>
                  </a:schemeClr>
                </a:solidFill>
                <a:latin typeface="微软雅黑" panose="020B0503020204020204" charset="-122"/>
                <a:ea typeface="微软雅黑" panose="020B0503020204020204" charset="-122"/>
              </a:rPr>
              <a:t>多模式数据穿透</a:t>
            </a:r>
          </a:p>
        </p:txBody>
      </p:sp>
      <p:sp>
        <p:nvSpPr>
          <p:cNvPr id="85" name="文本框 84">
            <a:extLst>
              <a:ext uri="{FF2B5EF4-FFF2-40B4-BE49-F238E27FC236}">
                <a16:creationId xmlns:a16="http://schemas.microsoft.com/office/drawing/2014/main" xmlns="" id="{FF66544E-CD46-40B7-BBF4-EAF53E638848}"/>
              </a:ext>
            </a:extLst>
          </p:cNvPr>
          <p:cNvSpPr txBox="1"/>
          <p:nvPr/>
        </p:nvSpPr>
        <p:spPr>
          <a:xfrm>
            <a:off x="8260123" y="2427501"/>
            <a:ext cx="3050403" cy="1015663"/>
          </a:xfrm>
          <a:prstGeom prst="rect">
            <a:avLst/>
          </a:prstGeom>
          <a:noFill/>
        </p:spPr>
        <p:txBody>
          <a:bodyPr wrap="square" rtlCol="0">
            <a:spAutoFit/>
          </a:bodyPr>
          <a:lstStyle/>
          <a:p>
            <a:pPr marL="285750" indent="-285750">
              <a:lnSpc>
                <a:spcPts val="1800"/>
              </a:lnSpc>
              <a:buFont typeface="Arial" panose="020B0604020202020204" pitchFamily="34" charset="0"/>
              <a:buChar char="•"/>
            </a:pP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业务表单链接</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ts val="1800"/>
              </a:lnSpc>
              <a:buFont typeface="Arial" panose="020B0604020202020204" pitchFamily="34" charset="0"/>
              <a:buChar char="•"/>
            </a:pP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列表链接绑定</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ts val="1800"/>
              </a:lnSpc>
              <a:buFont typeface="Arial" panose="020B0604020202020204" pitchFamily="34" charset="0"/>
              <a:buChar char="•"/>
            </a:pP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图标</a:t>
            </a: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统计表数据穿透</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ts val="1800"/>
              </a:lnSpc>
              <a:buFont typeface="Arial" panose="020B0604020202020204" pitchFamily="34" charset="0"/>
              <a:buChar char="•"/>
            </a:pP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主从表数据展示</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TextBox 76">
            <a:extLst>
              <a:ext uri="{FF2B5EF4-FFF2-40B4-BE49-F238E27FC236}">
                <a16:creationId xmlns:a16="http://schemas.microsoft.com/office/drawing/2014/main" xmlns="" id="{2C40FD71-085B-46F8-841B-2DAC85F2A558}"/>
              </a:ext>
            </a:extLst>
          </p:cNvPr>
          <p:cNvSpPr txBox="1"/>
          <p:nvPr/>
        </p:nvSpPr>
        <p:spPr>
          <a:xfrm>
            <a:off x="8183925" y="4472692"/>
            <a:ext cx="2064598" cy="338554"/>
          </a:xfrm>
          <a:prstGeom prst="rect">
            <a:avLst/>
          </a:prstGeom>
          <a:noFill/>
        </p:spPr>
        <p:txBody>
          <a:bodyPr wrap="square" rtlCol="0">
            <a:spAutoFit/>
          </a:bodyPr>
          <a:lstStyle/>
          <a:p>
            <a:pPr marL="285638" indent="-285638">
              <a:buFont typeface="Wingdings" panose="05000000000000000000" pitchFamily="2" charset="2"/>
              <a:buChar char="u"/>
            </a:pPr>
            <a:r>
              <a:rPr lang="zh-CN" altLang="en-US" sz="1600" b="1" dirty="0">
                <a:solidFill>
                  <a:schemeClr val="tx1">
                    <a:lumMod val="75000"/>
                    <a:lumOff val="25000"/>
                  </a:schemeClr>
                </a:solidFill>
                <a:latin typeface="微软雅黑" panose="020B0503020204020204" charset="-122"/>
                <a:ea typeface="微软雅黑" panose="020B0503020204020204" charset="-122"/>
              </a:rPr>
              <a:t>快速自定义查询</a:t>
            </a:r>
          </a:p>
        </p:txBody>
      </p:sp>
      <p:sp>
        <p:nvSpPr>
          <p:cNvPr id="87" name="文本框 86">
            <a:extLst>
              <a:ext uri="{FF2B5EF4-FFF2-40B4-BE49-F238E27FC236}">
                <a16:creationId xmlns:a16="http://schemas.microsoft.com/office/drawing/2014/main" xmlns="" id="{78FFCD33-62FE-43DC-912F-9D7C396F8DF7}"/>
              </a:ext>
            </a:extLst>
          </p:cNvPr>
          <p:cNvSpPr txBox="1"/>
          <p:nvPr/>
        </p:nvSpPr>
        <p:spPr>
          <a:xfrm>
            <a:off x="8250598" y="4841911"/>
            <a:ext cx="3050403" cy="1015663"/>
          </a:xfrm>
          <a:prstGeom prst="rect">
            <a:avLst/>
          </a:prstGeom>
          <a:noFill/>
        </p:spPr>
        <p:txBody>
          <a:bodyPr wrap="square" rtlCol="0">
            <a:spAutoFit/>
          </a:bodyPr>
          <a:lstStyle>
            <a:defPPr>
              <a:defRPr lang="zh-CN"/>
            </a:defPPr>
            <a:lvl1pPr marL="285750" lvl="0" indent="-285750">
              <a:lnSpc>
                <a:spcPts val="1800"/>
              </a:lnSpc>
              <a:buFont typeface="Arial" panose="020B0604020202020204" pitchFamily="34" charset="0"/>
              <a:buChar char="•"/>
              <a:defRPr sz="1300">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树表</a:t>
            </a:r>
            <a:r>
              <a:rPr lang="en-US" altLang="zh-CN" dirty="0">
                <a:solidFill>
                  <a:schemeClr val="tx1">
                    <a:lumMod val="75000"/>
                    <a:lumOff val="25000"/>
                  </a:schemeClr>
                </a:solidFill>
              </a:rPr>
              <a:t>/</a:t>
            </a:r>
            <a:r>
              <a:rPr lang="zh-CN" altLang="en-US" dirty="0">
                <a:solidFill>
                  <a:schemeClr val="tx1">
                    <a:lumMod val="75000"/>
                    <a:lumOff val="25000"/>
                  </a:schemeClr>
                </a:solidFill>
              </a:rPr>
              <a:t>列表</a:t>
            </a:r>
            <a:r>
              <a:rPr lang="zh-CN" altLang="zh-SG" dirty="0">
                <a:solidFill>
                  <a:schemeClr val="tx1">
                    <a:lumMod val="75000"/>
                    <a:lumOff val="25000"/>
                  </a:schemeClr>
                </a:solidFill>
              </a:rPr>
              <a:t>默认快速查询</a:t>
            </a:r>
            <a:endParaRPr lang="en-US" altLang="zh-CN" dirty="0">
              <a:solidFill>
                <a:schemeClr val="tx1">
                  <a:lumMod val="75000"/>
                  <a:lumOff val="25000"/>
                </a:schemeClr>
              </a:solidFill>
            </a:endParaRPr>
          </a:p>
          <a:p>
            <a:r>
              <a:rPr lang="zh-CN" altLang="zh-SG" dirty="0">
                <a:solidFill>
                  <a:schemeClr val="tx1">
                    <a:lumMod val="75000"/>
                    <a:lumOff val="25000"/>
                  </a:schemeClr>
                </a:solidFill>
              </a:rPr>
              <a:t>多条件高级查询</a:t>
            </a:r>
            <a:endParaRPr lang="en-US" altLang="zh-CN" dirty="0">
              <a:solidFill>
                <a:schemeClr val="tx1">
                  <a:lumMod val="75000"/>
                  <a:lumOff val="25000"/>
                </a:schemeClr>
              </a:solidFill>
            </a:endParaRPr>
          </a:p>
          <a:p>
            <a:r>
              <a:rPr lang="zh-CN" altLang="zh-SG" dirty="0">
                <a:solidFill>
                  <a:schemeClr val="tx1">
                    <a:lumMod val="75000"/>
                    <a:lumOff val="25000"/>
                  </a:schemeClr>
                </a:solidFill>
              </a:rPr>
              <a:t>自定义复杂查询方案、方案共享</a:t>
            </a:r>
            <a:endParaRPr lang="en-US" altLang="zh-CN" dirty="0">
              <a:solidFill>
                <a:schemeClr val="tx1">
                  <a:lumMod val="75000"/>
                  <a:lumOff val="25000"/>
                </a:schemeClr>
              </a:solidFill>
            </a:endParaRPr>
          </a:p>
          <a:p>
            <a:r>
              <a:rPr lang="zh-CN" altLang="en-US" dirty="0">
                <a:solidFill>
                  <a:schemeClr val="tx1">
                    <a:lumMod val="75000"/>
                    <a:lumOff val="25000"/>
                  </a:schemeClr>
                </a:solidFill>
              </a:rPr>
              <a:t>查询范围权限管控</a:t>
            </a:r>
          </a:p>
        </p:txBody>
      </p:sp>
      <p:sp>
        <p:nvSpPr>
          <p:cNvPr id="88" name="TextBox 76">
            <a:extLst>
              <a:ext uri="{FF2B5EF4-FFF2-40B4-BE49-F238E27FC236}">
                <a16:creationId xmlns:a16="http://schemas.microsoft.com/office/drawing/2014/main" xmlns="" id="{7BF495DE-CB1A-4823-8E35-CF5C565F505D}"/>
              </a:ext>
            </a:extLst>
          </p:cNvPr>
          <p:cNvSpPr txBox="1"/>
          <p:nvPr/>
        </p:nvSpPr>
        <p:spPr>
          <a:xfrm>
            <a:off x="1018703" y="2099383"/>
            <a:ext cx="2680732" cy="338554"/>
          </a:xfrm>
          <a:prstGeom prst="rect">
            <a:avLst/>
          </a:prstGeom>
          <a:noFill/>
        </p:spPr>
        <p:txBody>
          <a:bodyPr wrap="square" rtlCol="0">
            <a:spAutoFit/>
          </a:bodyPr>
          <a:lstStyle/>
          <a:p>
            <a:pPr marL="285638" indent="-285638">
              <a:buFont typeface="Wingdings" panose="05000000000000000000" pitchFamily="2" charset="2"/>
              <a:buChar char="u"/>
            </a:pPr>
            <a:r>
              <a:rPr lang="zh-CN" altLang="zh-SG" sz="1600" b="1" dirty="0">
                <a:solidFill>
                  <a:schemeClr val="tx1">
                    <a:lumMod val="75000"/>
                    <a:lumOff val="25000"/>
                  </a:schemeClr>
                </a:solidFill>
                <a:latin typeface="微软雅黑" panose="020B0503020204020204" charset="-122"/>
                <a:ea typeface="微软雅黑" panose="020B0503020204020204" charset="-122"/>
              </a:rPr>
              <a:t>全</a:t>
            </a:r>
            <a:r>
              <a:rPr lang="zh-CN" altLang="en-US" sz="1600" b="1" dirty="0">
                <a:solidFill>
                  <a:schemeClr val="tx1">
                    <a:lumMod val="75000"/>
                    <a:lumOff val="25000"/>
                  </a:schemeClr>
                </a:solidFill>
                <a:latin typeface="微软雅黑" panose="020B0503020204020204" charset="-122"/>
                <a:ea typeface="微软雅黑" panose="020B0503020204020204" charset="-122"/>
              </a:rPr>
              <a:t>局</a:t>
            </a:r>
            <a:r>
              <a:rPr lang="zh-CN" altLang="zh-SG" sz="1600" b="1" dirty="0">
                <a:solidFill>
                  <a:schemeClr val="tx1">
                    <a:lumMod val="75000"/>
                    <a:lumOff val="25000"/>
                  </a:schemeClr>
                </a:solidFill>
                <a:latin typeface="微软雅黑" panose="020B0503020204020204" charset="-122"/>
                <a:ea typeface="微软雅黑" panose="020B0503020204020204" charset="-122"/>
              </a:rPr>
              <a:t>即时搜索</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89" name="文本框 88">
            <a:extLst>
              <a:ext uri="{FF2B5EF4-FFF2-40B4-BE49-F238E27FC236}">
                <a16:creationId xmlns:a16="http://schemas.microsoft.com/office/drawing/2014/main" xmlns="" id="{9FD3A668-6479-4521-9B92-640E146ECEA2}"/>
              </a:ext>
            </a:extLst>
          </p:cNvPr>
          <p:cNvSpPr txBox="1"/>
          <p:nvPr/>
        </p:nvSpPr>
        <p:spPr>
          <a:xfrm>
            <a:off x="1086255" y="2468600"/>
            <a:ext cx="3049528" cy="553998"/>
          </a:xfrm>
          <a:prstGeom prst="rect">
            <a:avLst/>
          </a:prstGeom>
          <a:noFill/>
        </p:spPr>
        <p:txBody>
          <a:bodyPr wrap="square" rtlCol="0">
            <a:spAutoFit/>
          </a:bodyPr>
          <a:lstStyle/>
          <a:p>
            <a:pPr marL="285750" lvl="0" indent="-285750">
              <a:lnSpc>
                <a:spcPts val="1800"/>
              </a:lnSpc>
              <a:buFont typeface="Arial" panose="020B0604020202020204" pitchFamily="34" charset="0"/>
              <a:buChar char="•"/>
            </a:pP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支持按功能</a:t>
            </a: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流程</a:t>
            </a: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、业务</a:t>
            </a: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数据快速</a:t>
            </a: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查询</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TextBox 76">
            <a:extLst>
              <a:ext uri="{FF2B5EF4-FFF2-40B4-BE49-F238E27FC236}">
                <a16:creationId xmlns:a16="http://schemas.microsoft.com/office/drawing/2014/main" xmlns="" id="{DD9B85E2-C9E8-489C-8AA1-5328D231A76D}"/>
              </a:ext>
            </a:extLst>
          </p:cNvPr>
          <p:cNvSpPr txBox="1"/>
          <p:nvPr/>
        </p:nvSpPr>
        <p:spPr>
          <a:xfrm>
            <a:off x="1018703" y="4269495"/>
            <a:ext cx="1776101" cy="338554"/>
          </a:xfrm>
          <a:prstGeom prst="rect">
            <a:avLst/>
          </a:prstGeom>
          <a:noFill/>
        </p:spPr>
        <p:txBody>
          <a:bodyPr wrap="square" rtlCol="0">
            <a:spAutoFit/>
          </a:bodyPr>
          <a:lstStyle/>
          <a:p>
            <a:pPr marL="285638" indent="-285638">
              <a:buFont typeface="Wingdings" panose="05000000000000000000" pitchFamily="2" charset="2"/>
              <a:buChar char="u"/>
            </a:pPr>
            <a:r>
              <a:rPr lang="zh-CN" altLang="en-US" sz="1600" b="1" dirty="0">
                <a:solidFill>
                  <a:schemeClr val="tx1">
                    <a:lumMod val="75000"/>
                    <a:lumOff val="25000"/>
                  </a:schemeClr>
                </a:solidFill>
                <a:latin typeface="微软雅黑" panose="020B0503020204020204" charset="-122"/>
                <a:ea typeface="微软雅黑" panose="020B0503020204020204" charset="-122"/>
              </a:rPr>
              <a:t>表单</a:t>
            </a:r>
            <a:r>
              <a:rPr lang="zh-CN" altLang="zh-SG" sz="1600" b="1" dirty="0">
                <a:solidFill>
                  <a:schemeClr val="tx1">
                    <a:lumMod val="75000"/>
                    <a:lumOff val="25000"/>
                  </a:schemeClr>
                </a:solidFill>
                <a:latin typeface="微软雅黑" panose="020B0503020204020204" charset="-122"/>
                <a:ea typeface="微软雅黑" panose="020B0503020204020204" charset="-122"/>
              </a:rPr>
              <a:t>数据检索</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91" name="文本框 90">
            <a:extLst>
              <a:ext uri="{FF2B5EF4-FFF2-40B4-BE49-F238E27FC236}">
                <a16:creationId xmlns:a16="http://schemas.microsoft.com/office/drawing/2014/main" xmlns="" id="{D0555CC7-8E53-40A5-899D-A81C83D6C2DE}"/>
              </a:ext>
            </a:extLst>
          </p:cNvPr>
          <p:cNvSpPr txBox="1"/>
          <p:nvPr/>
        </p:nvSpPr>
        <p:spPr>
          <a:xfrm>
            <a:off x="1085379" y="4638714"/>
            <a:ext cx="3050403" cy="766748"/>
          </a:xfrm>
          <a:prstGeom prst="rect">
            <a:avLst/>
          </a:prstGeom>
          <a:noFill/>
        </p:spPr>
        <p:txBody>
          <a:bodyPr wrap="square" rtlCol="0">
            <a:spAutoFit/>
          </a:bodyPr>
          <a:lstStyle/>
          <a:p>
            <a:pPr marL="285750" lvl="0" indent="-285750">
              <a:lnSpc>
                <a:spcPts val="1800"/>
              </a:lnSpc>
              <a:buFont typeface="Arial" panose="020B0604020202020204" pitchFamily="34" charset="0"/>
              <a:buChar char="•"/>
            </a:pP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支持模糊检索</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lvl="0" indent="-285750">
              <a:lnSpc>
                <a:spcPts val="1800"/>
              </a:lnSpc>
              <a:buFont typeface="Arial" panose="020B0604020202020204" pitchFamily="34" charset="0"/>
              <a:buChar char="•"/>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支持</a:t>
            </a: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全字检索</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lvl="0" indent="-285750">
              <a:lnSpc>
                <a:spcPts val="1800"/>
              </a:lnSpc>
              <a:buFont typeface="Arial" panose="020B0604020202020204" pitchFamily="34" charset="0"/>
              <a:buChar char="•"/>
            </a:pPr>
            <a:r>
              <a:rPr lang="zh-CN" altLang="zh-SG" sz="1300" dirty="0">
                <a:solidFill>
                  <a:schemeClr val="tx1">
                    <a:lumMod val="75000"/>
                    <a:lumOff val="25000"/>
                  </a:schemeClr>
                </a:solidFill>
                <a:latin typeface="微软雅黑" panose="020B0503020204020204" pitchFamily="34" charset="-122"/>
                <a:ea typeface="微软雅黑" panose="020B0503020204020204" pitchFamily="34" charset="-122"/>
              </a:rPr>
              <a:t>搜索匹配列字段</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6" name="组合 18">
            <a:extLst>
              <a:ext uri="{FF2B5EF4-FFF2-40B4-BE49-F238E27FC236}">
                <a16:creationId xmlns:a16="http://schemas.microsoft.com/office/drawing/2014/main" xmlns="" id="{46526EA9-D218-4DA3-8058-5EC8ACADEAF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2543" y="3690572"/>
            <a:ext cx="409939" cy="40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 name="组合 56">
            <a:extLst>
              <a:ext uri="{FF2B5EF4-FFF2-40B4-BE49-F238E27FC236}">
                <a16:creationId xmlns:a16="http://schemas.microsoft.com/office/drawing/2014/main" xmlns="" id="{990C9B4E-E1EC-40D3-A8F6-EF03B1BA1406}"/>
              </a:ext>
            </a:extLst>
          </p:cNvPr>
          <p:cNvGrpSpPr/>
          <p:nvPr/>
        </p:nvGrpSpPr>
        <p:grpSpPr>
          <a:xfrm>
            <a:off x="406400" y="325120"/>
            <a:ext cx="6068827" cy="690880"/>
            <a:chOff x="406400" y="325120"/>
            <a:chExt cx="6068827" cy="690880"/>
          </a:xfrm>
        </p:grpSpPr>
        <p:grpSp>
          <p:nvGrpSpPr>
            <p:cNvPr id="58" name="组合 57">
              <a:extLst>
                <a:ext uri="{FF2B5EF4-FFF2-40B4-BE49-F238E27FC236}">
                  <a16:creationId xmlns:a16="http://schemas.microsoft.com/office/drawing/2014/main" xmlns="" id="{40B87BE8-6E09-4AC3-B54A-9DCF365EE5FB}"/>
                </a:ext>
              </a:extLst>
            </p:cNvPr>
            <p:cNvGrpSpPr/>
            <p:nvPr/>
          </p:nvGrpSpPr>
          <p:grpSpPr>
            <a:xfrm>
              <a:off x="406400" y="325120"/>
              <a:ext cx="690880" cy="690880"/>
              <a:chOff x="3362960" y="1706880"/>
              <a:chExt cx="924560" cy="924560"/>
            </a:xfrm>
          </p:grpSpPr>
          <p:sp>
            <p:nvSpPr>
              <p:cNvPr id="60" name="椭圆 59">
                <a:extLst>
                  <a:ext uri="{FF2B5EF4-FFF2-40B4-BE49-F238E27FC236}">
                    <a16:creationId xmlns:a16="http://schemas.microsoft.com/office/drawing/2014/main" xmlns="" id="{4591A202-2848-44C5-AB64-CEEBE27546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8570AD05-242A-4A40-BE59-11BA0B91B7C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C5C3A87-F7D6-477A-8841-FBF5EA15042E}"/>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a:extLst>
                <a:ext uri="{FF2B5EF4-FFF2-40B4-BE49-F238E27FC236}">
                  <a16:creationId xmlns:a16="http://schemas.microsoft.com/office/drawing/2014/main" xmlns="" id="{8F00F28A-C27B-476B-B788-B8869B31435D}"/>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查询引擎</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Tree>
    <p:extLst>
      <p:ext uri="{BB962C8B-B14F-4D97-AF65-F5344CB8AC3E}">
        <p14:creationId xmlns:p14="http://schemas.microsoft.com/office/powerpoint/2010/main" val="3959656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91375" y="1568969"/>
            <a:ext cx="3766300" cy="4410696"/>
            <a:chOff x="762000" y="1733550"/>
            <a:chExt cx="3848103" cy="2819400"/>
          </a:xfrm>
          <a:solidFill>
            <a:srgbClr val="728487"/>
          </a:solidFill>
        </p:grpSpPr>
        <p:sp>
          <p:nvSpPr>
            <p:cNvPr id="12" name="Freeform 9"/>
            <p:cNvSpPr>
              <a:spLocks/>
            </p:cNvSpPr>
            <p:nvPr/>
          </p:nvSpPr>
          <p:spPr bwMode="auto">
            <a:xfrm>
              <a:off x="762000" y="1733550"/>
              <a:ext cx="655181" cy="704850"/>
            </a:xfrm>
            <a:custGeom>
              <a:avLst/>
              <a:gdLst>
                <a:gd name="T0" fmla="*/ 0 w 379"/>
                <a:gd name="T1" fmla="*/ 194 h 314"/>
                <a:gd name="T2" fmla="*/ 379 w 379"/>
                <a:gd name="T3" fmla="*/ 0 h 314"/>
                <a:gd name="T4" fmla="*/ 379 w 379"/>
                <a:gd name="T5" fmla="*/ 314 h 314"/>
                <a:gd name="T6" fmla="*/ 0 w 379"/>
                <a:gd name="T7" fmla="*/ 314 h 314"/>
                <a:gd name="T8" fmla="*/ 0 w 379"/>
                <a:gd name="T9" fmla="*/ 194 h 314"/>
              </a:gdLst>
              <a:ahLst/>
              <a:cxnLst>
                <a:cxn ang="0">
                  <a:pos x="T0" y="T1"/>
                </a:cxn>
                <a:cxn ang="0">
                  <a:pos x="T2" y="T3"/>
                </a:cxn>
                <a:cxn ang="0">
                  <a:pos x="T4" y="T5"/>
                </a:cxn>
                <a:cxn ang="0">
                  <a:pos x="T6" y="T7"/>
                </a:cxn>
                <a:cxn ang="0">
                  <a:pos x="T8" y="T9"/>
                </a:cxn>
              </a:cxnLst>
              <a:rect l="0" t="0" r="r" b="b"/>
              <a:pathLst>
                <a:path w="379" h="314">
                  <a:moveTo>
                    <a:pt x="0" y="194"/>
                  </a:moveTo>
                  <a:lnTo>
                    <a:pt x="379" y="0"/>
                  </a:lnTo>
                  <a:lnTo>
                    <a:pt x="379" y="314"/>
                  </a:lnTo>
                  <a:lnTo>
                    <a:pt x="0" y="314"/>
                  </a:lnTo>
                  <a:lnTo>
                    <a:pt x="0" y="194"/>
                  </a:lnTo>
                  <a:close/>
                </a:path>
              </a:pathLst>
            </a:custGeom>
            <a:solidFill>
              <a:srgbClr val="3D5272">
                <a:alpha val="60000"/>
              </a:srgbClr>
            </a:solidFill>
            <a:ln>
              <a:noFill/>
            </a:ln>
          </p:spPr>
          <p:txBody>
            <a:bodyPr vert="horz" wrap="square" lIns="91440" tIns="45720" rIns="91440" bIns="45720" numCol="1" anchor="t" anchorCtr="0" compatLnSpc="1">
              <a:prstTxWarp prst="textNoShape">
                <a:avLst/>
              </a:prstTxWarp>
            </a:bodyPr>
            <a:lstStyle/>
            <a:p>
              <a:endParaRPr lang="en-US">
                <a:solidFill>
                  <a:srgbClr val="414242"/>
                </a:solidFill>
                <a:latin typeface="锐字工房云字库细圆GBK" panose="02010604000000000000" pitchFamily="2" charset="-122"/>
                <a:ea typeface="锐字工房云字库细圆GBK" panose="02010604000000000000" pitchFamily="2" charset="-122"/>
              </a:endParaRPr>
            </a:p>
          </p:txBody>
        </p:sp>
        <p:sp>
          <p:nvSpPr>
            <p:cNvPr id="13" name="Rectangle 10"/>
            <p:cNvSpPr>
              <a:spLocks noChangeArrowheads="1"/>
            </p:cNvSpPr>
            <p:nvPr/>
          </p:nvSpPr>
          <p:spPr bwMode="auto">
            <a:xfrm>
              <a:off x="762000" y="3143250"/>
              <a:ext cx="655181" cy="704850"/>
            </a:xfrm>
            <a:prstGeom prst="rect">
              <a:avLst/>
            </a:prstGeom>
            <a:solidFill>
              <a:srgbClr val="D5BEB8">
                <a:alpha val="60000"/>
              </a:srgbClr>
            </a:solidFill>
            <a:ln>
              <a:noFill/>
            </a:ln>
          </p:spPr>
          <p:txBody>
            <a:bodyPr vert="horz" wrap="square" lIns="91440" tIns="45720" rIns="91440" bIns="45720" numCol="1" anchor="t" anchorCtr="0" compatLnSpc="1">
              <a:prstTxWarp prst="textNoShape">
                <a:avLst/>
              </a:prstTxWarp>
            </a:bodyPr>
            <a:lstStyle/>
            <a:p>
              <a:endParaRPr lang="en-US">
                <a:solidFill>
                  <a:srgbClr val="414242"/>
                </a:solidFill>
                <a:latin typeface="锐字工房云字库细圆GBK" panose="02010604000000000000" pitchFamily="2" charset="-122"/>
                <a:ea typeface="锐字工房云字库细圆GBK" panose="02010604000000000000" pitchFamily="2" charset="-122"/>
              </a:endParaRPr>
            </a:p>
          </p:txBody>
        </p:sp>
        <p:sp>
          <p:nvSpPr>
            <p:cNvPr id="14" name="Rectangle 11"/>
            <p:cNvSpPr>
              <a:spLocks noChangeArrowheads="1"/>
            </p:cNvSpPr>
            <p:nvPr/>
          </p:nvSpPr>
          <p:spPr bwMode="auto">
            <a:xfrm>
              <a:off x="762000" y="2438400"/>
              <a:ext cx="655181" cy="704850"/>
            </a:xfrm>
            <a:prstGeom prst="rect">
              <a:avLst/>
            </a:prstGeom>
            <a:solidFill>
              <a:srgbClr val="C4B2B2">
                <a:alpha val="60000"/>
              </a:srgbClr>
            </a:solidFill>
            <a:ln>
              <a:noFill/>
            </a:ln>
          </p:spPr>
          <p:txBody>
            <a:bodyPr vert="horz" wrap="square" lIns="91440" tIns="45720" rIns="91440" bIns="45720" numCol="1" anchor="t" anchorCtr="0" compatLnSpc="1">
              <a:prstTxWarp prst="textNoShape">
                <a:avLst/>
              </a:prstTxWarp>
            </a:bodyPr>
            <a:lstStyle/>
            <a:p>
              <a:endParaRPr lang="en-US">
                <a:solidFill>
                  <a:srgbClr val="414242"/>
                </a:solidFill>
                <a:latin typeface="锐字工房云字库细圆GBK" panose="02010604000000000000" pitchFamily="2" charset="-122"/>
                <a:ea typeface="锐字工房云字库细圆GBK" panose="02010604000000000000" pitchFamily="2" charset="-122"/>
              </a:endParaRPr>
            </a:p>
          </p:txBody>
        </p:sp>
        <p:sp>
          <p:nvSpPr>
            <p:cNvPr id="15" name="Freeform 12"/>
            <p:cNvSpPr>
              <a:spLocks/>
            </p:cNvSpPr>
            <p:nvPr/>
          </p:nvSpPr>
          <p:spPr bwMode="auto">
            <a:xfrm>
              <a:off x="762000" y="3848100"/>
              <a:ext cx="655181" cy="704850"/>
            </a:xfrm>
            <a:custGeom>
              <a:avLst/>
              <a:gdLst>
                <a:gd name="T0" fmla="*/ 0 w 379"/>
                <a:gd name="T1" fmla="*/ 120 h 314"/>
                <a:gd name="T2" fmla="*/ 379 w 379"/>
                <a:gd name="T3" fmla="*/ 314 h 314"/>
                <a:gd name="T4" fmla="*/ 379 w 379"/>
                <a:gd name="T5" fmla="*/ 0 h 314"/>
                <a:gd name="T6" fmla="*/ 0 w 379"/>
                <a:gd name="T7" fmla="*/ 0 h 314"/>
                <a:gd name="T8" fmla="*/ 0 w 379"/>
                <a:gd name="T9" fmla="*/ 120 h 314"/>
              </a:gdLst>
              <a:ahLst/>
              <a:cxnLst>
                <a:cxn ang="0">
                  <a:pos x="T0" y="T1"/>
                </a:cxn>
                <a:cxn ang="0">
                  <a:pos x="T2" y="T3"/>
                </a:cxn>
                <a:cxn ang="0">
                  <a:pos x="T4" y="T5"/>
                </a:cxn>
                <a:cxn ang="0">
                  <a:pos x="T6" y="T7"/>
                </a:cxn>
                <a:cxn ang="0">
                  <a:pos x="T8" y="T9"/>
                </a:cxn>
              </a:cxnLst>
              <a:rect l="0" t="0" r="r" b="b"/>
              <a:pathLst>
                <a:path w="379" h="314">
                  <a:moveTo>
                    <a:pt x="0" y="120"/>
                  </a:moveTo>
                  <a:lnTo>
                    <a:pt x="379" y="314"/>
                  </a:lnTo>
                  <a:lnTo>
                    <a:pt x="379" y="0"/>
                  </a:lnTo>
                  <a:lnTo>
                    <a:pt x="0" y="0"/>
                  </a:lnTo>
                  <a:lnTo>
                    <a:pt x="0" y="120"/>
                  </a:lnTo>
                  <a:close/>
                </a:path>
              </a:pathLst>
            </a:custGeom>
            <a:solidFill>
              <a:srgbClr val="DCC2B5">
                <a:alpha val="60000"/>
              </a:srgbClr>
            </a:solidFill>
            <a:ln>
              <a:noFill/>
            </a:ln>
          </p:spPr>
          <p:txBody>
            <a:bodyPr vert="horz" wrap="square" lIns="91440" tIns="45720" rIns="91440" bIns="45720" numCol="1" anchor="t" anchorCtr="0" compatLnSpc="1">
              <a:prstTxWarp prst="textNoShape">
                <a:avLst/>
              </a:prstTxWarp>
            </a:bodyPr>
            <a:lstStyle/>
            <a:p>
              <a:endParaRPr lang="en-US">
                <a:solidFill>
                  <a:srgbClr val="414242"/>
                </a:solidFill>
                <a:latin typeface="锐字工房云字库细圆GBK" panose="02010604000000000000" pitchFamily="2" charset="-122"/>
                <a:ea typeface="锐字工房云字库细圆GBK" panose="02010604000000000000" pitchFamily="2" charset="-122"/>
              </a:endParaRPr>
            </a:p>
          </p:txBody>
        </p:sp>
        <p:sp>
          <p:nvSpPr>
            <p:cNvPr id="16" name="Rectangle 46"/>
            <p:cNvSpPr/>
            <p:nvPr/>
          </p:nvSpPr>
          <p:spPr>
            <a:xfrm>
              <a:off x="1417181" y="1733550"/>
              <a:ext cx="3192922" cy="704850"/>
            </a:xfrm>
            <a:prstGeom prst="rect">
              <a:avLst/>
            </a:prstGeom>
            <a:solidFill>
              <a:srgbClr val="3D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SG" sz="2400" dirty="0">
                  <a:solidFill>
                    <a:schemeClr val="bg1"/>
                  </a:solidFill>
                  <a:latin typeface="锐字工房云字库细圆GBK" panose="02010604000000000000" pitchFamily="2" charset="-122"/>
                  <a:ea typeface="锐字工房云字库细圆GBK" panose="02010604000000000000" pitchFamily="2" charset="-122"/>
                  <a:cs typeface="Open Sans" pitchFamily="34" charset="0"/>
                </a:rPr>
                <a:t>外部数据源</a:t>
              </a:r>
              <a:endParaRPr lang="en-US" sz="2400" dirty="0">
                <a:solidFill>
                  <a:schemeClr val="bg1"/>
                </a:solidFill>
                <a:latin typeface="锐字工房云字库细圆GBK" panose="02010604000000000000" pitchFamily="2" charset="-122"/>
                <a:ea typeface="锐字工房云字库细圆GBK" panose="02010604000000000000" pitchFamily="2" charset="-122"/>
                <a:cs typeface="Open Sans" pitchFamily="34" charset="0"/>
              </a:endParaRPr>
            </a:p>
          </p:txBody>
        </p:sp>
        <p:sp>
          <p:nvSpPr>
            <p:cNvPr id="17" name="Rectangle 47"/>
            <p:cNvSpPr/>
            <p:nvPr/>
          </p:nvSpPr>
          <p:spPr>
            <a:xfrm>
              <a:off x="1417181" y="2438400"/>
              <a:ext cx="3192922" cy="704850"/>
            </a:xfrm>
            <a:prstGeom prst="rect">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锐字工房云字库细圆GBK" panose="02010604000000000000" pitchFamily="2" charset="-122"/>
                  <a:ea typeface="锐字工房云字库细圆GBK" panose="02010604000000000000" pitchFamily="2" charset="-122"/>
                  <a:cs typeface="Open Sans" pitchFamily="34" charset="0"/>
                </a:rPr>
                <a:t>集成设置</a:t>
              </a:r>
              <a:endParaRPr lang="en-US" sz="2400" dirty="0">
                <a:solidFill>
                  <a:schemeClr val="bg1"/>
                </a:solidFill>
                <a:latin typeface="锐字工房云字库细圆GBK" panose="02010604000000000000" pitchFamily="2" charset="-122"/>
                <a:ea typeface="锐字工房云字库细圆GBK" panose="02010604000000000000" pitchFamily="2" charset="-122"/>
                <a:cs typeface="Open Sans" pitchFamily="34" charset="0"/>
              </a:endParaRPr>
            </a:p>
          </p:txBody>
        </p:sp>
        <p:sp>
          <p:nvSpPr>
            <p:cNvPr id="18" name="Rectangle 48"/>
            <p:cNvSpPr/>
            <p:nvPr/>
          </p:nvSpPr>
          <p:spPr>
            <a:xfrm>
              <a:off x="1417181" y="3143250"/>
              <a:ext cx="3192922" cy="704850"/>
            </a:xfrm>
            <a:prstGeom prst="rect">
              <a:avLst/>
            </a:prstGeom>
            <a:solidFill>
              <a:srgbClr val="D5B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锐字工房云字库细圆GBK" panose="02010604000000000000" pitchFamily="2" charset="-122"/>
                  <a:ea typeface="锐字工房云字库细圆GBK" panose="02010604000000000000" pitchFamily="2" charset="-122"/>
                  <a:cs typeface="Open Sans" pitchFamily="34" charset="0"/>
                </a:rPr>
                <a:t>基础数据</a:t>
              </a:r>
              <a:endParaRPr lang="en-US" sz="2400" dirty="0">
                <a:solidFill>
                  <a:schemeClr val="bg1"/>
                </a:solidFill>
                <a:latin typeface="锐字工房云字库细圆GBK" panose="02010604000000000000" pitchFamily="2" charset="-122"/>
                <a:ea typeface="锐字工房云字库细圆GBK" panose="02010604000000000000" pitchFamily="2" charset="-122"/>
                <a:cs typeface="Open Sans" pitchFamily="34" charset="0"/>
              </a:endParaRPr>
            </a:p>
          </p:txBody>
        </p:sp>
        <p:sp>
          <p:nvSpPr>
            <p:cNvPr id="19" name="Rectangle 49"/>
            <p:cNvSpPr/>
            <p:nvPr/>
          </p:nvSpPr>
          <p:spPr>
            <a:xfrm>
              <a:off x="1417181" y="3848100"/>
              <a:ext cx="3192922" cy="704850"/>
            </a:xfrm>
            <a:prstGeom prst="rect">
              <a:avLst/>
            </a:prstGeom>
            <a:solidFill>
              <a:srgbClr val="DCC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锐字工房云字库细圆GBK" panose="02010604000000000000" pitchFamily="2" charset="-122"/>
                  <a:ea typeface="锐字工房云字库细圆GBK" panose="02010604000000000000" pitchFamily="2" charset="-122"/>
                  <a:cs typeface="Open Sans" pitchFamily="34" charset="0"/>
                </a:rPr>
                <a:t>API</a:t>
              </a:r>
              <a:r>
                <a:rPr lang="zh-CN" altLang="en-US" sz="2400" dirty="0">
                  <a:solidFill>
                    <a:schemeClr val="bg1"/>
                  </a:solidFill>
                  <a:latin typeface="锐字工房云字库细圆GBK" panose="02010604000000000000" pitchFamily="2" charset="-122"/>
                  <a:ea typeface="锐字工房云字库细圆GBK" panose="02010604000000000000" pitchFamily="2" charset="-122"/>
                  <a:cs typeface="Open Sans" pitchFamily="34" charset="0"/>
                </a:rPr>
                <a:t>库</a:t>
              </a:r>
              <a:endParaRPr lang="en-US" sz="2400" dirty="0">
                <a:solidFill>
                  <a:schemeClr val="bg1"/>
                </a:solidFill>
                <a:latin typeface="锐字工房云字库细圆GBK" panose="02010604000000000000" pitchFamily="2" charset="-122"/>
                <a:ea typeface="锐字工房云字库细圆GBK" panose="02010604000000000000" pitchFamily="2" charset="-122"/>
                <a:cs typeface="Open Sans" pitchFamily="34" charset="0"/>
              </a:endParaRPr>
            </a:p>
          </p:txBody>
        </p:sp>
      </p:grpSp>
      <p:grpSp>
        <p:nvGrpSpPr>
          <p:cNvPr id="38" name="组合 37">
            <a:extLst>
              <a:ext uri="{FF2B5EF4-FFF2-40B4-BE49-F238E27FC236}">
                <a16:creationId xmlns:a16="http://schemas.microsoft.com/office/drawing/2014/main" xmlns="" id="{7C184ABF-1299-4BBC-BD41-8541C00D0E4B}"/>
              </a:ext>
            </a:extLst>
          </p:cNvPr>
          <p:cNvGrpSpPr/>
          <p:nvPr/>
        </p:nvGrpSpPr>
        <p:grpSpPr>
          <a:xfrm>
            <a:off x="4546503" y="1285875"/>
            <a:ext cx="7030297" cy="5086350"/>
            <a:chOff x="4784628" y="1390650"/>
            <a:chExt cx="7030297" cy="5149380"/>
          </a:xfrm>
        </p:grpSpPr>
        <p:sp>
          <p:nvSpPr>
            <p:cNvPr id="7" name="Rounded Rectangle 27"/>
            <p:cNvSpPr/>
            <p:nvPr/>
          </p:nvSpPr>
          <p:spPr>
            <a:xfrm>
              <a:off x="4784628" y="1390650"/>
              <a:ext cx="7030297" cy="1219955"/>
            </a:xfrm>
            <a:prstGeom prst="roundRect">
              <a:avLst/>
            </a:prstGeom>
            <a:solidFill>
              <a:srgbClr val="3D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14242"/>
                </a:solidFill>
                <a:latin typeface="锐字工房云字库细圆GBK" panose="02010604000000000000" pitchFamily="2" charset="-122"/>
                <a:ea typeface="锐字工房云字库细圆GBK" panose="02010604000000000000" pitchFamily="2" charset="-122"/>
              </a:endParaRPr>
            </a:p>
          </p:txBody>
        </p:sp>
        <p:sp>
          <p:nvSpPr>
            <p:cNvPr id="8" name="Rounded Rectangle 28"/>
            <p:cNvSpPr/>
            <p:nvPr/>
          </p:nvSpPr>
          <p:spPr>
            <a:xfrm>
              <a:off x="4784629" y="2706278"/>
              <a:ext cx="7030296" cy="1219955"/>
            </a:xfrm>
            <a:prstGeom prst="roundRect">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14242"/>
                </a:solidFill>
                <a:latin typeface="锐字工房云字库细圆GBK" panose="02010604000000000000" pitchFamily="2" charset="-122"/>
                <a:ea typeface="锐字工房云字库细圆GBK" panose="02010604000000000000" pitchFamily="2" charset="-122"/>
              </a:endParaRPr>
            </a:p>
          </p:txBody>
        </p:sp>
        <p:sp>
          <p:nvSpPr>
            <p:cNvPr id="9" name="Rounded Rectangle 29"/>
            <p:cNvSpPr/>
            <p:nvPr/>
          </p:nvSpPr>
          <p:spPr>
            <a:xfrm>
              <a:off x="4784629" y="4016374"/>
              <a:ext cx="7030296" cy="1219955"/>
            </a:xfrm>
            <a:prstGeom prst="roundRect">
              <a:avLst/>
            </a:prstGeom>
            <a:solidFill>
              <a:srgbClr val="D5B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14242"/>
                </a:solidFill>
                <a:latin typeface="锐字工房云字库细圆GBK" panose="02010604000000000000" pitchFamily="2" charset="-122"/>
                <a:ea typeface="锐字工房云字库细圆GBK" panose="02010604000000000000" pitchFamily="2" charset="-122"/>
              </a:endParaRPr>
            </a:p>
          </p:txBody>
        </p:sp>
        <p:sp>
          <p:nvSpPr>
            <p:cNvPr id="10" name="Rounded Rectangle 30"/>
            <p:cNvSpPr/>
            <p:nvPr/>
          </p:nvSpPr>
          <p:spPr>
            <a:xfrm>
              <a:off x="4784629" y="5320075"/>
              <a:ext cx="7030296" cy="1219955"/>
            </a:xfrm>
            <a:prstGeom prst="roundRect">
              <a:avLst/>
            </a:prstGeom>
            <a:solidFill>
              <a:srgbClr val="DCC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14242"/>
                </a:solidFill>
                <a:latin typeface="锐字工房云字库细圆GBK" panose="02010604000000000000" pitchFamily="2" charset="-122"/>
                <a:ea typeface="锐字工房云字库细圆GBK" panose="02010604000000000000" pitchFamily="2" charset="-122"/>
              </a:endParaRPr>
            </a:p>
          </p:txBody>
        </p:sp>
        <p:sp>
          <p:nvSpPr>
            <p:cNvPr id="20" name="矩形 19"/>
            <p:cNvSpPr/>
            <p:nvPr/>
          </p:nvSpPr>
          <p:spPr>
            <a:xfrm>
              <a:off x="5066016" y="1505101"/>
              <a:ext cx="6658319" cy="1028249"/>
            </a:xfrm>
            <a:prstGeom prst="rect">
              <a:avLst/>
            </a:prstGeom>
            <a:noFill/>
            <a:ln>
              <a:noFill/>
            </a:ln>
          </p:spPr>
          <p:txBody>
            <a:bodyPr wrap="square">
              <a:spAutoFit/>
            </a:bodyPr>
            <a:lstStyle/>
            <a:p>
              <a:pPr marL="285750" lvl="0" indent="-285750">
                <a:lnSpc>
                  <a:spcPts val="2400"/>
                </a:lnSpc>
                <a:buFont typeface="Arial" panose="020B0604020202020204" pitchFamily="34" charset="0"/>
                <a:buChar char="•"/>
              </a:pPr>
              <a:r>
                <a:rPr lang="zh-CN" altLang="zh-SG" sz="1600" dirty="0">
                  <a:solidFill>
                    <a:schemeClr val="bg1">
                      <a:lumMod val="95000"/>
                    </a:schemeClr>
                  </a:solidFill>
                  <a:latin typeface="微软雅黑" panose="020B0503020204020204" pitchFamily="34" charset="-122"/>
                  <a:ea typeface="微软雅黑" panose="020B0503020204020204" pitchFamily="34" charset="-122"/>
                </a:rPr>
                <a:t>支持从外部数据源表</a:t>
              </a:r>
              <a:r>
                <a:rPr lang="zh-CN" altLang="en-US" sz="1600" dirty="0">
                  <a:solidFill>
                    <a:schemeClr val="bg1">
                      <a:lumMod val="95000"/>
                    </a:schemeClr>
                  </a:solidFill>
                  <a:latin typeface="微软雅黑" panose="020B0503020204020204" pitchFamily="34" charset="-122"/>
                  <a:ea typeface="微软雅黑" panose="020B0503020204020204" pitchFamily="34" charset="-122"/>
                </a:rPr>
                <a:t>、</a:t>
              </a:r>
              <a:r>
                <a:rPr lang="zh-CN" altLang="zh-SG" sz="1600" dirty="0">
                  <a:solidFill>
                    <a:schemeClr val="bg1">
                      <a:lumMod val="95000"/>
                    </a:schemeClr>
                  </a:solidFill>
                  <a:latin typeface="微软雅黑" panose="020B0503020204020204" pitchFamily="34" charset="-122"/>
                  <a:ea typeface="微软雅黑" panose="020B0503020204020204" pitchFamily="34" charset="-122"/>
                </a:rPr>
                <a:t>视图</a:t>
              </a:r>
              <a:r>
                <a:rPr lang="zh-CN" altLang="en-US" sz="1600" dirty="0">
                  <a:solidFill>
                    <a:schemeClr val="bg1">
                      <a:lumMod val="95000"/>
                    </a:schemeClr>
                  </a:solidFill>
                  <a:latin typeface="微软雅黑" panose="020B0503020204020204" pitchFamily="34" charset="-122"/>
                  <a:ea typeface="微软雅黑" panose="020B0503020204020204" pitchFamily="34" charset="-122"/>
                </a:rPr>
                <a:t>、</a:t>
              </a:r>
              <a:r>
                <a:rPr lang="zh-CN" altLang="zh-SG" sz="1600" dirty="0">
                  <a:solidFill>
                    <a:schemeClr val="bg1">
                      <a:lumMod val="95000"/>
                    </a:schemeClr>
                  </a:solidFill>
                  <a:latin typeface="微软雅黑" panose="020B0503020204020204" pitchFamily="34" charset="-122"/>
                  <a:ea typeface="微软雅黑" panose="020B0503020204020204" pitchFamily="34" charset="-122"/>
                </a:rPr>
                <a:t>存储过程</a:t>
              </a:r>
              <a:r>
                <a:rPr lang="zh-CN" altLang="en-US" sz="1600" dirty="0">
                  <a:solidFill>
                    <a:schemeClr val="bg1">
                      <a:lumMod val="95000"/>
                    </a:schemeClr>
                  </a:solidFill>
                  <a:latin typeface="微软雅黑" panose="020B0503020204020204" pitchFamily="34" charset="-122"/>
                  <a:ea typeface="微软雅黑" panose="020B0503020204020204" pitchFamily="34" charset="-122"/>
                </a:rPr>
                <a:t>，</a:t>
              </a:r>
              <a:r>
                <a:rPr lang="zh-CN" altLang="zh-SG" sz="1600" dirty="0">
                  <a:solidFill>
                    <a:schemeClr val="bg1">
                      <a:lumMod val="95000"/>
                    </a:schemeClr>
                  </a:solidFill>
                  <a:latin typeface="微软雅黑" panose="020B0503020204020204" pitchFamily="34" charset="-122"/>
                  <a:ea typeface="微软雅黑" panose="020B0503020204020204" pitchFamily="34" charset="-122"/>
                </a:rPr>
                <a:t>快速生成元数据</a:t>
              </a:r>
              <a:endParaRPr lang="en-US" altLang="zh-CN" sz="1600" dirty="0">
                <a:solidFill>
                  <a:schemeClr val="bg1">
                    <a:lumMod val="95000"/>
                  </a:schemeClr>
                </a:solidFill>
                <a:latin typeface="微软雅黑" panose="020B0503020204020204" pitchFamily="34" charset="-122"/>
                <a:ea typeface="微软雅黑" panose="020B0503020204020204" pitchFamily="34" charset="-122"/>
              </a:endParaRPr>
            </a:p>
            <a:p>
              <a:pPr marL="285750" lvl="0" indent="-285750">
                <a:lnSpc>
                  <a:spcPts val="2400"/>
                </a:lnSpc>
                <a:buFont typeface="Arial" panose="020B0604020202020204" pitchFamily="34" charset="0"/>
                <a:buChar char="•"/>
              </a:pPr>
              <a:r>
                <a:rPr lang="zh-CN" altLang="zh-SG" sz="1600" dirty="0">
                  <a:solidFill>
                    <a:schemeClr val="bg1">
                      <a:lumMod val="95000"/>
                    </a:schemeClr>
                  </a:solidFill>
                  <a:latin typeface="微软雅黑" panose="020B0503020204020204" pitchFamily="34" charset="-122"/>
                  <a:ea typeface="微软雅黑" panose="020B0503020204020204" pitchFamily="34" charset="-122"/>
                </a:rPr>
                <a:t>供系统</a:t>
              </a:r>
              <a:r>
                <a:rPr lang="zh-CN" altLang="en-US" sz="1600" dirty="0">
                  <a:solidFill>
                    <a:schemeClr val="bg1">
                      <a:lumMod val="95000"/>
                    </a:schemeClr>
                  </a:solidFill>
                  <a:latin typeface="微软雅黑" panose="020B0503020204020204" pitchFamily="34" charset="-122"/>
                  <a:ea typeface="微软雅黑" panose="020B0503020204020204" pitchFamily="34" charset="-122"/>
                </a:rPr>
                <a:t>模块</a:t>
              </a:r>
              <a:r>
                <a:rPr lang="zh-CN" altLang="zh-SG" sz="1600" dirty="0">
                  <a:solidFill>
                    <a:schemeClr val="bg1">
                      <a:lumMod val="95000"/>
                    </a:schemeClr>
                  </a:solidFill>
                  <a:latin typeface="微软雅黑" panose="020B0503020204020204" pitchFamily="34" charset="-122"/>
                  <a:ea typeface="微软雅黑" panose="020B0503020204020204" pitchFamily="34" charset="-122"/>
                </a:rPr>
                <a:t>进行数据调用</a:t>
              </a:r>
              <a:endParaRPr lang="en-US" altLang="zh-CN" sz="1600" dirty="0">
                <a:solidFill>
                  <a:schemeClr val="bg1">
                    <a:lumMod val="95000"/>
                  </a:schemeClr>
                </a:solidFill>
                <a:latin typeface="微软雅黑" panose="020B0503020204020204" pitchFamily="34" charset="-122"/>
                <a:ea typeface="微软雅黑" panose="020B0503020204020204" pitchFamily="34" charset="-122"/>
              </a:endParaRPr>
            </a:p>
            <a:p>
              <a:pPr marL="285750" lvl="0" indent="-285750">
                <a:lnSpc>
                  <a:spcPts val="2400"/>
                </a:lnSpc>
                <a:buFont typeface="Arial" panose="020B0604020202020204" pitchFamily="34" charset="0"/>
                <a:buChar char="•"/>
              </a:pPr>
              <a:r>
                <a:rPr lang="zh-CN" altLang="zh-SG" sz="1600" dirty="0">
                  <a:solidFill>
                    <a:schemeClr val="bg1">
                      <a:lumMod val="95000"/>
                    </a:schemeClr>
                  </a:solidFill>
                  <a:latin typeface="微软雅黑" panose="020B0503020204020204" pitchFamily="34" charset="-122"/>
                  <a:ea typeface="微软雅黑" panose="020B0503020204020204" pitchFamily="34" charset="-122"/>
                </a:rPr>
                <a:t>也可进行数据加工展示</a:t>
              </a:r>
              <a:r>
                <a:rPr lang="zh-CN" altLang="en-US" sz="1600" dirty="0">
                  <a:solidFill>
                    <a:schemeClr val="bg1">
                      <a:lumMod val="95000"/>
                    </a:schemeClr>
                  </a:solidFill>
                  <a:latin typeface="微软雅黑" panose="020B0503020204020204" pitchFamily="34" charset="-122"/>
                  <a:ea typeface="微软雅黑" panose="020B0503020204020204" pitchFamily="34" charset="-122"/>
                </a:rPr>
                <a:t>、</a:t>
              </a:r>
              <a:r>
                <a:rPr lang="zh-CN" altLang="zh-SG" sz="1600" dirty="0">
                  <a:solidFill>
                    <a:schemeClr val="bg1">
                      <a:lumMod val="95000"/>
                    </a:schemeClr>
                  </a:solidFill>
                  <a:latin typeface="微软雅黑" panose="020B0503020204020204" pitchFamily="34" charset="-122"/>
                  <a:ea typeface="微软雅黑" panose="020B0503020204020204" pitchFamily="34" charset="-122"/>
                </a:rPr>
                <a:t>分析</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5095875" y="3048163"/>
              <a:ext cx="6477000" cy="592022"/>
            </a:xfrm>
            <a:prstGeom prst="rect">
              <a:avLst/>
            </a:prstGeom>
            <a:noFill/>
            <a:ln>
              <a:noFill/>
            </a:ln>
          </p:spPr>
          <p:txBody>
            <a:bodyPr wrap="square">
              <a:spAutoFit/>
            </a:bodyPr>
            <a:lstStyle/>
            <a:p>
              <a:pPr marL="285750" lvl="0" indent="-285750">
                <a:buFont typeface="Arial" panose="020B0604020202020204" pitchFamily="34" charset="0"/>
                <a:buChar char="•"/>
              </a:pP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自动数据导入</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来自文件、数据库、</a:t>
              </a:r>
              <a:r>
                <a:rPr lang="en-US" altLang="zh-SG" sz="1600" dirty="0">
                  <a:solidFill>
                    <a:schemeClr val="tx1">
                      <a:lumMod val="75000"/>
                      <a:lumOff val="25000"/>
                    </a:schemeClr>
                  </a:solidFill>
                  <a:latin typeface="微软雅黑" panose="020B0503020204020204" pitchFamily="34" charset="-122"/>
                  <a:ea typeface="微软雅黑" panose="020B0503020204020204" pitchFamily="34" charset="-122"/>
                </a:rPr>
                <a:t>URL</a:t>
              </a: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；支持全量和增量导入</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lvl="0" indent="-285750">
                <a:buFont typeface="Arial" panose="020B0604020202020204" pitchFamily="34" charset="0"/>
                <a:buChar char="•"/>
              </a:pP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自动读取第三方数据库数据，自动触发流程</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5095875" y="4132958"/>
              <a:ext cx="6628460" cy="1121726"/>
            </a:xfrm>
            <a:prstGeom prst="rect">
              <a:avLst/>
            </a:prstGeom>
            <a:noFill/>
            <a:ln>
              <a:noFill/>
            </a:ln>
          </p:spPr>
          <p:txBody>
            <a:bodyPr wrap="square">
              <a:spAutoFit/>
            </a:bodyPr>
            <a:lstStyle/>
            <a:p>
              <a:pPr marL="285750" lvl="0" indent="-285750">
                <a:buFont typeface="Arial" panose="020B0604020202020204" pitchFamily="34" charset="0"/>
                <a:buChar char="•"/>
              </a:pP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域同步</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同步系统组织单元、用户信息</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lvl="0" indent="-285750">
                <a:buFont typeface="Arial" panose="020B0604020202020204" pitchFamily="34" charset="0"/>
                <a:buChar char="•"/>
              </a:pP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组织机构同步</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接口</a:t>
              </a:r>
              <a:r>
                <a:rPr lang="en-US" altLang="zh-SG" sz="1600" dirty="0">
                  <a:solidFill>
                    <a:schemeClr val="tx1">
                      <a:lumMod val="75000"/>
                      <a:lumOff val="25000"/>
                    </a:schemeClr>
                  </a:solidFill>
                  <a:latin typeface="微软雅黑" panose="020B0503020204020204" pitchFamily="34" charset="-122"/>
                  <a:ea typeface="微软雅黑" panose="020B0503020204020204" pitchFamily="34" charset="-122"/>
                </a:rPr>
                <a:t>URL</a:t>
              </a: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、设定接口返回的数据结构和字段映射、数据转换方法。</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文件存储</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数据库、文件、</a:t>
              </a:r>
              <a:r>
                <a:rPr lang="en-US" altLang="zh-SG" sz="1600" dirty="0">
                  <a:solidFill>
                    <a:schemeClr val="tx1">
                      <a:lumMod val="75000"/>
                      <a:lumOff val="25000"/>
                    </a:schemeClr>
                  </a:solidFill>
                  <a:latin typeface="微软雅黑" panose="020B0503020204020204" pitchFamily="34" charset="-122"/>
                  <a:ea typeface="微软雅黑" panose="020B0503020204020204" pitchFamily="34" charset="-122"/>
                </a:rPr>
                <a:t>FTP</a:t>
              </a: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、阿里云</a:t>
              </a:r>
              <a:r>
                <a:rPr lang="en-US" altLang="zh-SG" sz="1600" dirty="0">
                  <a:solidFill>
                    <a:schemeClr val="tx1">
                      <a:lumMod val="75000"/>
                      <a:lumOff val="25000"/>
                    </a:schemeClr>
                  </a:solidFill>
                  <a:latin typeface="微软雅黑" panose="020B0503020204020204" pitchFamily="34" charset="-122"/>
                  <a:ea typeface="微软雅黑" panose="020B0503020204020204" pitchFamily="34" charset="-122"/>
                </a:rPr>
                <a:t>S3</a:t>
              </a: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、亚马逊</a:t>
              </a:r>
              <a:r>
                <a:rPr lang="en-US" altLang="zh-SG" sz="1600" dirty="0">
                  <a:solidFill>
                    <a:schemeClr val="tx1">
                      <a:lumMod val="75000"/>
                      <a:lumOff val="25000"/>
                    </a:schemeClr>
                  </a:solidFill>
                  <a:latin typeface="微软雅黑" panose="020B0503020204020204" pitchFamily="34" charset="-122"/>
                  <a:ea typeface="微软雅黑" panose="020B0503020204020204" pitchFamily="34" charset="-122"/>
                </a:rPr>
                <a:t>S3</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95875" y="5601553"/>
              <a:ext cx="6477000" cy="716658"/>
            </a:xfrm>
            <a:prstGeom prst="rect">
              <a:avLst/>
            </a:prstGeom>
            <a:noFill/>
            <a:ln>
              <a:noFill/>
            </a:ln>
          </p:spPr>
          <p:txBody>
            <a:bodyPr wrap="square">
              <a:spAutoFit/>
            </a:bodyPr>
            <a:lstStyle/>
            <a:p>
              <a:pPr marL="285750" lvl="0" indent="-285750">
                <a:lnSpc>
                  <a:spcPts val="2400"/>
                </a:lnSpc>
                <a:buFont typeface="Arial" panose="020B0604020202020204" pitchFamily="34" charset="0"/>
                <a:buChar char="•"/>
              </a:pP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内置数据</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库</a:t>
              </a: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字典</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lvl="0" indent="-285750">
                <a:lnSpc>
                  <a:spcPts val="2400"/>
                </a:lnSpc>
                <a:buFont typeface="Arial" panose="020B0604020202020204" pitchFamily="34" charset="0"/>
                <a:buChar char="•"/>
              </a:pP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提供丰富的接口（数据通用接口、启动流程接口</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等</a:t>
              </a:r>
              <a:r>
                <a:rPr lang="zh-CN" altLang="zh-SG" sz="16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6" name="组合 25">
            <a:extLst>
              <a:ext uri="{FF2B5EF4-FFF2-40B4-BE49-F238E27FC236}">
                <a16:creationId xmlns:a16="http://schemas.microsoft.com/office/drawing/2014/main" xmlns="" id="{99D42DDC-1F1C-4F03-B3B2-C9B60AB50ECE}"/>
              </a:ext>
            </a:extLst>
          </p:cNvPr>
          <p:cNvGrpSpPr/>
          <p:nvPr/>
        </p:nvGrpSpPr>
        <p:grpSpPr>
          <a:xfrm>
            <a:off x="406400" y="325120"/>
            <a:ext cx="6068827" cy="690880"/>
            <a:chOff x="406400" y="325120"/>
            <a:chExt cx="6068827" cy="690880"/>
          </a:xfrm>
        </p:grpSpPr>
        <p:grpSp>
          <p:nvGrpSpPr>
            <p:cNvPr id="27" name="组合 26">
              <a:extLst>
                <a:ext uri="{FF2B5EF4-FFF2-40B4-BE49-F238E27FC236}">
                  <a16:creationId xmlns:a16="http://schemas.microsoft.com/office/drawing/2014/main" xmlns="" id="{5273C9A6-AFC7-4D0A-8374-317C997641E5}"/>
                </a:ext>
              </a:extLst>
            </p:cNvPr>
            <p:cNvGrpSpPr/>
            <p:nvPr/>
          </p:nvGrpSpPr>
          <p:grpSpPr>
            <a:xfrm>
              <a:off x="406400" y="325120"/>
              <a:ext cx="690880" cy="690880"/>
              <a:chOff x="3362960" y="1706880"/>
              <a:chExt cx="924560" cy="924560"/>
            </a:xfrm>
          </p:grpSpPr>
          <p:sp>
            <p:nvSpPr>
              <p:cNvPr id="29" name="椭圆 28">
                <a:extLst>
                  <a:ext uri="{FF2B5EF4-FFF2-40B4-BE49-F238E27FC236}">
                    <a16:creationId xmlns:a16="http://schemas.microsoft.com/office/drawing/2014/main" xmlns="" id="{9F76DAC9-A7E9-4F34-ABC0-BF782CF873FE}"/>
                  </a:ext>
                </a:extLst>
              </p:cNvPr>
              <p:cNvSpPr/>
              <p:nvPr/>
            </p:nvSpPr>
            <p:spPr>
              <a:xfrm>
                <a:off x="3362960" y="1706880"/>
                <a:ext cx="924560" cy="92456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7130C31C-6623-476E-9F6B-C4879799A2EB}"/>
                  </a:ext>
                </a:extLst>
              </p:cNvPr>
              <p:cNvSpPr/>
              <p:nvPr/>
            </p:nvSpPr>
            <p:spPr>
              <a:xfrm>
                <a:off x="3454400" y="1793240"/>
                <a:ext cx="751840" cy="751840"/>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AF941356-1CDD-42B1-9D5C-15584AAC1A04}"/>
                  </a:ext>
                </a:extLst>
              </p:cNvPr>
              <p:cNvSpPr/>
              <p:nvPr/>
            </p:nvSpPr>
            <p:spPr>
              <a:xfrm>
                <a:off x="3538220" y="1882140"/>
                <a:ext cx="574040" cy="57404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a:extLst>
                <a:ext uri="{FF2B5EF4-FFF2-40B4-BE49-F238E27FC236}">
                  <a16:creationId xmlns:a16="http://schemas.microsoft.com/office/drawing/2014/main" xmlns="" id="{47707FEF-E485-4EF6-96F0-8B7E701D6688}"/>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chemeClr val="bg1"/>
                  </a:solidFill>
                  <a:latin typeface="苹方 粗体" panose="020B0600000000000000" pitchFamily="34" charset="-122"/>
                  <a:ea typeface="苹方 粗体" panose="020B0600000000000000" pitchFamily="34" charset="-122"/>
                </a:rPr>
                <a:t>集成引擎</a:t>
              </a:r>
              <a:endParaRPr lang="en-US" altLang="zh-CN" sz="2800" dirty="0">
                <a:solidFill>
                  <a:schemeClr val="bg1"/>
                </a:solidFill>
                <a:latin typeface="苹方 粗体" panose="020B0600000000000000" pitchFamily="34" charset="-122"/>
                <a:ea typeface="苹方 粗体" panose="020B0600000000000000" pitchFamily="34" charset="-122"/>
              </a:endParaRPr>
            </a:p>
          </p:txBody>
        </p:sp>
      </p:grpSp>
    </p:spTree>
    <p:extLst>
      <p:ext uri="{BB962C8B-B14F-4D97-AF65-F5344CB8AC3E}">
        <p14:creationId xmlns:p14="http://schemas.microsoft.com/office/powerpoint/2010/main" val="2239262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p:cNvSpPr/>
          <p:nvPr/>
        </p:nvSpPr>
        <p:spPr>
          <a:xfrm>
            <a:off x="628651" y="1576984"/>
            <a:ext cx="2819400" cy="45529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766210" y="2191465"/>
            <a:ext cx="2441694" cy="3324180"/>
          </a:xfrm>
          <a:prstGeom prst="rect">
            <a:avLst/>
          </a:prstGeom>
          <a:noFill/>
        </p:spPr>
        <p:txBody>
          <a:bodyPr wrap="none" rtlCol="0">
            <a:spAutoFit/>
          </a:bodyPr>
          <a:lstStyle/>
          <a:p>
            <a:pPr algn="ctr">
              <a:lnSpc>
                <a:spcPct val="150000"/>
              </a:lnSpc>
            </a:pPr>
            <a:r>
              <a:rPr kumimoji="1" lang="zh-CN" altLang="en-US" sz="4401" b="1" dirty="0">
                <a:solidFill>
                  <a:schemeClr val="bg1"/>
                </a:solidFill>
                <a:latin typeface="Microsoft YaHei" charset="-122"/>
                <a:ea typeface="Microsoft YaHei" charset="-122"/>
                <a:cs typeface="Microsoft YaHei" charset="-122"/>
              </a:rPr>
              <a:t>集团管控</a:t>
            </a:r>
            <a:endParaRPr kumimoji="1" lang="en-US" altLang="zh-CN" sz="4401" b="1" dirty="0">
              <a:solidFill>
                <a:schemeClr val="bg1"/>
              </a:solidFill>
              <a:latin typeface="Microsoft YaHei" charset="-122"/>
              <a:ea typeface="Microsoft YaHei" charset="-122"/>
              <a:cs typeface="Microsoft YaHei" charset="-122"/>
            </a:endParaRPr>
          </a:p>
          <a:p>
            <a:pPr algn="ctr">
              <a:lnSpc>
                <a:spcPct val="150000"/>
              </a:lnSpc>
            </a:pPr>
            <a:r>
              <a:rPr kumimoji="1" lang="zh-CN" altLang="en-US" sz="2400" dirty="0">
                <a:solidFill>
                  <a:schemeClr val="bg1"/>
                </a:solidFill>
                <a:latin typeface="Microsoft YaHei" charset="-122"/>
                <a:ea typeface="Microsoft YaHei" charset="-122"/>
                <a:cs typeface="Microsoft YaHei" charset="-122"/>
              </a:rPr>
              <a:t>多组织</a:t>
            </a:r>
            <a:r>
              <a:rPr kumimoji="1" lang="en-US" altLang="zh-CN" sz="2400" dirty="0">
                <a:solidFill>
                  <a:schemeClr val="bg1"/>
                </a:solidFill>
                <a:latin typeface="Microsoft YaHei" charset="-122"/>
                <a:ea typeface="Microsoft YaHei" charset="-122"/>
                <a:cs typeface="Microsoft YaHei" charset="-122"/>
              </a:rPr>
              <a:t>/</a:t>
            </a:r>
            <a:r>
              <a:rPr kumimoji="1" lang="zh-CN" altLang="en-US" sz="2400" dirty="0">
                <a:solidFill>
                  <a:schemeClr val="bg1"/>
                </a:solidFill>
                <a:latin typeface="Microsoft YaHei" charset="-122"/>
                <a:ea typeface="Microsoft YaHei" charset="-122"/>
                <a:cs typeface="Microsoft YaHei" charset="-122"/>
              </a:rPr>
              <a:t>管理员</a:t>
            </a:r>
            <a:endParaRPr kumimoji="1" lang="en-US" altLang="zh-CN" sz="2400" dirty="0">
              <a:solidFill>
                <a:schemeClr val="bg1"/>
              </a:solidFill>
              <a:latin typeface="Microsoft YaHei" charset="-122"/>
              <a:ea typeface="Microsoft YaHei" charset="-122"/>
              <a:cs typeface="Microsoft YaHei" charset="-122"/>
            </a:endParaRPr>
          </a:p>
          <a:p>
            <a:pPr algn="ctr">
              <a:lnSpc>
                <a:spcPct val="150000"/>
              </a:lnSpc>
            </a:pPr>
            <a:r>
              <a:rPr kumimoji="1" lang="zh-CN" altLang="en-US" sz="2400" dirty="0">
                <a:solidFill>
                  <a:schemeClr val="bg1"/>
                </a:solidFill>
                <a:latin typeface="Microsoft YaHei" charset="-122"/>
                <a:ea typeface="Microsoft YaHei" charset="-122"/>
                <a:cs typeface="Microsoft YaHei" charset="-122"/>
              </a:rPr>
              <a:t>多数据库</a:t>
            </a:r>
            <a:endParaRPr kumimoji="1" lang="en-US" altLang="zh-CN" sz="2400" dirty="0">
              <a:solidFill>
                <a:schemeClr val="bg1"/>
              </a:solidFill>
              <a:latin typeface="Microsoft YaHei" charset="-122"/>
              <a:ea typeface="Microsoft YaHei" charset="-122"/>
              <a:cs typeface="Microsoft YaHei" charset="-122"/>
            </a:endParaRPr>
          </a:p>
          <a:p>
            <a:pPr algn="ctr">
              <a:lnSpc>
                <a:spcPct val="150000"/>
              </a:lnSpc>
            </a:pPr>
            <a:r>
              <a:rPr kumimoji="1" lang="zh-CN" altLang="en-US" sz="2400" dirty="0">
                <a:solidFill>
                  <a:schemeClr val="bg1"/>
                </a:solidFill>
                <a:latin typeface="Microsoft YaHei" charset="-122"/>
                <a:ea typeface="Microsoft YaHei" charset="-122"/>
                <a:cs typeface="Microsoft YaHei" charset="-122"/>
              </a:rPr>
              <a:t>分权应用</a:t>
            </a:r>
            <a:endParaRPr kumimoji="1" lang="en-US" altLang="zh-CN" sz="2400" dirty="0">
              <a:solidFill>
                <a:schemeClr val="bg1"/>
              </a:solidFill>
              <a:latin typeface="Microsoft YaHei" charset="-122"/>
              <a:ea typeface="Microsoft YaHei" charset="-122"/>
              <a:cs typeface="Microsoft YaHei" charset="-122"/>
            </a:endParaRPr>
          </a:p>
          <a:p>
            <a:pPr algn="ctr">
              <a:lnSpc>
                <a:spcPct val="150000"/>
              </a:lnSpc>
            </a:pPr>
            <a:r>
              <a:rPr kumimoji="1" lang="zh-CN" altLang="en-US" sz="2400" dirty="0">
                <a:solidFill>
                  <a:schemeClr val="bg1"/>
                </a:solidFill>
                <a:latin typeface="Microsoft YaHei" charset="-122"/>
                <a:ea typeface="Microsoft YaHei" charset="-122"/>
                <a:cs typeface="Microsoft YaHei" charset="-122"/>
              </a:rPr>
              <a:t>信息共享</a:t>
            </a:r>
            <a:endParaRPr kumimoji="1" lang="en-US" altLang="zh-CN" sz="2400" dirty="0">
              <a:solidFill>
                <a:schemeClr val="bg1"/>
              </a:solidFill>
              <a:latin typeface="Microsoft YaHei" charset="-122"/>
              <a:ea typeface="Microsoft YaHei" charset="-122"/>
              <a:cs typeface="Microsoft YaHei" charset="-122"/>
            </a:endParaRPr>
          </a:p>
        </p:txBody>
      </p:sp>
      <p:sp>
        <p:nvSpPr>
          <p:cNvPr id="7" name="矩形 6"/>
          <p:cNvSpPr/>
          <p:nvPr/>
        </p:nvSpPr>
        <p:spPr>
          <a:xfrm>
            <a:off x="4686301" y="1576984"/>
            <a:ext cx="2819400" cy="45529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文本框 7"/>
          <p:cNvSpPr txBox="1"/>
          <p:nvPr/>
        </p:nvSpPr>
        <p:spPr>
          <a:xfrm>
            <a:off x="4823857" y="2191465"/>
            <a:ext cx="2441694" cy="3324180"/>
          </a:xfrm>
          <a:prstGeom prst="rect">
            <a:avLst/>
          </a:prstGeom>
          <a:noFill/>
        </p:spPr>
        <p:txBody>
          <a:bodyPr wrap="none" rtlCol="0">
            <a:spAutoFit/>
          </a:bodyPr>
          <a:lstStyle/>
          <a:p>
            <a:pPr algn="ctr">
              <a:lnSpc>
                <a:spcPct val="150000"/>
              </a:lnSpc>
            </a:pPr>
            <a:r>
              <a:rPr kumimoji="1" lang="zh-CN" altLang="en-US" sz="4401" b="1" dirty="0">
                <a:solidFill>
                  <a:schemeClr val="bg1"/>
                </a:solidFill>
                <a:latin typeface="Microsoft YaHei" charset="-122"/>
                <a:ea typeface="Microsoft YaHei" charset="-122"/>
                <a:cs typeface="Microsoft YaHei" charset="-122"/>
              </a:rPr>
              <a:t>部署便捷</a:t>
            </a:r>
            <a:endParaRPr kumimoji="1" lang="en-US" altLang="zh-CN" sz="4401" b="1" dirty="0">
              <a:solidFill>
                <a:schemeClr val="bg1"/>
              </a:solidFill>
              <a:latin typeface="Microsoft YaHei" charset="-122"/>
              <a:ea typeface="Microsoft YaHei" charset="-122"/>
              <a:cs typeface="Microsoft YaHei" charset="-122"/>
            </a:endParaRPr>
          </a:p>
          <a:p>
            <a:pPr marL="0" lvl="1" algn="ctr">
              <a:lnSpc>
                <a:spcPct val="150000"/>
              </a:lnSpc>
            </a:pPr>
            <a:r>
              <a:rPr kumimoji="1" lang="zh-CN" altLang="en-US" sz="2400" dirty="0">
                <a:solidFill>
                  <a:schemeClr val="bg1"/>
                </a:solidFill>
                <a:latin typeface="Microsoft YaHei" charset="-122"/>
                <a:ea typeface="Microsoft YaHei" charset="-122"/>
                <a:cs typeface="Microsoft YaHei" charset="-122"/>
              </a:rPr>
              <a:t>集中管理</a:t>
            </a:r>
            <a:endParaRPr kumimoji="1" lang="en-US" altLang="zh-CN" sz="2400" dirty="0">
              <a:solidFill>
                <a:schemeClr val="bg1"/>
              </a:solidFill>
              <a:latin typeface="Microsoft YaHei" charset="-122"/>
              <a:ea typeface="Microsoft YaHei" charset="-122"/>
              <a:cs typeface="Microsoft YaHei" charset="-122"/>
            </a:endParaRPr>
          </a:p>
          <a:p>
            <a:pPr marL="0" lvl="1" algn="ctr">
              <a:lnSpc>
                <a:spcPct val="150000"/>
              </a:lnSpc>
            </a:pPr>
            <a:r>
              <a:rPr kumimoji="1" lang="zh-CN" altLang="en-US" sz="2400" dirty="0">
                <a:solidFill>
                  <a:schemeClr val="bg1"/>
                </a:solidFill>
                <a:latin typeface="Microsoft YaHei" charset="-122"/>
                <a:ea typeface="Microsoft YaHei" charset="-122"/>
                <a:cs typeface="Microsoft YaHei" charset="-122"/>
              </a:rPr>
              <a:t>无限分支</a:t>
            </a:r>
            <a:endParaRPr kumimoji="1" lang="en-US" altLang="zh-CN" sz="2400" dirty="0">
              <a:solidFill>
                <a:schemeClr val="bg1"/>
              </a:solidFill>
              <a:latin typeface="Microsoft YaHei" charset="-122"/>
              <a:ea typeface="Microsoft YaHei" charset="-122"/>
              <a:cs typeface="Microsoft YaHei" charset="-122"/>
            </a:endParaRPr>
          </a:p>
          <a:p>
            <a:pPr marL="0" lvl="1" algn="ctr">
              <a:lnSpc>
                <a:spcPct val="150000"/>
              </a:lnSpc>
            </a:pPr>
            <a:r>
              <a:rPr kumimoji="1" lang="zh-CN" altLang="en-US" sz="2400" dirty="0">
                <a:solidFill>
                  <a:schemeClr val="bg1"/>
                </a:solidFill>
                <a:latin typeface="Microsoft YaHei" charset="-122"/>
                <a:ea typeface="Microsoft YaHei" charset="-122"/>
                <a:cs typeface="Microsoft YaHei" charset="-122"/>
              </a:rPr>
              <a:t>独立数据库</a:t>
            </a:r>
            <a:endParaRPr kumimoji="1" lang="en-US" altLang="zh-CN" sz="2400" dirty="0">
              <a:solidFill>
                <a:schemeClr val="bg1"/>
              </a:solidFill>
              <a:latin typeface="Microsoft YaHei" charset="-122"/>
              <a:ea typeface="Microsoft YaHei" charset="-122"/>
              <a:cs typeface="Microsoft YaHei" charset="-122"/>
            </a:endParaRPr>
          </a:p>
          <a:p>
            <a:pPr marL="0" lvl="1" algn="ctr">
              <a:lnSpc>
                <a:spcPct val="150000"/>
              </a:lnSpc>
            </a:pPr>
            <a:r>
              <a:rPr kumimoji="1" lang="zh-CN" altLang="en-US" sz="2400" dirty="0">
                <a:solidFill>
                  <a:schemeClr val="bg1"/>
                </a:solidFill>
                <a:latin typeface="Microsoft YaHei" charset="-122"/>
                <a:ea typeface="Microsoft YaHei" charset="-122"/>
                <a:cs typeface="Microsoft YaHei" charset="-122"/>
              </a:rPr>
              <a:t>同一数据库</a:t>
            </a:r>
            <a:endParaRPr kumimoji="1" lang="en-US" altLang="zh-CN" sz="2400" dirty="0">
              <a:solidFill>
                <a:schemeClr val="bg1"/>
              </a:solidFill>
              <a:latin typeface="Microsoft YaHei" charset="-122"/>
              <a:ea typeface="Microsoft YaHei" charset="-122"/>
              <a:cs typeface="Microsoft YaHei" charset="-122"/>
            </a:endParaRPr>
          </a:p>
        </p:txBody>
      </p:sp>
      <p:sp>
        <p:nvSpPr>
          <p:cNvPr id="9" name="矩形 8"/>
          <p:cNvSpPr/>
          <p:nvPr/>
        </p:nvSpPr>
        <p:spPr>
          <a:xfrm>
            <a:off x="8743952" y="1576984"/>
            <a:ext cx="2819400" cy="45529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8984104" y="2191465"/>
            <a:ext cx="2339102" cy="3324180"/>
          </a:xfrm>
          <a:prstGeom prst="rect">
            <a:avLst/>
          </a:prstGeom>
          <a:noFill/>
        </p:spPr>
        <p:txBody>
          <a:bodyPr wrap="none" rtlCol="0">
            <a:spAutoFit/>
          </a:bodyPr>
          <a:lstStyle/>
          <a:p>
            <a:pPr algn="ctr">
              <a:lnSpc>
                <a:spcPct val="150000"/>
              </a:lnSpc>
            </a:pPr>
            <a:r>
              <a:rPr kumimoji="1" lang="zh-CN" altLang="en-US" sz="4401" b="1" dirty="0">
                <a:solidFill>
                  <a:schemeClr val="bg1"/>
                </a:solidFill>
                <a:latin typeface="Microsoft YaHei" charset="-122"/>
                <a:ea typeface="Microsoft YaHei" charset="-122"/>
                <a:cs typeface="Microsoft YaHei" charset="-122"/>
              </a:rPr>
              <a:t>多语言</a:t>
            </a:r>
            <a:endParaRPr kumimoji="1" lang="en-US" altLang="zh-CN" sz="4401" b="1" dirty="0">
              <a:solidFill>
                <a:schemeClr val="bg1"/>
              </a:solidFill>
              <a:latin typeface="Microsoft YaHei" charset="-122"/>
              <a:ea typeface="Microsoft YaHei" charset="-122"/>
              <a:cs typeface="Microsoft YaHei" charset="-122"/>
            </a:endParaRPr>
          </a:p>
          <a:p>
            <a:pPr algn="ctr">
              <a:lnSpc>
                <a:spcPct val="150000"/>
              </a:lnSpc>
            </a:pPr>
            <a:r>
              <a:rPr kumimoji="1" lang="zh-CN" altLang="en-US" sz="2400" dirty="0">
                <a:solidFill>
                  <a:schemeClr val="bg1"/>
                </a:solidFill>
                <a:latin typeface="Microsoft YaHei" charset="-122"/>
                <a:ea typeface="Microsoft YaHei" charset="-122"/>
                <a:cs typeface="Microsoft YaHei" charset="-122"/>
              </a:rPr>
              <a:t>简体</a:t>
            </a:r>
            <a:r>
              <a:rPr kumimoji="1" lang="en-US" altLang="zh-CN" sz="2400" dirty="0">
                <a:solidFill>
                  <a:schemeClr val="bg1"/>
                </a:solidFill>
                <a:latin typeface="Microsoft YaHei" charset="-122"/>
                <a:ea typeface="Microsoft YaHei" charset="-122"/>
                <a:cs typeface="Microsoft YaHei" charset="-122"/>
              </a:rPr>
              <a:t>/</a:t>
            </a:r>
            <a:r>
              <a:rPr kumimoji="1" lang="zh-CN" altLang="en-US" sz="2400" dirty="0">
                <a:solidFill>
                  <a:schemeClr val="bg1"/>
                </a:solidFill>
                <a:latin typeface="Microsoft YaHei" charset="-122"/>
                <a:ea typeface="Microsoft YaHei" charset="-122"/>
                <a:cs typeface="Microsoft YaHei" charset="-122"/>
              </a:rPr>
              <a:t>繁体</a:t>
            </a:r>
            <a:r>
              <a:rPr kumimoji="1" lang="en-US" altLang="zh-CN" sz="2400" dirty="0">
                <a:solidFill>
                  <a:schemeClr val="bg1"/>
                </a:solidFill>
                <a:latin typeface="Microsoft YaHei" charset="-122"/>
                <a:ea typeface="Microsoft YaHei" charset="-122"/>
                <a:cs typeface="Microsoft YaHei" charset="-122"/>
              </a:rPr>
              <a:t>/</a:t>
            </a:r>
            <a:r>
              <a:rPr kumimoji="1" lang="zh-CN" altLang="en-US" sz="2400" dirty="0">
                <a:solidFill>
                  <a:schemeClr val="bg1"/>
                </a:solidFill>
                <a:latin typeface="Microsoft YaHei" charset="-122"/>
                <a:ea typeface="Microsoft YaHei" charset="-122"/>
                <a:cs typeface="Microsoft YaHei" charset="-122"/>
              </a:rPr>
              <a:t>英文</a:t>
            </a:r>
            <a:endParaRPr kumimoji="1" lang="en-US" altLang="zh-CN" sz="2400" dirty="0">
              <a:solidFill>
                <a:schemeClr val="bg1"/>
              </a:solidFill>
              <a:latin typeface="Microsoft YaHei" charset="-122"/>
              <a:ea typeface="Microsoft YaHei" charset="-122"/>
              <a:cs typeface="Microsoft YaHei" charset="-122"/>
            </a:endParaRPr>
          </a:p>
          <a:p>
            <a:pPr algn="ctr">
              <a:lnSpc>
                <a:spcPct val="150000"/>
              </a:lnSpc>
            </a:pPr>
            <a:r>
              <a:rPr kumimoji="1" lang="zh-CN" altLang="en-US" sz="2400" dirty="0">
                <a:solidFill>
                  <a:schemeClr val="bg1"/>
                </a:solidFill>
                <a:latin typeface="Microsoft YaHei" charset="-122"/>
                <a:ea typeface="Microsoft YaHei" charset="-122"/>
                <a:cs typeface="Microsoft YaHei" charset="-122"/>
              </a:rPr>
              <a:t>自定义增加语言</a:t>
            </a:r>
            <a:endParaRPr kumimoji="1" lang="en-US" altLang="zh-CN" sz="2400" dirty="0">
              <a:solidFill>
                <a:schemeClr val="bg1"/>
              </a:solidFill>
              <a:latin typeface="Microsoft YaHei" charset="-122"/>
              <a:ea typeface="Microsoft YaHei" charset="-122"/>
              <a:cs typeface="Microsoft YaHei" charset="-122"/>
            </a:endParaRPr>
          </a:p>
          <a:p>
            <a:pPr algn="ctr">
              <a:lnSpc>
                <a:spcPct val="150000"/>
              </a:lnSpc>
            </a:pPr>
            <a:r>
              <a:rPr kumimoji="1" lang="zh-CN" altLang="en-US" sz="2400" dirty="0">
                <a:solidFill>
                  <a:schemeClr val="bg1"/>
                </a:solidFill>
                <a:latin typeface="Microsoft YaHei" charset="-122"/>
                <a:ea typeface="Microsoft YaHei" charset="-122"/>
                <a:cs typeface="Microsoft YaHei" charset="-122"/>
              </a:rPr>
              <a:t>页面快速翻译</a:t>
            </a:r>
            <a:endParaRPr kumimoji="1" lang="en-US" altLang="zh-CN" sz="2400" dirty="0">
              <a:solidFill>
                <a:schemeClr val="bg1"/>
              </a:solidFill>
              <a:latin typeface="Microsoft YaHei" charset="-122"/>
              <a:ea typeface="Microsoft YaHei" charset="-122"/>
              <a:cs typeface="Microsoft YaHei" charset="-122"/>
            </a:endParaRPr>
          </a:p>
          <a:p>
            <a:pPr algn="ctr">
              <a:lnSpc>
                <a:spcPct val="150000"/>
              </a:lnSpc>
            </a:pPr>
            <a:r>
              <a:rPr kumimoji="1" lang="zh-CN" altLang="en-US" sz="2400" dirty="0">
                <a:solidFill>
                  <a:schemeClr val="bg1"/>
                </a:solidFill>
                <a:latin typeface="Microsoft YaHei" charset="-122"/>
                <a:ea typeface="Microsoft YaHei" charset="-122"/>
                <a:cs typeface="Microsoft YaHei" charset="-122"/>
              </a:rPr>
              <a:t>移动端语言切换</a:t>
            </a:r>
            <a:endParaRPr kumimoji="1" lang="zh-CN" altLang="en-US" sz="3200" dirty="0">
              <a:solidFill>
                <a:schemeClr val="bg1"/>
              </a:solidFill>
              <a:latin typeface="Microsoft YaHei" charset="-122"/>
              <a:ea typeface="Microsoft YaHei" charset="-122"/>
              <a:cs typeface="Microsoft YaHei" charset="-122"/>
            </a:endParaRPr>
          </a:p>
        </p:txBody>
      </p:sp>
      <p:grpSp>
        <p:nvGrpSpPr>
          <p:cNvPr id="11" name="组合 10">
            <a:extLst>
              <a:ext uri="{FF2B5EF4-FFF2-40B4-BE49-F238E27FC236}">
                <a16:creationId xmlns:a16="http://schemas.microsoft.com/office/drawing/2014/main" xmlns="" id="{8FB01A52-BABE-4A29-97EE-D06AB54C03B8}"/>
              </a:ext>
            </a:extLst>
          </p:cNvPr>
          <p:cNvGrpSpPr/>
          <p:nvPr/>
        </p:nvGrpSpPr>
        <p:grpSpPr>
          <a:xfrm>
            <a:off x="406400" y="325120"/>
            <a:ext cx="6068827" cy="690880"/>
            <a:chOff x="406400" y="325120"/>
            <a:chExt cx="6068827" cy="690880"/>
          </a:xfrm>
        </p:grpSpPr>
        <p:grpSp>
          <p:nvGrpSpPr>
            <p:cNvPr id="12" name="组合 11">
              <a:extLst>
                <a:ext uri="{FF2B5EF4-FFF2-40B4-BE49-F238E27FC236}">
                  <a16:creationId xmlns:a16="http://schemas.microsoft.com/office/drawing/2014/main" xmlns="" id="{9A00CA67-A79F-495A-9E2B-C49D1E913715}"/>
                </a:ext>
              </a:extLst>
            </p:cNvPr>
            <p:cNvGrpSpPr/>
            <p:nvPr/>
          </p:nvGrpSpPr>
          <p:grpSpPr>
            <a:xfrm>
              <a:off x="406400" y="325120"/>
              <a:ext cx="690880" cy="690880"/>
              <a:chOff x="3362960" y="1706880"/>
              <a:chExt cx="924560" cy="924560"/>
            </a:xfrm>
          </p:grpSpPr>
          <p:sp>
            <p:nvSpPr>
              <p:cNvPr id="14" name="椭圆 13">
                <a:extLst>
                  <a:ext uri="{FF2B5EF4-FFF2-40B4-BE49-F238E27FC236}">
                    <a16:creationId xmlns:a16="http://schemas.microsoft.com/office/drawing/2014/main" xmlns="" id="{85F79A1C-2B9C-4417-BC7A-186C2711E656}"/>
                  </a:ext>
                </a:extLst>
              </p:cNvPr>
              <p:cNvSpPr/>
              <p:nvPr/>
            </p:nvSpPr>
            <p:spPr>
              <a:xfrm>
                <a:off x="3362960" y="1706880"/>
                <a:ext cx="924560" cy="92456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xmlns="" id="{3F962065-4DCE-46AE-8E92-801D2FFDDD3E}"/>
                  </a:ext>
                </a:extLst>
              </p:cNvPr>
              <p:cNvSpPr/>
              <p:nvPr/>
            </p:nvSpPr>
            <p:spPr>
              <a:xfrm>
                <a:off x="3454400" y="1793240"/>
                <a:ext cx="751840" cy="751840"/>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xmlns="" id="{2D47FB7C-6AB8-4914-B9C8-67A9E85CD017}"/>
                  </a:ext>
                </a:extLst>
              </p:cNvPr>
              <p:cNvSpPr/>
              <p:nvPr/>
            </p:nvSpPr>
            <p:spPr>
              <a:xfrm>
                <a:off x="3538220" y="1882140"/>
                <a:ext cx="574040" cy="57404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a:extLst>
                <a:ext uri="{FF2B5EF4-FFF2-40B4-BE49-F238E27FC236}">
                  <a16:creationId xmlns:a16="http://schemas.microsoft.com/office/drawing/2014/main" xmlns="" id="{D5365A77-2749-48BA-8799-EF7D85A58015}"/>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chemeClr val="bg1"/>
                  </a:solidFill>
                  <a:latin typeface="苹方 粗体" panose="020B0600000000000000" pitchFamily="34" charset="-122"/>
                  <a:ea typeface="苹方 粗体" panose="020B0600000000000000" pitchFamily="34" charset="-122"/>
                </a:rPr>
                <a:t>集团解决方案</a:t>
              </a:r>
              <a:endParaRPr lang="en-US" altLang="zh-CN" sz="2800" dirty="0">
                <a:solidFill>
                  <a:schemeClr val="bg1"/>
                </a:solidFill>
                <a:latin typeface="苹方 粗体" panose="020B0600000000000000" pitchFamily="34" charset="-122"/>
                <a:ea typeface="苹方 粗体" panose="020B0600000000000000" pitchFamily="34" charset="-122"/>
              </a:endParaRPr>
            </a:p>
          </p:txBody>
        </p:sp>
      </p:grpSp>
    </p:spTree>
    <p:extLst>
      <p:ext uri="{BB962C8B-B14F-4D97-AF65-F5344CB8AC3E}">
        <p14:creationId xmlns:p14="http://schemas.microsoft.com/office/powerpoint/2010/main" val="38835857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xmlns="" id="{F95E2B1A-BADB-4471-98A7-DE7CE6E21BA6}"/>
              </a:ext>
            </a:extLst>
          </p:cNvPr>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xmlns="" id="{D233793A-8952-4D28-8367-9749B219AC62}"/>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a:extLst>
              <a:ext uri="{FF2B5EF4-FFF2-40B4-BE49-F238E27FC236}">
                <a16:creationId xmlns:a16="http://schemas.microsoft.com/office/drawing/2014/main" xmlns="" id="{94125D0C-A461-46B0-B300-4849194162D9}"/>
              </a:ext>
            </a:extLst>
          </p:cNvPr>
          <p:cNvGrpSpPr/>
          <p:nvPr/>
        </p:nvGrpSpPr>
        <p:grpSpPr>
          <a:xfrm>
            <a:off x="406400" y="325120"/>
            <a:ext cx="6068827" cy="690880"/>
            <a:chOff x="406400" y="325120"/>
            <a:chExt cx="6068827" cy="690880"/>
          </a:xfrm>
        </p:grpSpPr>
        <p:grpSp>
          <p:nvGrpSpPr>
            <p:cNvPr id="22" name="组合 21">
              <a:extLst>
                <a:ext uri="{FF2B5EF4-FFF2-40B4-BE49-F238E27FC236}">
                  <a16:creationId xmlns:a16="http://schemas.microsoft.com/office/drawing/2014/main" xmlns="" id="{6EDDB9EC-AAC2-4B9B-818F-1FC1F10F725E}"/>
                </a:ext>
              </a:extLst>
            </p:cNvPr>
            <p:cNvGrpSpPr/>
            <p:nvPr/>
          </p:nvGrpSpPr>
          <p:grpSpPr>
            <a:xfrm>
              <a:off x="406400" y="325120"/>
              <a:ext cx="690880" cy="690880"/>
              <a:chOff x="3362960" y="1706880"/>
              <a:chExt cx="924560" cy="924560"/>
            </a:xfrm>
          </p:grpSpPr>
          <p:sp>
            <p:nvSpPr>
              <p:cNvPr id="24" name="椭圆 23">
                <a:extLst>
                  <a:ext uri="{FF2B5EF4-FFF2-40B4-BE49-F238E27FC236}">
                    <a16:creationId xmlns:a16="http://schemas.microsoft.com/office/drawing/2014/main" xmlns="" id="{52AEE657-1ACD-4DB3-A1FC-05F47B24DE5B}"/>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xmlns="" id="{67D3FF03-0B8C-4D53-8536-E2823916C9D2}"/>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xmlns="" id="{7706D540-6DD4-4D11-8E8C-FE022939976B}"/>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a:extLst>
                <a:ext uri="{FF2B5EF4-FFF2-40B4-BE49-F238E27FC236}">
                  <a16:creationId xmlns:a16="http://schemas.microsoft.com/office/drawing/2014/main" xmlns="" id="{091E9029-0C99-4FFF-B8BD-F7B0E020CDB3}"/>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多语言亮点</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grpSp>
        <p:nvGrpSpPr>
          <p:cNvPr id="33" name="组合 32"/>
          <p:cNvGrpSpPr/>
          <p:nvPr/>
        </p:nvGrpSpPr>
        <p:grpSpPr>
          <a:xfrm>
            <a:off x="692776" y="1789989"/>
            <a:ext cx="5722497" cy="4356273"/>
            <a:chOff x="549796" y="692696"/>
            <a:chExt cx="7965073" cy="6063443"/>
          </a:xfrm>
        </p:grpSpPr>
        <p:pic>
          <p:nvPicPr>
            <p:cNvPr id="34" name="image30.png"/>
            <p:cNvPicPr>
              <a:picLocks noChangeAspect="1"/>
            </p:cNvPicPr>
            <p:nvPr/>
          </p:nvPicPr>
          <p:blipFill rotWithShape="1">
            <a:blip r:embed="rId3">
              <a:extLst/>
            </a:blip>
            <a:srcRect l="15044" t="9137" r="14972" b="8983"/>
            <a:stretch/>
          </p:blipFill>
          <p:spPr>
            <a:xfrm>
              <a:off x="549796" y="692696"/>
              <a:ext cx="7965073" cy="6063443"/>
            </a:xfrm>
            <a:prstGeom prst="rect">
              <a:avLst/>
            </a:prstGeom>
            <a:ln>
              <a:noFill/>
            </a:ln>
            <a:effectLst>
              <a:outerShdw blurRad="292100" dist="139700" dir="2700000" algn="tl" rotWithShape="0">
                <a:srgbClr val="333333">
                  <a:alpha val="65000"/>
                </a:srgbClr>
              </a:outerShdw>
            </a:effectLst>
          </p:spPr>
        </p:pic>
        <p:pic>
          <p:nvPicPr>
            <p:cNvPr id="35" name="图片 34"/>
            <p:cNvPicPr>
              <a:picLocks noChangeAspect="1"/>
            </p:cNvPicPr>
            <p:nvPr/>
          </p:nvPicPr>
          <p:blipFill rotWithShape="1">
            <a:blip r:embed="rId4"/>
            <a:srcRect r="1045"/>
            <a:stretch/>
          </p:blipFill>
          <p:spPr>
            <a:xfrm>
              <a:off x="1065601" y="980728"/>
              <a:ext cx="6901020" cy="3816424"/>
            </a:xfrm>
            <a:prstGeom prst="rect">
              <a:avLst/>
            </a:prstGeom>
          </p:spPr>
        </p:pic>
      </p:grpSp>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r="541" b="2884"/>
          <a:stretch/>
        </p:blipFill>
        <p:spPr>
          <a:xfrm>
            <a:off x="6691255" y="1088399"/>
            <a:ext cx="4687945" cy="5295313"/>
          </a:xfrm>
          <a:prstGeom prst="rect">
            <a:avLst/>
          </a:prstGeom>
          <a:effectLst>
            <a:outerShdw blurRad="50800" dist="50800" dir="5400000" algn="ctr" rotWithShape="0">
              <a:schemeClr val="tx1">
                <a:alpha val="20000"/>
              </a:schemeClr>
            </a:outerShdw>
          </a:effectLst>
        </p:spPr>
      </p:pic>
    </p:spTree>
    <p:extLst>
      <p:ext uri="{BB962C8B-B14F-4D97-AF65-F5344CB8AC3E}">
        <p14:creationId xmlns:p14="http://schemas.microsoft.com/office/powerpoint/2010/main" val="229345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a:extLst>
              <a:ext uri="{FF2B5EF4-FFF2-40B4-BE49-F238E27FC236}">
                <a16:creationId xmlns:a16="http://schemas.microsoft.com/office/drawing/2014/main" xmlns="" id="{877C082F-4AD7-4385-A37B-3764EC91C17C}"/>
              </a:ext>
            </a:extLst>
          </p:cNvPr>
          <p:cNvGrpSpPr/>
          <p:nvPr/>
        </p:nvGrpSpPr>
        <p:grpSpPr>
          <a:xfrm>
            <a:off x="406400" y="325120"/>
            <a:ext cx="5280519" cy="690880"/>
            <a:chOff x="406400" y="325120"/>
            <a:chExt cx="5280519" cy="690880"/>
          </a:xfrm>
        </p:grpSpPr>
        <p:grpSp>
          <p:nvGrpSpPr>
            <p:cNvPr id="47" name="组合 46">
              <a:extLst>
                <a:ext uri="{FF2B5EF4-FFF2-40B4-BE49-F238E27FC236}">
                  <a16:creationId xmlns:a16="http://schemas.microsoft.com/office/drawing/2014/main" xmlns="" id="{0C1EC7A9-EE85-4DB9-9755-1BF589532A14}"/>
                </a:ext>
              </a:extLst>
            </p:cNvPr>
            <p:cNvGrpSpPr/>
            <p:nvPr/>
          </p:nvGrpSpPr>
          <p:grpSpPr>
            <a:xfrm>
              <a:off x="406400" y="325120"/>
              <a:ext cx="690880" cy="690880"/>
              <a:chOff x="3362960" y="1706880"/>
              <a:chExt cx="924560" cy="924560"/>
            </a:xfrm>
          </p:grpSpPr>
          <p:sp>
            <p:nvSpPr>
              <p:cNvPr id="49" name="椭圆 48">
                <a:extLst>
                  <a:ext uri="{FF2B5EF4-FFF2-40B4-BE49-F238E27FC236}">
                    <a16:creationId xmlns:a16="http://schemas.microsoft.com/office/drawing/2014/main" xmlns="" id="{E4032F6B-24A8-4907-B85B-6346B75ACEC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953F73D-E9B6-49C9-B6C1-80E594285EE9}"/>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AE079593-D8FF-4346-8275-963E74A0C662}"/>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文本框 47">
              <a:extLst>
                <a:ext uri="{FF2B5EF4-FFF2-40B4-BE49-F238E27FC236}">
                  <a16:creationId xmlns:a16="http://schemas.microsoft.com/office/drawing/2014/main" xmlns="" id="{91F62A2C-886B-4455-B964-BFE57533FA5A}"/>
                </a:ext>
              </a:extLst>
            </p:cNvPr>
            <p:cNvSpPr txBox="1"/>
            <p:nvPr/>
          </p:nvSpPr>
          <p:spPr>
            <a:xfrm>
              <a:off x="1240649" y="400900"/>
              <a:ext cx="4446270" cy="523220"/>
            </a:xfrm>
            <a:prstGeom prst="rect">
              <a:avLst/>
            </a:prstGeom>
            <a:noFill/>
          </p:spPr>
          <p:txBody>
            <a:bodyPr wrap="square" rtlCol="0">
              <a:spAutoFit/>
            </a:bodyPr>
            <a:lstStyle/>
            <a:p>
              <a:r>
                <a:rPr lang="en-US" altLang="zh-CN" sz="2800" dirty="0">
                  <a:solidFill>
                    <a:srgbClr val="33383B"/>
                  </a:solidFill>
                  <a:latin typeface="苹方 粗体" panose="020B0600000000000000" pitchFamily="34" charset="-122"/>
                  <a:ea typeface="苹方 粗体" panose="020B0600000000000000" pitchFamily="34" charset="-122"/>
                </a:rPr>
                <a:t>OA</a:t>
              </a:r>
              <a:r>
                <a:rPr lang="zh-CN" altLang="en-US" sz="2800" dirty="0">
                  <a:solidFill>
                    <a:srgbClr val="33383B"/>
                  </a:solidFill>
                  <a:latin typeface="苹方 粗体" panose="020B0600000000000000" pitchFamily="34" charset="-122"/>
                  <a:ea typeface="苹方 粗体" panose="020B0600000000000000" pitchFamily="34" charset="-122"/>
                </a:rPr>
                <a:t>功能</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
        <p:nvSpPr>
          <p:cNvPr id="11" name="Shape 12190"/>
          <p:cNvSpPr/>
          <p:nvPr/>
        </p:nvSpPr>
        <p:spPr>
          <a:xfrm>
            <a:off x="11231034" y="4216716"/>
            <a:ext cx="960967" cy="95084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7943"/>
                </a:lnTo>
                <a:lnTo>
                  <a:pt x="0" y="0"/>
                </a:lnTo>
                <a:lnTo>
                  <a:pt x="21600" y="4494"/>
                </a:lnTo>
                <a:lnTo>
                  <a:pt x="21600" y="21600"/>
                </a:lnTo>
                <a:close/>
              </a:path>
            </a:pathLst>
          </a:custGeom>
          <a:solidFill>
            <a:srgbClr val="937171"/>
          </a:solidFill>
          <a:ln w="12700">
            <a:miter lim="400000"/>
          </a:ln>
        </p:spPr>
        <p:txBody>
          <a:bodyPr lIns="0" tIns="0" rIns="0" bIns="0"/>
          <a:lstStyle/>
          <a:p>
            <a:pPr lvl="0"/>
            <a:endParaRPr/>
          </a:p>
        </p:txBody>
      </p:sp>
      <p:sp>
        <p:nvSpPr>
          <p:cNvPr id="12" name="Shape 12192"/>
          <p:cNvSpPr/>
          <p:nvPr/>
        </p:nvSpPr>
        <p:spPr>
          <a:xfrm>
            <a:off x="11231034" y="2312539"/>
            <a:ext cx="960967" cy="95545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3591"/>
                </a:lnTo>
                <a:lnTo>
                  <a:pt x="0" y="21600"/>
                </a:lnTo>
                <a:lnTo>
                  <a:pt x="21600" y="17058"/>
                </a:lnTo>
                <a:lnTo>
                  <a:pt x="21600" y="0"/>
                </a:lnTo>
                <a:close/>
              </a:path>
            </a:pathLst>
          </a:custGeom>
          <a:solidFill>
            <a:srgbClr val="7F8CA1"/>
          </a:solidFill>
          <a:ln w="12700">
            <a:miter lim="400000"/>
          </a:ln>
        </p:spPr>
        <p:txBody>
          <a:bodyPr lIns="0" tIns="0" rIns="0" bIns="0"/>
          <a:lstStyle/>
          <a:p>
            <a:pPr lvl="0"/>
            <a:endParaRPr/>
          </a:p>
        </p:txBody>
      </p:sp>
      <p:sp>
        <p:nvSpPr>
          <p:cNvPr id="13" name="Shape 12193"/>
          <p:cNvSpPr/>
          <p:nvPr/>
        </p:nvSpPr>
        <p:spPr>
          <a:xfrm>
            <a:off x="11231034" y="1262298"/>
            <a:ext cx="960965" cy="135419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949"/>
                </a:lnTo>
                <a:lnTo>
                  <a:pt x="0" y="21600"/>
                </a:lnTo>
                <a:lnTo>
                  <a:pt x="21600" y="11962"/>
                </a:lnTo>
                <a:lnTo>
                  <a:pt x="21600" y="0"/>
                </a:lnTo>
                <a:close/>
              </a:path>
            </a:pathLst>
          </a:custGeom>
          <a:solidFill>
            <a:srgbClr val="42597A"/>
          </a:solidFill>
          <a:ln w="12700">
            <a:miter lim="400000"/>
          </a:ln>
        </p:spPr>
        <p:txBody>
          <a:bodyPr lIns="0" tIns="0" rIns="0" bIns="0"/>
          <a:lstStyle/>
          <a:p>
            <a:pPr lvl="0"/>
            <a:endParaRPr/>
          </a:p>
        </p:txBody>
      </p:sp>
      <p:sp>
        <p:nvSpPr>
          <p:cNvPr id="14" name="Shape 12194"/>
          <p:cNvSpPr/>
          <p:nvPr/>
        </p:nvSpPr>
        <p:spPr>
          <a:xfrm>
            <a:off x="11231034" y="3368329"/>
            <a:ext cx="960967" cy="74994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5902"/>
                </a:lnTo>
                <a:lnTo>
                  <a:pt x="0" y="5698"/>
                </a:lnTo>
                <a:lnTo>
                  <a:pt x="21600" y="0"/>
                </a:lnTo>
                <a:lnTo>
                  <a:pt x="21600" y="21600"/>
                </a:lnTo>
                <a:close/>
              </a:path>
            </a:pathLst>
          </a:custGeom>
          <a:solidFill>
            <a:srgbClr val="2B3A4F"/>
          </a:solidFill>
          <a:ln w="12700">
            <a:miter lim="400000"/>
          </a:ln>
        </p:spPr>
        <p:txBody>
          <a:bodyPr lIns="0" tIns="0" rIns="0" bIns="0"/>
          <a:lstStyle/>
          <a:p>
            <a:pPr lvl="0"/>
            <a:endParaRPr/>
          </a:p>
        </p:txBody>
      </p:sp>
      <p:grpSp>
        <p:nvGrpSpPr>
          <p:cNvPr id="15" name="Group 12199"/>
          <p:cNvGrpSpPr/>
          <p:nvPr/>
        </p:nvGrpSpPr>
        <p:grpSpPr>
          <a:xfrm>
            <a:off x="7885068" y="4118274"/>
            <a:ext cx="3354432" cy="556814"/>
            <a:chOff x="0" y="36587"/>
            <a:chExt cx="2515823" cy="473011"/>
          </a:xfrm>
          <a:solidFill>
            <a:srgbClr val="C4B2B2"/>
          </a:solidFill>
        </p:grpSpPr>
        <p:sp>
          <p:nvSpPr>
            <p:cNvPr id="16" name="Shape 12195"/>
            <p:cNvSpPr/>
            <p:nvPr/>
          </p:nvSpPr>
          <p:spPr>
            <a:xfrm rot="16200000">
              <a:off x="-19881" y="56468"/>
              <a:ext cx="473011" cy="433250"/>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endParaRPr>
            </a:p>
          </p:txBody>
        </p:sp>
        <p:grpSp>
          <p:nvGrpSpPr>
            <p:cNvPr id="17" name="Group 12198"/>
            <p:cNvGrpSpPr/>
            <p:nvPr/>
          </p:nvGrpSpPr>
          <p:grpSpPr>
            <a:xfrm>
              <a:off x="430856" y="123048"/>
              <a:ext cx="2084967" cy="300080"/>
              <a:chOff x="0" y="35380"/>
              <a:chExt cx="2084965" cy="300079"/>
            </a:xfrm>
            <a:grpFill/>
          </p:grpSpPr>
          <p:sp>
            <p:nvSpPr>
              <p:cNvPr id="18" name="Shape 12196"/>
              <p:cNvSpPr/>
              <p:nvPr/>
            </p:nvSpPr>
            <p:spPr>
              <a:xfrm rot="10800000">
                <a:off x="0" y="52569"/>
                <a:ext cx="2084965" cy="265702"/>
              </a:xfrm>
              <a:prstGeom prst="rect">
                <a:avLst/>
              </a:prstGeom>
              <a:grp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endParaRPr>
              </a:p>
            </p:txBody>
          </p:sp>
          <p:sp>
            <p:nvSpPr>
              <p:cNvPr id="19" name="Shape 12197"/>
              <p:cNvSpPr/>
              <p:nvPr/>
            </p:nvSpPr>
            <p:spPr>
              <a:xfrm rot="10800000">
                <a:off x="0" y="35380"/>
                <a:ext cx="2084965" cy="300079"/>
              </a:xfrm>
              <a:prstGeom prst="rect">
                <a:avLst/>
              </a:prstGeom>
              <a:grpFill/>
              <a:ln w="12700" cap="flat">
                <a:noFill/>
                <a:miter lim="400000"/>
              </a:ln>
              <a:effectLst/>
            </p:spPr>
            <p:txBody>
              <a:bodyPr wrap="square" lIns="60959" tIns="60959" rIns="60959" bIns="60959" numCol="1" anchor="ctr">
                <a:spAutoFit/>
              </a:bodyPr>
              <a:lstStyle>
                <a:lvl1pPr algn="ctr">
                  <a:defRPr>
                    <a:solidFill>
                      <a:srgbClr val="FFFFFF"/>
                    </a:solidFill>
                    <a:uFill>
                      <a:solidFill>
                        <a:srgbClr val="FFFFFF"/>
                      </a:solidFill>
                    </a:uFill>
                  </a:defRPr>
                </a:lvl1pPr>
              </a:lstStyle>
              <a:p>
                <a:pPr lvl="0">
                  <a:defRPr>
                    <a:solidFill>
                      <a:srgbClr val="000000"/>
                    </a:solidFill>
                    <a:uFillTx/>
                  </a:defRPr>
                </a:pPr>
                <a:r>
                  <a:rPr>
                    <a:solidFill>
                      <a:schemeClr val="bg1"/>
                    </a:solidFill>
                    <a:uFill>
                      <a:solidFill>
                        <a:srgbClr val="FFFFFF"/>
                      </a:solidFill>
                    </a:uFill>
                  </a:rPr>
                  <a:t> </a:t>
                </a:r>
              </a:p>
            </p:txBody>
          </p:sp>
        </p:grpSp>
      </p:grpSp>
      <p:grpSp>
        <p:nvGrpSpPr>
          <p:cNvPr id="20" name="Group 12204"/>
          <p:cNvGrpSpPr/>
          <p:nvPr/>
        </p:nvGrpSpPr>
        <p:grpSpPr>
          <a:xfrm>
            <a:off x="8660635" y="4769770"/>
            <a:ext cx="2578867" cy="552973"/>
            <a:chOff x="0" y="36586"/>
            <a:chExt cx="1934149" cy="473013"/>
          </a:xfrm>
          <a:solidFill>
            <a:srgbClr val="BE8C83"/>
          </a:solidFill>
        </p:grpSpPr>
        <p:sp>
          <p:nvSpPr>
            <p:cNvPr id="21" name="Shape 12200"/>
            <p:cNvSpPr/>
            <p:nvPr/>
          </p:nvSpPr>
          <p:spPr>
            <a:xfrm rot="16200000">
              <a:off x="-19882" y="56468"/>
              <a:ext cx="473013" cy="433250"/>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endParaRPr>
            </a:p>
          </p:txBody>
        </p:sp>
        <p:grpSp>
          <p:nvGrpSpPr>
            <p:cNvPr id="22" name="Group 12203"/>
            <p:cNvGrpSpPr/>
            <p:nvPr/>
          </p:nvGrpSpPr>
          <p:grpSpPr>
            <a:xfrm>
              <a:off x="430857" y="123048"/>
              <a:ext cx="1503292" cy="300080"/>
              <a:chOff x="0" y="35380"/>
              <a:chExt cx="1503291" cy="300079"/>
            </a:xfrm>
            <a:grpFill/>
          </p:grpSpPr>
          <p:sp>
            <p:nvSpPr>
              <p:cNvPr id="23" name="Shape 12201"/>
              <p:cNvSpPr/>
              <p:nvPr/>
            </p:nvSpPr>
            <p:spPr>
              <a:xfrm rot="10800000">
                <a:off x="0" y="52569"/>
                <a:ext cx="1503291" cy="265702"/>
              </a:xfrm>
              <a:prstGeom prst="rect">
                <a:avLst/>
              </a:prstGeom>
              <a:grp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endParaRPr>
              </a:p>
            </p:txBody>
          </p:sp>
          <p:sp>
            <p:nvSpPr>
              <p:cNvPr id="24" name="Shape 12202"/>
              <p:cNvSpPr/>
              <p:nvPr/>
            </p:nvSpPr>
            <p:spPr>
              <a:xfrm rot="10800000">
                <a:off x="0" y="35380"/>
                <a:ext cx="1503291" cy="300079"/>
              </a:xfrm>
              <a:prstGeom prst="rect">
                <a:avLst/>
              </a:prstGeom>
              <a:grpFill/>
              <a:ln w="12700" cap="flat">
                <a:noFill/>
                <a:miter lim="400000"/>
              </a:ln>
              <a:effectLst/>
            </p:spPr>
            <p:txBody>
              <a:bodyPr wrap="square" lIns="60959" tIns="60959" rIns="60959" bIns="60959" numCol="1" anchor="ctr">
                <a:spAutoFit/>
              </a:bodyPr>
              <a:lstStyle>
                <a:lvl1pPr algn="ctr">
                  <a:defRPr>
                    <a:solidFill>
                      <a:srgbClr val="FFFFFF"/>
                    </a:solidFill>
                    <a:uFill>
                      <a:solidFill>
                        <a:srgbClr val="FFFFFF"/>
                      </a:solidFill>
                    </a:uFill>
                  </a:defRPr>
                </a:lvl1pPr>
              </a:lstStyle>
              <a:p>
                <a:pPr lvl="0">
                  <a:defRPr>
                    <a:solidFill>
                      <a:srgbClr val="000000"/>
                    </a:solidFill>
                    <a:uFillTx/>
                  </a:defRPr>
                </a:pPr>
                <a:r>
                  <a:rPr>
                    <a:solidFill>
                      <a:schemeClr val="bg1"/>
                    </a:solidFill>
                    <a:uFill>
                      <a:solidFill>
                        <a:srgbClr val="FFFFFF"/>
                      </a:solidFill>
                    </a:uFill>
                  </a:rPr>
                  <a:t> </a:t>
                </a:r>
              </a:p>
            </p:txBody>
          </p:sp>
        </p:grpSp>
      </p:grpSp>
      <p:grpSp>
        <p:nvGrpSpPr>
          <p:cNvPr id="30" name="Group 12214"/>
          <p:cNvGrpSpPr/>
          <p:nvPr/>
        </p:nvGrpSpPr>
        <p:grpSpPr>
          <a:xfrm>
            <a:off x="8660636" y="2136671"/>
            <a:ext cx="2578868" cy="589865"/>
            <a:chOff x="0" y="36586"/>
            <a:chExt cx="1934150" cy="473013"/>
          </a:xfrm>
          <a:solidFill>
            <a:srgbClr val="526E98"/>
          </a:solidFill>
        </p:grpSpPr>
        <p:sp>
          <p:nvSpPr>
            <p:cNvPr id="31" name="Shape 12210"/>
            <p:cNvSpPr/>
            <p:nvPr/>
          </p:nvSpPr>
          <p:spPr>
            <a:xfrm rot="16200000">
              <a:off x="-19882" y="56468"/>
              <a:ext cx="473013" cy="433250"/>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endParaRPr>
            </a:p>
          </p:txBody>
        </p:sp>
        <p:grpSp>
          <p:nvGrpSpPr>
            <p:cNvPr id="32" name="Group 12213"/>
            <p:cNvGrpSpPr/>
            <p:nvPr/>
          </p:nvGrpSpPr>
          <p:grpSpPr>
            <a:xfrm>
              <a:off x="430855" y="123048"/>
              <a:ext cx="1503295" cy="300080"/>
              <a:chOff x="0" y="35380"/>
              <a:chExt cx="1503294" cy="300079"/>
            </a:xfrm>
            <a:grpFill/>
          </p:grpSpPr>
          <p:sp>
            <p:nvSpPr>
              <p:cNvPr id="33" name="Shape 12211"/>
              <p:cNvSpPr/>
              <p:nvPr/>
            </p:nvSpPr>
            <p:spPr>
              <a:xfrm rot="10800000">
                <a:off x="0" y="52569"/>
                <a:ext cx="1503294" cy="265702"/>
              </a:xfrm>
              <a:prstGeom prst="rect">
                <a:avLst/>
              </a:prstGeom>
              <a:grp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endParaRPr>
              </a:p>
            </p:txBody>
          </p:sp>
          <p:sp>
            <p:nvSpPr>
              <p:cNvPr id="34" name="Shape 12212"/>
              <p:cNvSpPr/>
              <p:nvPr/>
            </p:nvSpPr>
            <p:spPr>
              <a:xfrm rot="10800000">
                <a:off x="0" y="35380"/>
                <a:ext cx="1503294" cy="300079"/>
              </a:xfrm>
              <a:prstGeom prst="rect">
                <a:avLst/>
              </a:prstGeom>
              <a:grpFill/>
              <a:ln w="12700" cap="flat">
                <a:noFill/>
                <a:miter lim="400000"/>
              </a:ln>
              <a:effectLst/>
            </p:spPr>
            <p:txBody>
              <a:bodyPr wrap="square" lIns="60959" tIns="60959" rIns="60959" bIns="60959" numCol="1" anchor="ctr">
                <a:spAutoFit/>
              </a:bodyPr>
              <a:lstStyle>
                <a:lvl1pPr algn="ctr">
                  <a:defRPr>
                    <a:solidFill>
                      <a:srgbClr val="FFFFFF"/>
                    </a:solidFill>
                    <a:uFill>
                      <a:solidFill>
                        <a:srgbClr val="FFFFFF"/>
                      </a:solidFill>
                    </a:uFill>
                  </a:defRPr>
                </a:lvl1pPr>
              </a:lstStyle>
              <a:p>
                <a:pPr lvl="0">
                  <a:defRPr>
                    <a:solidFill>
                      <a:srgbClr val="000000"/>
                    </a:solidFill>
                    <a:uFillTx/>
                  </a:defRPr>
                </a:pPr>
                <a:r>
                  <a:rPr>
                    <a:solidFill>
                      <a:schemeClr val="bg1"/>
                    </a:solidFill>
                    <a:uFill>
                      <a:solidFill>
                        <a:srgbClr val="FFFFFF"/>
                      </a:solidFill>
                    </a:uFill>
                  </a:rPr>
                  <a:t> </a:t>
                </a:r>
              </a:p>
            </p:txBody>
          </p:sp>
        </p:grpSp>
      </p:grpSp>
      <p:grpSp>
        <p:nvGrpSpPr>
          <p:cNvPr id="25" name="Group 12209"/>
          <p:cNvGrpSpPr/>
          <p:nvPr/>
        </p:nvGrpSpPr>
        <p:grpSpPr>
          <a:xfrm>
            <a:off x="7885068" y="2793405"/>
            <a:ext cx="3354435" cy="587882"/>
            <a:chOff x="0" y="36587"/>
            <a:chExt cx="2515825" cy="473011"/>
          </a:xfrm>
          <a:solidFill>
            <a:srgbClr val="9EA8B8"/>
          </a:solidFill>
        </p:grpSpPr>
        <p:sp>
          <p:nvSpPr>
            <p:cNvPr id="26" name="Shape 12205"/>
            <p:cNvSpPr/>
            <p:nvPr/>
          </p:nvSpPr>
          <p:spPr>
            <a:xfrm rot="16200000">
              <a:off x="-19881" y="56468"/>
              <a:ext cx="473011" cy="433250"/>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endParaRPr>
            </a:p>
          </p:txBody>
        </p:sp>
        <p:grpSp>
          <p:nvGrpSpPr>
            <p:cNvPr id="27" name="Group 12208"/>
            <p:cNvGrpSpPr/>
            <p:nvPr/>
          </p:nvGrpSpPr>
          <p:grpSpPr>
            <a:xfrm>
              <a:off x="430857" y="123050"/>
              <a:ext cx="2084968" cy="300080"/>
              <a:chOff x="0" y="35381"/>
              <a:chExt cx="2084966" cy="300078"/>
            </a:xfrm>
            <a:grpFill/>
          </p:grpSpPr>
          <p:sp>
            <p:nvSpPr>
              <p:cNvPr id="28" name="Shape 12206"/>
              <p:cNvSpPr/>
              <p:nvPr/>
            </p:nvSpPr>
            <p:spPr>
              <a:xfrm rot="10800000">
                <a:off x="0" y="52569"/>
                <a:ext cx="2084966" cy="265702"/>
              </a:xfrm>
              <a:prstGeom prst="rect">
                <a:avLst/>
              </a:prstGeom>
              <a:grp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endParaRPr>
              </a:p>
            </p:txBody>
          </p:sp>
          <p:sp>
            <p:nvSpPr>
              <p:cNvPr id="29" name="Shape 12207"/>
              <p:cNvSpPr/>
              <p:nvPr/>
            </p:nvSpPr>
            <p:spPr>
              <a:xfrm rot="10800000">
                <a:off x="0" y="35381"/>
                <a:ext cx="2084966" cy="300078"/>
              </a:xfrm>
              <a:prstGeom prst="rect">
                <a:avLst/>
              </a:prstGeom>
              <a:grpFill/>
              <a:ln w="12700" cap="flat">
                <a:noFill/>
                <a:miter lim="400000"/>
              </a:ln>
              <a:effectLst/>
            </p:spPr>
            <p:txBody>
              <a:bodyPr wrap="square" lIns="60959" tIns="60959" rIns="60959" bIns="60959" numCol="1" anchor="ctr">
                <a:spAutoFit/>
              </a:bodyPr>
              <a:lstStyle>
                <a:lvl1pPr algn="ctr">
                  <a:defRPr>
                    <a:solidFill>
                      <a:srgbClr val="FFFFFF"/>
                    </a:solidFill>
                    <a:uFill>
                      <a:solidFill>
                        <a:srgbClr val="FFFFFF"/>
                      </a:solidFill>
                    </a:uFill>
                  </a:defRPr>
                </a:lvl1pPr>
              </a:lstStyle>
              <a:p>
                <a:pPr lvl="0">
                  <a:defRPr>
                    <a:solidFill>
                      <a:srgbClr val="000000"/>
                    </a:solidFill>
                    <a:uFillTx/>
                  </a:defRPr>
                </a:pPr>
                <a:r>
                  <a:rPr>
                    <a:solidFill>
                      <a:schemeClr val="bg1"/>
                    </a:solidFill>
                    <a:uFill>
                      <a:solidFill>
                        <a:srgbClr val="FFFFFF"/>
                      </a:solidFill>
                    </a:uFill>
                  </a:rPr>
                  <a:t> </a:t>
                </a:r>
              </a:p>
            </p:txBody>
          </p:sp>
        </p:grpSp>
      </p:grpSp>
      <p:grpSp>
        <p:nvGrpSpPr>
          <p:cNvPr id="35" name="Group 12219"/>
          <p:cNvGrpSpPr/>
          <p:nvPr/>
        </p:nvGrpSpPr>
        <p:grpSpPr>
          <a:xfrm>
            <a:off x="6552981" y="3464910"/>
            <a:ext cx="4686523" cy="556988"/>
            <a:chOff x="0" y="36587"/>
            <a:chExt cx="3514891" cy="473011"/>
          </a:xfrm>
          <a:solidFill>
            <a:srgbClr val="3D5272"/>
          </a:solidFill>
        </p:grpSpPr>
        <p:sp>
          <p:nvSpPr>
            <p:cNvPr id="36" name="Shape 12215"/>
            <p:cNvSpPr/>
            <p:nvPr/>
          </p:nvSpPr>
          <p:spPr>
            <a:xfrm rot="16200000">
              <a:off x="-19881" y="56468"/>
              <a:ext cx="473011" cy="433250"/>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p>
          </p:txBody>
        </p:sp>
        <p:grpSp>
          <p:nvGrpSpPr>
            <p:cNvPr id="37" name="Group 12218"/>
            <p:cNvGrpSpPr/>
            <p:nvPr/>
          </p:nvGrpSpPr>
          <p:grpSpPr>
            <a:xfrm>
              <a:off x="430855" y="123048"/>
              <a:ext cx="3084036" cy="300081"/>
              <a:chOff x="0" y="35380"/>
              <a:chExt cx="3084035" cy="300079"/>
            </a:xfrm>
            <a:grpFill/>
          </p:grpSpPr>
          <p:sp>
            <p:nvSpPr>
              <p:cNvPr id="38" name="Shape 12216"/>
              <p:cNvSpPr/>
              <p:nvPr/>
            </p:nvSpPr>
            <p:spPr>
              <a:xfrm rot="10800000">
                <a:off x="0" y="52569"/>
                <a:ext cx="3084035" cy="265702"/>
              </a:xfrm>
              <a:prstGeom prst="rect">
                <a:avLst/>
              </a:prstGeom>
              <a:grp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p>
            </p:txBody>
          </p:sp>
          <p:sp>
            <p:nvSpPr>
              <p:cNvPr id="39" name="Shape 12217"/>
              <p:cNvSpPr/>
              <p:nvPr/>
            </p:nvSpPr>
            <p:spPr>
              <a:xfrm rot="10800000">
                <a:off x="0" y="35380"/>
                <a:ext cx="3084035" cy="300079"/>
              </a:xfrm>
              <a:prstGeom prst="rect">
                <a:avLst/>
              </a:prstGeom>
              <a:grpFill/>
              <a:ln w="12700" cap="flat">
                <a:noFill/>
                <a:miter lim="400000"/>
              </a:ln>
              <a:effectLst/>
            </p:spPr>
            <p:txBody>
              <a:bodyPr wrap="square" lIns="60959" tIns="60959" rIns="60959" bIns="60959" numCol="1" anchor="ctr">
                <a:spAutoFit/>
              </a:bodyPr>
              <a:lstStyle>
                <a:lvl1pPr algn="ctr">
                  <a:defRPr>
                    <a:solidFill>
                      <a:srgbClr val="FFFFFF"/>
                    </a:solidFill>
                    <a:uFill>
                      <a:solidFill>
                        <a:srgbClr val="FFFFFF"/>
                      </a:solidFill>
                    </a:uFill>
                  </a:defRPr>
                </a:lvl1pPr>
              </a:lstStyle>
              <a:p>
                <a:pPr lvl="0">
                  <a:defRPr>
                    <a:solidFill>
                      <a:srgbClr val="000000"/>
                    </a:solidFill>
                    <a:uFillTx/>
                  </a:defRPr>
                </a:pPr>
                <a:r>
                  <a:rPr>
                    <a:solidFill>
                      <a:srgbClr val="FFFFFF"/>
                    </a:solidFill>
                    <a:uFill>
                      <a:solidFill>
                        <a:srgbClr val="FFFFFF"/>
                      </a:solidFill>
                    </a:uFill>
                  </a:rPr>
                  <a:t> </a:t>
                </a:r>
              </a:p>
            </p:txBody>
          </p:sp>
        </p:grpSp>
      </p:grpSp>
      <p:sp>
        <p:nvSpPr>
          <p:cNvPr id="41" name="Shape 12269"/>
          <p:cNvSpPr/>
          <p:nvPr/>
        </p:nvSpPr>
        <p:spPr>
          <a:xfrm>
            <a:off x="8462734" y="2981356"/>
            <a:ext cx="2768300" cy="251992"/>
          </a:xfrm>
          <a:prstGeom prst="rect">
            <a:avLst/>
          </a:prstGeom>
          <a:ln w="12700">
            <a:miter lim="400000"/>
          </a:ln>
        </p:spPr>
        <p:txBody>
          <a:bodyPr lIns="60959" rIns="60959" anchor="ctr">
            <a:spAutoFit/>
          </a:bodyPr>
          <a:lstStyle>
            <a:lvl1pPr algn="ctr">
              <a:defRPr sz="1000">
                <a:solidFill>
                  <a:srgbClr val="FFFFFF"/>
                </a:solidFill>
                <a:uFill>
                  <a:solidFill>
                    <a:srgbClr val="FFFFFF"/>
                  </a:solidFill>
                </a:uFill>
                <a:latin typeface="+mn-lt"/>
                <a:ea typeface="+mn-ea"/>
                <a:cs typeface="+mn-cs"/>
                <a:sym typeface="Roboto Condensed Regular"/>
              </a:defRPr>
            </a:lvl1pPr>
          </a:lstStyle>
          <a:p>
            <a:pPr lvl="0">
              <a:lnSpc>
                <a:spcPct val="60000"/>
              </a:lnSpc>
              <a:defRPr sz="1800">
                <a:solidFill>
                  <a:srgbClr val="000000"/>
                </a:solidFill>
                <a:uFillTx/>
              </a:defRPr>
            </a:pPr>
            <a:r>
              <a:rPr lang="zh-CN" altLang="en-US" sz="1600" dirty="0">
                <a:solidFill>
                  <a:schemeClr val="bg1"/>
                </a:solidFill>
                <a:latin typeface="微软雅黑" pitchFamily="34" charset="-122"/>
                <a:ea typeface="微软雅黑" pitchFamily="34" charset="-122"/>
              </a:rPr>
              <a:t>建立流程管理平台</a:t>
            </a:r>
            <a:endParaRPr sz="16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2" name="Shape 12270"/>
          <p:cNvSpPr/>
          <p:nvPr/>
        </p:nvSpPr>
        <p:spPr>
          <a:xfrm>
            <a:off x="7127455" y="3565215"/>
            <a:ext cx="4103579" cy="338554"/>
          </a:xfrm>
          <a:prstGeom prst="rect">
            <a:avLst/>
          </a:prstGeom>
          <a:ln w="12700">
            <a:miter lim="400000"/>
          </a:ln>
        </p:spPr>
        <p:txBody>
          <a:bodyPr lIns="60959" rIns="60959">
            <a:spAutoFit/>
          </a:bodyPr>
          <a:lstStyle>
            <a:lvl1pPr algn="ctr">
              <a:defRPr sz="1000">
                <a:solidFill>
                  <a:srgbClr val="FFFFFF"/>
                </a:solidFill>
                <a:uFill>
                  <a:solidFill>
                    <a:srgbClr val="FFFFFF"/>
                  </a:solidFill>
                </a:uFill>
                <a:latin typeface="+mn-lt"/>
                <a:ea typeface="+mn-ea"/>
                <a:cs typeface="+mn-cs"/>
                <a:sym typeface="Roboto Condensed Regular"/>
              </a:defRPr>
            </a:lvl1pPr>
          </a:lstStyle>
          <a:p>
            <a:pPr lvl="0">
              <a:defRPr sz="1800">
                <a:solidFill>
                  <a:srgbClr val="000000"/>
                </a:solidFill>
                <a:uFillTx/>
              </a:defRPr>
            </a:pPr>
            <a:r>
              <a:rPr lang="zh-CN" altLang="en-US" sz="1600" dirty="0" smtClean="0">
                <a:solidFill>
                  <a:schemeClr val="bg1"/>
                </a:solidFill>
                <a:latin typeface="微软雅黑" pitchFamily="34" charset="-122"/>
                <a:ea typeface="微软雅黑" pitchFamily="34" charset="-122"/>
              </a:rPr>
              <a:t>建立办公门户、知识管理平台</a:t>
            </a:r>
            <a:endParaRPr sz="16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3" name="Shape 12271"/>
          <p:cNvSpPr/>
          <p:nvPr/>
        </p:nvSpPr>
        <p:spPr>
          <a:xfrm>
            <a:off x="8462734" y="4223840"/>
            <a:ext cx="2768300" cy="338554"/>
          </a:xfrm>
          <a:prstGeom prst="rect">
            <a:avLst/>
          </a:prstGeom>
          <a:ln w="12700">
            <a:miter lim="400000"/>
          </a:ln>
        </p:spPr>
        <p:txBody>
          <a:bodyPr lIns="60959" rIns="60959">
            <a:spAutoFit/>
          </a:bodyPr>
          <a:lstStyle>
            <a:lvl1pPr algn="ctr">
              <a:defRPr sz="1000">
                <a:solidFill>
                  <a:srgbClr val="FFFFFF"/>
                </a:solidFill>
                <a:uFill>
                  <a:solidFill>
                    <a:srgbClr val="FFFFFF"/>
                  </a:solidFill>
                </a:uFill>
                <a:latin typeface="+mn-lt"/>
                <a:ea typeface="+mn-ea"/>
                <a:cs typeface="+mn-cs"/>
                <a:sym typeface="Roboto Condensed Regular"/>
              </a:defRPr>
            </a:lvl1pPr>
          </a:lstStyle>
          <a:p>
            <a:pPr lvl="0">
              <a:defRPr sz="1800">
                <a:solidFill>
                  <a:srgbClr val="000000"/>
                </a:solidFill>
                <a:uFillTx/>
              </a:defRPr>
            </a:pPr>
            <a:r>
              <a:rPr lang="zh-CN" altLang="en-US" sz="1600" dirty="0" smtClean="0">
                <a:solidFill>
                  <a:schemeClr val="bg1"/>
                </a:solidFill>
                <a:latin typeface="微软雅黑" panose="020B0503020204020204" charset="-122"/>
                <a:ea typeface="微软雅黑" panose="020B0503020204020204" charset="-122"/>
                <a:cs typeface="微软雅黑" panose="020B0503020204020204" charset="-122"/>
              </a:rPr>
              <a:t>建立多系统数据整合平台</a:t>
            </a:r>
            <a:endParaRPr sz="16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4" name="Shape 12272"/>
          <p:cNvSpPr/>
          <p:nvPr/>
        </p:nvSpPr>
        <p:spPr>
          <a:xfrm>
            <a:off x="9238300" y="4941168"/>
            <a:ext cx="1992733" cy="221599"/>
          </a:xfrm>
          <a:prstGeom prst="rect">
            <a:avLst/>
          </a:prstGeom>
          <a:ln w="12700">
            <a:miter lim="400000"/>
          </a:ln>
        </p:spPr>
        <p:txBody>
          <a:bodyPr lIns="60959" rIns="60959">
            <a:spAutoFit/>
          </a:bodyPr>
          <a:lstStyle>
            <a:lvl1pPr algn="ctr">
              <a:defRPr sz="1000">
                <a:solidFill>
                  <a:srgbClr val="FFFFFF"/>
                </a:solidFill>
                <a:uFill>
                  <a:solidFill>
                    <a:srgbClr val="FFFFFF"/>
                  </a:solidFill>
                </a:uFill>
                <a:latin typeface="+mn-lt"/>
                <a:ea typeface="+mn-ea"/>
                <a:cs typeface="+mn-cs"/>
                <a:sym typeface="Roboto Condensed Regular"/>
              </a:defRPr>
            </a:lvl1pPr>
          </a:lstStyle>
          <a:p>
            <a:pPr lvl="0">
              <a:lnSpc>
                <a:spcPct val="60000"/>
              </a:lnSpc>
              <a:defRPr sz="1800">
                <a:solidFill>
                  <a:srgbClr val="000000"/>
                </a:solidFill>
                <a:uFillTx/>
              </a:defRPr>
            </a:pPr>
            <a:r>
              <a:rPr kumimoji="1" lang="zh-CN" altLang="en-US" sz="1400" dirty="0" smtClean="0">
                <a:solidFill>
                  <a:schemeClr val="bg1"/>
                </a:solidFill>
                <a:latin typeface="微软雅黑" pitchFamily="34" charset="-122"/>
                <a:ea typeface="微软雅黑" pitchFamily="34" charset="-122"/>
              </a:rPr>
              <a:t>建立</a:t>
            </a:r>
            <a:r>
              <a:rPr kumimoji="1" lang="en-US" altLang="zh-CN" sz="1400" dirty="0" smtClean="0">
                <a:solidFill>
                  <a:schemeClr val="bg1"/>
                </a:solidFill>
                <a:latin typeface="微软雅黑" pitchFamily="34" charset="-122"/>
                <a:ea typeface="微软雅黑" pitchFamily="34" charset="-122"/>
              </a:rPr>
              <a:t>BI</a:t>
            </a:r>
            <a:r>
              <a:rPr kumimoji="1" lang="zh-CN" altLang="en-US" sz="1400" dirty="0" smtClean="0">
                <a:solidFill>
                  <a:schemeClr val="bg1"/>
                </a:solidFill>
                <a:latin typeface="微软雅黑" pitchFamily="34" charset="-122"/>
                <a:ea typeface="微软雅黑" pitchFamily="34" charset="-122"/>
              </a:rPr>
              <a:t>数据分析</a:t>
            </a:r>
            <a:r>
              <a:rPr kumimoji="1" lang="zh-CN" altLang="en-US" sz="1400" dirty="0" smtClean="0">
                <a:solidFill>
                  <a:schemeClr val="bg1"/>
                </a:solidFill>
                <a:latin typeface="微软雅黑" pitchFamily="34" charset="-122"/>
                <a:ea typeface="微软雅黑" pitchFamily="34" charset="-122"/>
              </a:rPr>
              <a:t>平台</a:t>
            </a:r>
            <a:endParaRPr sz="14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52" name="Shape 12191"/>
          <p:cNvSpPr/>
          <p:nvPr/>
        </p:nvSpPr>
        <p:spPr>
          <a:xfrm>
            <a:off x="11231034" y="4868212"/>
            <a:ext cx="960967" cy="135419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5602"/>
                </a:lnTo>
                <a:lnTo>
                  <a:pt x="0" y="0"/>
                </a:lnTo>
                <a:lnTo>
                  <a:pt x="21600" y="9589"/>
                </a:lnTo>
                <a:lnTo>
                  <a:pt x="21600" y="21600"/>
                </a:lnTo>
                <a:close/>
              </a:path>
            </a:pathLst>
          </a:custGeom>
          <a:solidFill>
            <a:srgbClr val="94584E"/>
          </a:solidFill>
          <a:ln w="12700">
            <a:miter lim="400000"/>
          </a:ln>
        </p:spPr>
        <p:txBody>
          <a:bodyPr lIns="0" tIns="0" rIns="0" bIns="0"/>
          <a:lstStyle/>
          <a:p>
            <a:pPr lvl="0"/>
            <a:endParaRPr/>
          </a:p>
        </p:txBody>
      </p:sp>
      <p:sp>
        <p:nvSpPr>
          <p:cNvPr id="84" name="Shape 12268"/>
          <p:cNvSpPr/>
          <p:nvPr/>
        </p:nvSpPr>
        <p:spPr>
          <a:xfrm>
            <a:off x="9247548" y="2330496"/>
            <a:ext cx="1992733" cy="221599"/>
          </a:xfrm>
          <a:prstGeom prst="rect">
            <a:avLst/>
          </a:prstGeom>
          <a:ln w="12700">
            <a:miter lim="400000"/>
          </a:ln>
        </p:spPr>
        <p:txBody>
          <a:bodyPr lIns="60959" rIns="60959" anchor="ctr">
            <a:spAutoFit/>
          </a:bodyPr>
          <a:lstStyle>
            <a:lvl1pPr algn="ctr">
              <a:defRPr sz="1000">
                <a:solidFill>
                  <a:srgbClr val="FFFFFF"/>
                </a:solidFill>
                <a:uFill>
                  <a:solidFill>
                    <a:srgbClr val="FFFFFF"/>
                  </a:solidFill>
                </a:uFill>
                <a:latin typeface="+mn-lt"/>
                <a:ea typeface="+mn-ea"/>
                <a:cs typeface="+mn-cs"/>
                <a:sym typeface="Roboto Condensed Regular"/>
              </a:defRPr>
            </a:lvl1pPr>
          </a:lstStyle>
          <a:p>
            <a:pPr lvl="0">
              <a:lnSpc>
                <a:spcPct val="60000"/>
              </a:lnSpc>
              <a:defRPr sz="1800">
                <a:solidFill>
                  <a:srgbClr val="000000"/>
                </a:solidFill>
                <a:uFillTx/>
              </a:defRPr>
            </a:pPr>
            <a:r>
              <a:rPr lang="zh-CN" altLang="en-US" sz="1400" dirty="0">
                <a:solidFill>
                  <a:schemeClr val="bg1"/>
                </a:solidFill>
                <a:latin typeface="微软雅黑" pitchFamily="34" charset="-122"/>
                <a:ea typeface="微软雅黑" pitchFamily="34" charset="-122"/>
              </a:rPr>
              <a:t>建立</a:t>
            </a:r>
            <a:r>
              <a:rPr lang="zh-CN" altLang="en-US" sz="1400" dirty="0" smtClean="0">
                <a:solidFill>
                  <a:schemeClr val="bg1"/>
                </a:solidFill>
                <a:latin typeface="微软雅黑" pitchFamily="34" charset="-122"/>
                <a:ea typeface="微软雅黑" pitchFamily="34" charset="-122"/>
              </a:rPr>
              <a:t>信息发布平台</a:t>
            </a:r>
            <a:endParaRPr sz="1400" dirty="0">
              <a:solidFill>
                <a:schemeClr val="bg1"/>
              </a:solidFill>
              <a:latin typeface="微软雅黑" panose="020B0503020204020204" charset="-122"/>
              <a:ea typeface="微软雅黑" panose="020B0503020204020204" charset="-122"/>
              <a:cs typeface="微软雅黑" panose="020B0503020204020204" charset="-122"/>
            </a:endParaRPr>
          </a:p>
        </p:txBody>
      </p:sp>
      <p:grpSp>
        <p:nvGrpSpPr>
          <p:cNvPr id="45" name="组合 44">
            <a:extLst>
              <a:ext uri="{FF2B5EF4-FFF2-40B4-BE49-F238E27FC236}">
                <a16:creationId xmlns:a16="http://schemas.microsoft.com/office/drawing/2014/main" xmlns="" id="{28DA73C8-D25C-4685-9860-DEF17B1FEF9B}"/>
              </a:ext>
            </a:extLst>
          </p:cNvPr>
          <p:cNvGrpSpPr/>
          <p:nvPr/>
        </p:nvGrpSpPr>
        <p:grpSpPr>
          <a:xfrm>
            <a:off x="1291148" y="1442182"/>
            <a:ext cx="4584620" cy="4584620"/>
            <a:chOff x="717665" y="910171"/>
            <a:chExt cx="2981960" cy="2981960"/>
          </a:xfrm>
        </p:grpSpPr>
        <p:grpSp>
          <p:nvGrpSpPr>
            <p:cNvPr id="53" name="组合 52">
              <a:extLst>
                <a:ext uri="{FF2B5EF4-FFF2-40B4-BE49-F238E27FC236}">
                  <a16:creationId xmlns:a16="http://schemas.microsoft.com/office/drawing/2014/main" xmlns="" id="{F9873B11-4E97-44D8-87E4-3F90818D3666}"/>
                </a:ext>
              </a:extLst>
            </p:cNvPr>
            <p:cNvGrpSpPr/>
            <p:nvPr/>
          </p:nvGrpSpPr>
          <p:grpSpPr>
            <a:xfrm>
              <a:off x="1478915" y="1718533"/>
              <a:ext cx="1454785" cy="1397635"/>
              <a:chOff x="1626260" y="2028618"/>
              <a:chExt cx="1304019" cy="1252794"/>
            </a:xfrm>
          </p:grpSpPr>
          <p:cxnSp>
            <p:nvCxnSpPr>
              <p:cNvPr id="68" name="直接连接符 67">
                <a:extLst>
                  <a:ext uri="{FF2B5EF4-FFF2-40B4-BE49-F238E27FC236}">
                    <a16:creationId xmlns:a16="http://schemas.microsoft.com/office/drawing/2014/main" xmlns="" id="{72698B6E-75E1-45AC-844E-2328F3B59EFE}"/>
                  </a:ext>
                </a:extLst>
              </p:cNvPr>
              <p:cNvCxnSpPr/>
              <p:nvPr/>
            </p:nvCxnSpPr>
            <p:spPr>
              <a:xfrm rot="-5400000" flipV="1">
                <a:off x="1754963" y="2526312"/>
                <a:ext cx="0" cy="257405"/>
              </a:xfrm>
              <a:prstGeom prst="line">
                <a:avLst/>
              </a:prstGeom>
              <a:noFill/>
              <a:ln w="3175" cap="flat">
                <a:solidFill>
                  <a:schemeClr val="accent3">
                    <a:lumMod val="20000"/>
                    <a:lumOff val="80000"/>
                  </a:schemeClr>
                </a:solidFill>
                <a:prstDash val="solid"/>
                <a:miter lim="400000"/>
                <a:headEnd type="none" w="med" len="med"/>
                <a:tailEnd type="none" w="med" len="med"/>
              </a:ln>
              <a:effectLst/>
              <a:sp3d/>
            </p:spPr>
            <p:style>
              <a:lnRef idx="0">
                <a:scrgbClr r="0" g="0" b="0"/>
              </a:lnRef>
              <a:fillRef idx="0">
                <a:scrgbClr r="0" g="0" b="0"/>
              </a:fillRef>
              <a:effectRef idx="0">
                <a:scrgbClr r="0" g="0" b="0"/>
              </a:effectRef>
              <a:fontRef idx="none"/>
            </p:style>
          </p:cxnSp>
          <p:cxnSp>
            <p:nvCxnSpPr>
              <p:cNvPr id="69" name="直接连接符 68">
                <a:extLst>
                  <a:ext uri="{FF2B5EF4-FFF2-40B4-BE49-F238E27FC236}">
                    <a16:creationId xmlns:a16="http://schemas.microsoft.com/office/drawing/2014/main" xmlns="" id="{DD99B183-AF45-4EA1-91E1-0C3E4106F1B7}"/>
                  </a:ext>
                </a:extLst>
              </p:cNvPr>
              <p:cNvCxnSpPr/>
              <p:nvPr/>
            </p:nvCxnSpPr>
            <p:spPr>
              <a:xfrm rot="-3240000" flipV="1">
                <a:off x="1854906" y="2218720"/>
                <a:ext cx="0" cy="257405"/>
              </a:xfrm>
              <a:prstGeom prst="line">
                <a:avLst/>
              </a:prstGeom>
              <a:noFill/>
              <a:ln w="3175" cap="flat">
                <a:solidFill>
                  <a:schemeClr val="accent3">
                    <a:lumMod val="20000"/>
                    <a:lumOff val="80000"/>
                  </a:schemeClr>
                </a:solidFill>
                <a:prstDash val="solid"/>
                <a:miter lim="400000"/>
                <a:headEnd type="none" w="med" len="med"/>
                <a:tailEnd type="none" w="med" len="med"/>
              </a:ln>
              <a:effectLst/>
              <a:sp3d/>
            </p:spPr>
            <p:style>
              <a:lnRef idx="0">
                <a:scrgbClr r="0" g="0" b="0"/>
              </a:lnRef>
              <a:fillRef idx="0">
                <a:scrgbClr r="0" g="0" b="0"/>
              </a:fillRef>
              <a:effectRef idx="0">
                <a:scrgbClr r="0" g="0" b="0"/>
              </a:effectRef>
              <a:fontRef idx="none"/>
            </p:style>
          </p:cxnSp>
          <p:cxnSp>
            <p:nvCxnSpPr>
              <p:cNvPr id="70" name="直接连接符 69">
                <a:extLst>
                  <a:ext uri="{FF2B5EF4-FFF2-40B4-BE49-F238E27FC236}">
                    <a16:creationId xmlns:a16="http://schemas.microsoft.com/office/drawing/2014/main" xmlns="" id="{8505F9CB-B471-47F1-8B8F-E4DB314B76AC}"/>
                  </a:ext>
                </a:extLst>
              </p:cNvPr>
              <p:cNvCxnSpPr/>
              <p:nvPr/>
            </p:nvCxnSpPr>
            <p:spPr>
              <a:xfrm rot="-1080000" flipV="1">
                <a:off x="2116559" y="2028618"/>
                <a:ext cx="0" cy="257405"/>
              </a:xfrm>
              <a:prstGeom prst="line">
                <a:avLst/>
              </a:prstGeom>
              <a:noFill/>
              <a:ln w="3175" cap="flat">
                <a:solidFill>
                  <a:schemeClr val="accent3">
                    <a:lumMod val="20000"/>
                    <a:lumOff val="80000"/>
                  </a:schemeClr>
                </a:solidFill>
                <a:prstDash val="solid"/>
                <a:miter lim="400000"/>
                <a:headEnd type="none" w="med" len="med"/>
                <a:tailEnd type="none" w="med" len="med"/>
              </a:ln>
              <a:effectLst/>
              <a:sp3d/>
            </p:spPr>
            <p:style>
              <a:lnRef idx="0">
                <a:scrgbClr r="0" g="0" b="0"/>
              </a:lnRef>
              <a:fillRef idx="0">
                <a:scrgbClr r="0" g="0" b="0"/>
              </a:fillRef>
              <a:effectRef idx="0">
                <a:scrgbClr r="0" g="0" b="0"/>
              </a:effectRef>
              <a:fontRef idx="none"/>
            </p:style>
          </p:cxnSp>
          <p:cxnSp>
            <p:nvCxnSpPr>
              <p:cNvPr id="71" name="直接连接符 70">
                <a:extLst>
                  <a:ext uri="{FF2B5EF4-FFF2-40B4-BE49-F238E27FC236}">
                    <a16:creationId xmlns:a16="http://schemas.microsoft.com/office/drawing/2014/main" xmlns="" id="{E3478933-8B31-4FFD-B4C2-4AB41E7944A4}"/>
                  </a:ext>
                </a:extLst>
              </p:cNvPr>
              <p:cNvCxnSpPr/>
              <p:nvPr/>
            </p:nvCxnSpPr>
            <p:spPr>
              <a:xfrm rot="1080000" flipV="1">
                <a:off x="2439981" y="2028618"/>
                <a:ext cx="0" cy="257405"/>
              </a:xfrm>
              <a:prstGeom prst="line">
                <a:avLst/>
              </a:prstGeom>
              <a:noFill/>
              <a:ln w="3175" cap="flat">
                <a:solidFill>
                  <a:schemeClr val="accent3">
                    <a:lumMod val="20000"/>
                    <a:lumOff val="80000"/>
                  </a:schemeClr>
                </a:solidFill>
                <a:prstDash val="solid"/>
                <a:miter lim="400000"/>
                <a:headEnd type="none" w="med" len="med"/>
                <a:tailEnd type="none" w="med" len="med"/>
              </a:ln>
              <a:effectLst/>
              <a:sp3d/>
            </p:spPr>
            <p:style>
              <a:lnRef idx="0">
                <a:scrgbClr r="0" g="0" b="0"/>
              </a:lnRef>
              <a:fillRef idx="0">
                <a:scrgbClr r="0" g="0" b="0"/>
              </a:fillRef>
              <a:effectRef idx="0">
                <a:scrgbClr r="0" g="0" b="0"/>
              </a:effectRef>
              <a:fontRef idx="none"/>
            </p:style>
          </p:cxnSp>
          <p:cxnSp>
            <p:nvCxnSpPr>
              <p:cNvPr id="72" name="直接连接符 71">
                <a:extLst>
                  <a:ext uri="{FF2B5EF4-FFF2-40B4-BE49-F238E27FC236}">
                    <a16:creationId xmlns:a16="http://schemas.microsoft.com/office/drawing/2014/main" xmlns="" id="{C4583237-D683-4B54-A97C-89F9AD689A0E}"/>
                  </a:ext>
                </a:extLst>
              </p:cNvPr>
              <p:cNvCxnSpPr/>
              <p:nvPr/>
            </p:nvCxnSpPr>
            <p:spPr>
              <a:xfrm rot="3240000" flipV="1">
                <a:off x="2701634" y="2218720"/>
                <a:ext cx="0" cy="257405"/>
              </a:xfrm>
              <a:prstGeom prst="line">
                <a:avLst/>
              </a:prstGeom>
              <a:noFill/>
              <a:ln w="3175" cap="flat">
                <a:solidFill>
                  <a:schemeClr val="accent3">
                    <a:lumMod val="20000"/>
                    <a:lumOff val="80000"/>
                  </a:schemeClr>
                </a:solidFill>
                <a:prstDash val="solid"/>
                <a:miter lim="400000"/>
                <a:headEnd type="none" w="med" len="med"/>
                <a:tailEnd type="none" w="med" len="med"/>
              </a:ln>
              <a:effectLst/>
              <a:sp3d/>
            </p:spPr>
            <p:style>
              <a:lnRef idx="0">
                <a:scrgbClr r="0" g="0" b="0"/>
              </a:lnRef>
              <a:fillRef idx="0">
                <a:scrgbClr r="0" g="0" b="0"/>
              </a:fillRef>
              <a:effectRef idx="0">
                <a:scrgbClr r="0" g="0" b="0"/>
              </a:effectRef>
              <a:fontRef idx="none"/>
            </p:style>
          </p:cxnSp>
          <p:cxnSp>
            <p:nvCxnSpPr>
              <p:cNvPr id="73" name="直接连接符 72">
                <a:extLst>
                  <a:ext uri="{FF2B5EF4-FFF2-40B4-BE49-F238E27FC236}">
                    <a16:creationId xmlns:a16="http://schemas.microsoft.com/office/drawing/2014/main" xmlns="" id="{14541D89-6E31-47D6-9645-75769F5C2D63}"/>
                  </a:ext>
                </a:extLst>
              </p:cNvPr>
              <p:cNvCxnSpPr/>
              <p:nvPr/>
            </p:nvCxnSpPr>
            <p:spPr>
              <a:xfrm rot="5400000" flipV="1">
                <a:off x="2801577" y="2526312"/>
                <a:ext cx="0" cy="257405"/>
              </a:xfrm>
              <a:prstGeom prst="line">
                <a:avLst/>
              </a:prstGeom>
              <a:noFill/>
              <a:ln w="3175" cap="flat">
                <a:solidFill>
                  <a:schemeClr val="accent3">
                    <a:lumMod val="20000"/>
                    <a:lumOff val="80000"/>
                  </a:schemeClr>
                </a:solidFill>
                <a:prstDash val="solid"/>
                <a:miter lim="400000"/>
                <a:headEnd type="none" w="med" len="med"/>
                <a:tailEnd type="none" w="med" len="med"/>
              </a:ln>
              <a:effectLst/>
              <a:sp3d/>
            </p:spPr>
            <p:style>
              <a:lnRef idx="0">
                <a:scrgbClr r="0" g="0" b="0"/>
              </a:lnRef>
              <a:fillRef idx="0">
                <a:scrgbClr r="0" g="0" b="0"/>
              </a:fillRef>
              <a:effectRef idx="0">
                <a:scrgbClr r="0" g="0" b="0"/>
              </a:effectRef>
              <a:fontRef idx="none"/>
            </p:style>
          </p:cxnSp>
          <p:cxnSp>
            <p:nvCxnSpPr>
              <p:cNvPr id="74" name="直接连接符 73">
                <a:extLst>
                  <a:ext uri="{FF2B5EF4-FFF2-40B4-BE49-F238E27FC236}">
                    <a16:creationId xmlns:a16="http://schemas.microsoft.com/office/drawing/2014/main" xmlns="" id="{14510786-AC5C-4535-8940-05E3D95C256D}"/>
                  </a:ext>
                </a:extLst>
              </p:cNvPr>
              <p:cNvCxnSpPr/>
              <p:nvPr/>
            </p:nvCxnSpPr>
            <p:spPr>
              <a:xfrm rot="7560000" flipV="1">
                <a:off x="2701634" y="2833904"/>
                <a:ext cx="0" cy="257405"/>
              </a:xfrm>
              <a:prstGeom prst="line">
                <a:avLst/>
              </a:prstGeom>
              <a:noFill/>
              <a:ln w="3175" cap="flat">
                <a:solidFill>
                  <a:schemeClr val="accent3">
                    <a:lumMod val="20000"/>
                    <a:lumOff val="80000"/>
                  </a:schemeClr>
                </a:solidFill>
                <a:prstDash val="solid"/>
                <a:miter lim="400000"/>
                <a:headEnd type="none" w="med" len="med"/>
                <a:tailEnd type="none" w="med" len="med"/>
              </a:ln>
              <a:effectLst/>
              <a:sp3d/>
            </p:spPr>
            <p:style>
              <a:lnRef idx="0">
                <a:scrgbClr r="0" g="0" b="0"/>
              </a:lnRef>
              <a:fillRef idx="0">
                <a:scrgbClr r="0" g="0" b="0"/>
              </a:fillRef>
              <a:effectRef idx="0">
                <a:scrgbClr r="0" g="0" b="0"/>
              </a:effectRef>
              <a:fontRef idx="none"/>
            </p:style>
          </p:cxnSp>
          <p:cxnSp>
            <p:nvCxnSpPr>
              <p:cNvPr id="75" name="直接连接符 74">
                <a:extLst>
                  <a:ext uri="{FF2B5EF4-FFF2-40B4-BE49-F238E27FC236}">
                    <a16:creationId xmlns:a16="http://schemas.microsoft.com/office/drawing/2014/main" xmlns="" id="{0308BAE9-9524-4BC2-BFA9-F0018FB57D61}"/>
                  </a:ext>
                </a:extLst>
              </p:cNvPr>
              <p:cNvCxnSpPr/>
              <p:nvPr/>
            </p:nvCxnSpPr>
            <p:spPr>
              <a:xfrm rot="9720000" flipV="1">
                <a:off x="2439981" y="3024007"/>
                <a:ext cx="0" cy="257405"/>
              </a:xfrm>
              <a:prstGeom prst="line">
                <a:avLst/>
              </a:prstGeom>
              <a:noFill/>
              <a:ln w="3175" cap="flat">
                <a:solidFill>
                  <a:schemeClr val="accent3">
                    <a:lumMod val="20000"/>
                    <a:lumOff val="80000"/>
                  </a:schemeClr>
                </a:solidFill>
                <a:prstDash val="solid"/>
                <a:miter lim="400000"/>
                <a:headEnd type="none" w="med" len="med"/>
                <a:tailEnd type="none" w="med" len="med"/>
              </a:ln>
              <a:effectLst/>
              <a:sp3d/>
            </p:spPr>
            <p:style>
              <a:lnRef idx="0">
                <a:scrgbClr r="0" g="0" b="0"/>
              </a:lnRef>
              <a:fillRef idx="0">
                <a:scrgbClr r="0" g="0" b="0"/>
              </a:fillRef>
              <a:effectRef idx="0">
                <a:scrgbClr r="0" g="0" b="0"/>
              </a:effectRef>
              <a:fontRef idx="none"/>
            </p:style>
          </p:cxnSp>
          <p:cxnSp>
            <p:nvCxnSpPr>
              <p:cNvPr id="76" name="直接连接符 75">
                <a:extLst>
                  <a:ext uri="{FF2B5EF4-FFF2-40B4-BE49-F238E27FC236}">
                    <a16:creationId xmlns:a16="http://schemas.microsoft.com/office/drawing/2014/main" xmlns="" id="{DE681093-9CB5-4556-AE95-018D43D8B3E2}"/>
                  </a:ext>
                </a:extLst>
              </p:cNvPr>
              <p:cNvCxnSpPr/>
              <p:nvPr/>
            </p:nvCxnSpPr>
            <p:spPr>
              <a:xfrm rot="11880000" flipV="1">
                <a:off x="2116559" y="3024007"/>
                <a:ext cx="0" cy="257405"/>
              </a:xfrm>
              <a:prstGeom prst="line">
                <a:avLst/>
              </a:prstGeom>
              <a:noFill/>
              <a:ln w="3175" cap="flat">
                <a:solidFill>
                  <a:schemeClr val="accent3">
                    <a:lumMod val="20000"/>
                    <a:lumOff val="80000"/>
                  </a:schemeClr>
                </a:solidFill>
                <a:prstDash val="solid"/>
                <a:miter lim="400000"/>
                <a:headEnd type="none" w="med" len="med"/>
                <a:tailEnd type="none" w="med" len="med"/>
              </a:ln>
              <a:effectLst/>
              <a:sp3d/>
            </p:spPr>
            <p:style>
              <a:lnRef idx="0">
                <a:scrgbClr r="0" g="0" b="0"/>
              </a:lnRef>
              <a:fillRef idx="0">
                <a:scrgbClr r="0" g="0" b="0"/>
              </a:fillRef>
              <a:effectRef idx="0">
                <a:scrgbClr r="0" g="0" b="0"/>
              </a:effectRef>
              <a:fontRef idx="none"/>
            </p:style>
          </p:cxnSp>
          <p:cxnSp>
            <p:nvCxnSpPr>
              <p:cNvPr id="77" name="直接连接符 76">
                <a:extLst>
                  <a:ext uri="{FF2B5EF4-FFF2-40B4-BE49-F238E27FC236}">
                    <a16:creationId xmlns:a16="http://schemas.microsoft.com/office/drawing/2014/main" xmlns="" id="{42123203-D733-4F37-986D-EC6AFAA8B205}"/>
                  </a:ext>
                </a:extLst>
              </p:cNvPr>
              <p:cNvCxnSpPr/>
              <p:nvPr/>
            </p:nvCxnSpPr>
            <p:spPr>
              <a:xfrm rot="14040000" flipV="1">
                <a:off x="1854906" y="2833904"/>
                <a:ext cx="0" cy="257405"/>
              </a:xfrm>
              <a:prstGeom prst="line">
                <a:avLst/>
              </a:prstGeom>
              <a:noFill/>
              <a:ln w="3175" cap="flat">
                <a:solidFill>
                  <a:schemeClr val="accent3">
                    <a:lumMod val="20000"/>
                    <a:lumOff val="80000"/>
                  </a:schemeClr>
                </a:solidFill>
                <a:prstDash val="solid"/>
                <a:miter lim="400000"/>
                <a:headEnd type="none" w="med" len="med"/>
                <a:tailEnd type="none" w="med" len="med"/>
              </a:ln>
              <a:effectLst/>
              <a:sp3d/>
            </p:spPr>
            <p:style>
              <a:lnRef idx="0">
                <a:scrgbClr r="0" g="0" b="0"/>
              </a:lnRef>
              <a:fillRef idx="0">
                <a:scrgbClr r="0" g="0" b="0"/>
              </a:fillRef>
              <a:effectRef idx="0">
                <a:scrgbClr r="0" g="0" b="0"/>
              </a:effectRef>
              <a:fontRef idx="none"/>
            </p:style>
          </p:cxnSp>
        </p:grpSp>
        <p:grpSp>
          <p:nvGrpSpPr>
            <p:cNvPr id="54" name="组合 53">
              <a:extLst>
                <a:ext uri="{FF2B5EF4-FFF2-40B4-BE49-F238E27FC236}">
                  <a16:creationId xmlns:a16="http://schemas.microsoft.com/office/drawing/2014/main" xmlns="" id="{5A35BCF3-FA73-426F-8852-054FE4223885}"/>
                </a:ext>
              </a:extLst>
            </p:cNvPr>
            <p:cNvGrpSpPr/>
            <p:nvPr/>
          </p:nvGrpSpPr>
          <p:grpSpPr>
            <a:xfrm>
              <a:off x="717665" y="910171"/>
              <a:ext cx="2981960" cy="2981960"/>
              <a:chOff x="4931453" y="1197134"/>
              <a:chExt cx="3404048" cy="3404048"/>
            </a:xfrm>
          </p:grpSpPr>
          <p:pic>
            <p:nvPicPr>
              <p:cNvPr id="65" name="图片 64">
                <a:extLst>
                  <a:ext uri="{FF2B5EF4-FFF2-40B4-BE49-F238E27FC236}">
                    <a16:creationId xmlns:a16="http://schemas.microsoft.com/office/drawing/2014/main" xmlns="" id="{3229ED00-0F32-440E-9D11-13322E4359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1453" y="1197134"/>
                <a:ext cx="3404048" cy="3404048"/>
              </a:xfrm>
              <a:prstGeom prst="rect">
                <a:avLst/>
              </a:prstGeom>
            </p:spPr>
          </p:pic>
          <p:sp>
            <p:nvSpPr>
              <p:cNvPr id="66" name="椭圆 65">
                <a:extLst>
                  <a:ext uri="{FF2B5EF4-FFF2-40B4-BE49-F238E27FC236}">
                    <a16:creationId xmlns:a16="http://schemas.microsoft.com/office/drawing/2014/main" xmlns="" id="{76A55B17-E3C5-4C13-9DB4-43E39218D571}"/>
                  </a:ext>
                </a:extLst>
              </p:cNvPr>
              <p:cNvSpPr/>
              <p:nvPr/>
            </p:nvSpPr>
            <p:spPr>
              <a:xfrm>
                <a:off x="6143843" y="2426196"/>
                <a:ext cx="979269" cy="979269"/>
              </a:xfrm>
              <a:prstGeom prst="ellipse">
                <a:avLst/>
              </a:prstGeom>
              <a:solidFill>
                <a:schemeClr val="bg1"/>
              </a:solidFill>
              <a:ln w="9525" cap="flat">
                <a:solidFill>
                  <a:schemeClr val="bg1"/>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noAutofit/>
              </a:bodyPr>
              <a:lstStyle/>
              <a:p>
                <a:pPr algn="l" defTabSz="309245"/>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67" name="文本框 66">
                <a:extLst>
                  <a:ext uri="{FF2B5EF4-FFF2-40B4-BE49-F238E27FC236}">
                    <a16:creationId xmlns:a16="http://schemas.microsoft.com/office/drawing/2014/main" xmlns="" id="{767C946A-2032-4C99-9E6C-3702E2870BBF}"/>
                  </a:ext>
                </a:extLst>
              </p:cNvPr>
              <p:cNvSpPr txBox="1"/>
              <p:nvPr/>
            </p:nvSpPr>
            <p:spPr>
              <a:xfrm>
                <a:off x="6226675" y="2795948"/>
                <a:ext cx="837914" cy="2589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zh-CN" altLang="en-US" sz="1600"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思泉云平台</a:t>
                </a:r>
                <a:endParaRPr kumimoji="0" lang="en-US" altLang="zh-CN" sz="1600" b="1" i="0" u="none" strike="noStrike" cap="none" spc="0" normalizeH="0" baseline="0" dirty="0">
                  <a:ln>
                    <a:noFill/>
                  </a:ln>
                  <a:solidFill>
                    <a:schemeClr val="tx2"/>
                  </a:solidFill>
                  <a:effectLst/>
                  <a:uFillTx/>
                  <a:latin typeface="微软雅黑" panose="020B0503020204020204" pitchFamily="34" charset="-122"/>
                  <a:ea typeface="微软雅黑" panose="020B0503020204020204" pitchFamily="34" charset="-122"/>
                  <a:cs typeface="微软雅黑" panose="020B0503020204020204" pitchFamily="34" charset="-122"/>
                  <a:sym typeface="Helvetica Light"/>
                </a:endParaRPr>
              </a:p>
            </p:txBody>
          </p:sp>
        </p:grpSp>
        <p:sp>
          <p:nvSpPr>
            <p:cNvPr id="55" name="文本框 54">
              <a:extLst>
                <a:ext uri="{FF2B5EF4-FFF2-40B4-BE49-F238E27FC236}">
                  <a16:creationId xmlns:a16="http://schemas.microsoft.com/office/drawing/2014/main" xmlns="" id="{651C8E5F-D89D-48FB-A75D-0C3DF195F930}"/>
                </a:ext>
              </a:extLst>
            </p:cNvPr>
            <p:cNvSpPr txBox="1"/>
            <p:nvPr/>
          </p:nvSpPr>
          <p:spPr>
            <a:xfrm>
              <a:off x="1541771" y="1271757"/>
              <a:ext cx="653941" cy="220205"/>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个人事务</a:t>
              </a:r>
            </a:p>
          </p:txBody>
        </p:sp>
        <p:sp>
          <p:nvSpPr>
            <p:cNvPr id="56" name="文本框 55">
              <a:extLst>
                <a:ext uri="{FF2B5EF4-FFF2-40B4-BE49-F238E27FC236}">
                  <a16:creationId xmlns:a16="http://schemas.microsoft.com/office/drawing/2014/main" xmlns="" id="{D52F452E-41B5-4E2F-B0C3-40119E637505}"/>
                </a:ext>
              </a:extLst>
            </p:cNvPr>
            <p:cNvSpPr txBox="1"/>
            <p:nvPr/>
          </p:nvSpPr>
          <p:spPr>
            <a:xfrm>
              <a:off x="2243669" y="1271757"/>
              <a:ext cx="653941" cy="220205"/>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流程中心</a:t>
              </a:r>
            </a:p>
          </p:txBody>
        </p:sp>
        <p:sp>
          <p:nvSpPr>
            <p:cNvPr id="57" name="文本框 56">
              <a:extLst>
                <a:ext uri="{FF2B5EF4-FFF2-40B4-BE49-F238E27FC236}">
                  <a16:creationId xmlns:a16="http://schemas.microsoft.com/office/drawing/2014/main" xmlns="" id="{F028763E-8161-4203-B466-1AF090D42FD0}"/>
                </a:ext>
              </a:extLst>
            </p:cNvPr>
            <p:cNvSpPr txBox="1"/>
            <p:nvPr/>
          </p:nvSpPr>
          <p:spPr>
            <a:xfrm>
              <a:off x="2795136" y="1648117"/>
              <a:ext cx="653941" cy="220205"/>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工作计划</a:t>
              </a:r>
            </a:p>
          </p:txBody>
        </p:sp>
        <p:sp>
          <p:nvSpPr>
            <p:cNvPr id="58" name="文本框 57">
              <a:extLst>
                <a:ext uri="{FF2B5EF4-FFF2-40B4-BE49-F238E27FC236}">
                  <a16:creationId xmlns:a16="http://schemas.microsoft.com/office/drawing/2014/main" xmlns="" id="{CB593B82-E47D-4A3C-BE0D-8091F2021C69}"/>
                </a:ext>
              </a:extLst>
            </p:cNvPr>
            <p:cNvSpPr txBox="1"/>
            <p:nvPr/>
          </p:nvSpPr>
          <p:spPr>
            <a:xfrm>
              <a:off x="1519235" y="3303914"/>
              <a:ext cx="653941" cy="220205"/>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图书管理</a:t>
              </a:r>
            </a:p>
          </p:txBody>
        </p:sp>
        <p:sp>
          <p:nvSpPr>
            <p:cNvPr id="59" name="文本框 58">
              <a:extLst>
                <a:ext uri="{FF2B5EF4-FFF2-40B4-BE49-F238E27FC236}">
                  <a16:creationId xmlns:a16="http://schemas.microsoft.com/office/drawing/2014/main" xmlns="" id="{21A02456-4B8E-4763-A365-2BE6E6098EF2}"/>
                </a:ext>
              </a:extLst>
            </p:cNvPr>
            <p:cNvSpPr txBox="1"/>
            <p:nvPr/>
          </p:nvSpPr>
          <p:spPr>
            <a:xfrm>
              <a:off x="2760943" y="2899377"/>
              <a:ext cx="653941" cy="220205"/>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会议管理</a:t>
              </a:r>
            </a:p>
          </p:txBody>
        </p:sp>
        <p:sp>
          <p:nvSpPr>
            <p:cNvPr id="60" name="文本框 59">
              <a:extLst>
                <a:ext uri="{FF2B5EF4-FFF2-40B4-BE49-F238E27FC236}">
                  <a16:creationId xmlns:a16="http://schemas.microsoft.com/office/drawing/2014/main" xmlns="" id="{6043314A-A140-4DBF-918B-4E6BDE55BD0E}"/>
                </a:ext>
              </a:extLst>
            </p:cNvPr>
            <p:cNvSpPr txBox="1"/>
            <p:nvPr/>
          </p:nvSpPr>
          <p:spPr>
            <a:xfrm>
              <a:off x="2217359" y="3303914"/>
              <a:ext cx="653941" cy="220205"/>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车辆管理</a:t>
              </a:r>
            </a:p>
          </p:txBody>
        </p:sp>
        <p:sp>
          <p:nvSpPr>
            <p:cNvPr id="61" name="文本框 60">
              <a:extLst>
                <a:ext uri="{FF2B5EF4-FFF2-40B4-BE49-F238E27FC236}">
                  <a16:creationId xmlns:a16="http://schemas.microsoft.com/office/drawing/2014/main" xmlns="" id="{FD366061-FEAC-489F-8488-ACD564CB67DA}"/>
                </a:ext>
              </a:extLst>
            </p:cNvPr>
            <p:cNvSpPr txBox="1"/>
            <p:nvPr/>
          </p:nvSpPr>
          <p:spPr>
            <a:xfrm>
              <a:off x="2935080" y="2290861"/>
              <a:ext cx="653941" cy="220205"/>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知识管理</a:t>
              </a:r>
            </a:p>
          </p:txBody>
        </p:sp>
        <p:sp>
          <p:nvSpPr>
            <p:cNvPr id="62" name="文本框 61">
              <a:extLst>
                <a:ext uri="{FF2B5EF4-FFF2-40B4-BE49-F238E27FC236}">
                  <a16:creationId xmlns:a16="http://schemas.microsoft.com/office/drawing/2014/main" xmlns="" id="{0370B9D9-CBD0-45E5-B1A8-F8CF5FAB3837}"/>
                </a:ext>
              </a:extLst>
            </p:cNvPr>
            <p:cNvSpPr txBox="1"/>
            <p:nvPr/>
          </p:nvSpPr>
          <p:spPr>
            <a:xfrm>
              <a:off x="1017110" y="2899377"/>
              <a:ext cx="653941" cy="220205"/>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印章管理</a:t>
              </a:r>
            </a:p>
          </p:txBody>
        </p:sp>
        <p:sp>
          <p:nvSpPr>
            <p:cNvPr id="63" name="文本框 62">
              <a:extLst>
                <a:ext uri="{FF2B5EF4-FFF2-40B4-BE49-F238E27FC236}">
                  <a16:creationId xmlns:a16="http://schemas.microsoft.com/office/drawing/2014/main" xmlns="" id="{BA3609CA-F7F4-4AA1-BA13-93483F3160B8}"/>
                </a:ext>
              </a:extLst>
            </p:cNvPr>
            <p:cNvSpPr txBox="1"/>
            <p:nvPr/>
          </p:nvSpPr>
          <p:spPr>
            <a:xfrm>
              <a:off x="809639" y="2290861"/>
              <a:ext cx="653941" cy="220205"/>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企业论坛</a:t>
              </a:r>
            </a:p>
          </p:txBody>
        </p:sp>
        <p:sp>
          <p:nvSpPr>
            <p:cNvPr id="64" name="文本框 63">
              <a:extLst>
                <a:ext uri="{FF2B5EF4-FFF2-40B4-BE49-F238E27FC236}">
                  <a16:creationId xmlns:a16="http://schemas.microsoft.com/office/drawing/2014/main" xmlns="" id="{FF4D1044-B35C-4672-961E-22E2FFC192BD}"/>
                </a:ext>
              </a:extLst>
            </p:cNvPr>
            <p:cNvSpPr txBox="1"/>
            <p:nvPr/>
          </p:nvSpPr>
          <p:spPr>
            <a:xfrm>
              <a:off x="1023837" y="1648117"/>
              <a:ext cx="653941" cy="220205"/>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门户系统</a:t>
              </a:r>
            </a:p>
          </p:txBody>
        </p:sp>
      </p:grpSp>
    </p:spTree>
    <p:extLst>
      <p:ext uri="{BB962C8B-B14F-4D97-AF65-F5344CB8AC3E}">
        <p14:creationId xmlns:p14="http://schemas.microsoft.com/office/powerpoint/2010/main" val="5619356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968606" y="1666873"/>
            <a:ext cx="2272911" cy="4672860"/>
            <a:chOff x="6235311" y="1743075"/>
            <a:chExt cx="2272911" cy="4095750"/>
          </a:xfrm>
        </p:grpSpPr>
        <p:sp>
          <p:nvSpPr>
            <p:cNvPr id="22" name="矩形 28"/>
            <p:cNvSpPr>
              <a:spLocks noChangeArrowheads="1"/>
            </p:cNvSpPr>
            <p:nvPr/>
          </p:nvSpPr>
          <p:spPr bwMode="auto">
            <a:xfrm>
              <a:off x="6497916" y="1743075"/>
              <a:ext cx="1720130" cy="4095750"/>
            </a:xfrm>
            <a:prstGeom prst="rect">
              <a:avLst/>
            </a:prstGeom>
            <a:solidFill>
              <a:srgbClr val="BE8C83"/>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 name="任意多边形: 形状 52">
              <a:extLst>
                <a:ext uri="{FF2B5EF4-FFF2-40B4-BE49-F238E27FC236}">
                  <a16:creationId xmlns:a16="http://schemas.microsoft.com/office/drawing/2014/main" xmlns="" id="{89DEACD5-6186-4447-8EED-10D4DAE19777}"/>
                </a:ext>
              </a:extLst>
            </p:cNvPr>
            <p:cNvSpPr/>
            <p:nvPr/>
          </p:nvSpPr>
          <p:spPr>
            <a:xfrm>
              <a:off x="6235311" y="3087690"/>
              <a:ext cx="2272911" cy="532850"/>
            </a:xfrm>
            <a:custGeom>
              <a:avLst/>
              <a:gdLst>
                <a:gd name="connsiteX0" fmla="*/ 0 w 2521252"/>
                <a:gd name="connsiteY0" fmla="*/ 0 h 532850"/>
                <a:gd name="connsiteX1" fmla="*/ 2521252 w 2521252"/>
                <a:gd name="connsiteY1" fmla="*/ 0 h 532850"/>
                <a:gd name="connsiteX2" fmla="*/ 2521252 w 2521252"/>
                <a:gd name="connsiteY2" fmla="*/ 532850 h 532850"/>
                <a:gd name="connsiteX3" fmla="*/ 0 w 2521252"/>
                <a:gd name="connsiteY3" fmla="*/ 532850 h 532850"/>
                <a:gd name="connsiteX4" fmla="*/ 0 w 2521252"/>
                <a:gd name="connsiteY4" fmla="*/ 0 h 532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252" h="532850">
                  <a:moveTo>
                    <a:pt x="0" y="0"/>
                  </a:moveTo>
                  <a:lnTo>
                    <a:pt x="2521252" y="0"/>
                  </a:lnTo>
                  <a:lnTo>
                    <a:pt x="2521252" y="532850"/>
                  </a:lnTo>
                  <a:lnTo>
                    <a:pt x="0" y="5328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CN" altLang="en-US" sz="2800" dirty="0">
                  <a:solidFill>
                    <a:schemeClr val="bg1"/>
                  </a:solidFill>
                  <a:latin typeface="微软雅黑" panose="020B0503020204020204" pitchFamily="34" charset="-122"/>
                  <a:ea typeface="微软雅黑" panose="020B0503020204020204" pitchFamily="34" charset="-122"/>
                </a:rPr>
                <a:t>竞争</a:t>
              </a:r>
              <a:r>
                <a:rPr lang="en-US" altLang="zh-CN" sz="2800" dirty="0">
                  <a:solidFill>
                    <a:schemeClr val="bg1"/>
                  </a:solidFill>
                  <a:latin typeface="微软雅黑" panose="020B0503020204020204" pitchFamily="34" charset="-122"/>
                  <a:ea typeface="微软雅黑" panose="020B0503020204020204" pitchFamily="34" charset="-122"/>
                </a:rPr>
                <a:t>/</a:t>
              </a:r>
              <a:r>
                <a:rPr lang="zh-CN" altLang="en-US" sz="2800" dirty="0">
                  <a:solidFill>
                    <a:schemeClr val="bg1"/>
                  </a:solidFill>
                  <a:latin typeface="微软雅黑" panose="020B0503020204020204" pitchFamily="34" charset="-122"/>
                  <a:ea typeface="微软雅黑" panose="020B0503020204020204" pitchFamily="34" charset="-122"/>
                </a:rPr>
                <a:t>目标</a:t>
              </a:r>
            </a:p>
          </p:txBody>
        </p:sp>
        <p:sp>
          <p:nvSpPr>
            <p:cNvPr id="54" name="文本框 53">
              <a:extLst>
                <a:ext uri="{FF2B5EF4-FFF2-40B4-BE49-F238E27FC236}">
                  <a16:creationId xmlns:a16="http://schemas.microsoft.com/office/drawing/2014/main" xmlns="" id="{5A588DED-0BB9-4719-8301-D4B2CB803078}"/>
                </a:ext>
              </a:extLst>
            </p:cNvPr>
            <p:cNvSpPr txBox="1"/>
            <p:nvPr/>
          </p:nvSpPr>
          <p:spPr>
            <a:xfrm>
              <a:off x="6372442" y="3681636"/>
              <a:ext cx="2033738" cy="1719445"/>
            </a:xfrm>
            <a:prstGeom prst="rect">
              <a:avLst/>
            </a:prstGeom>
            <a:noFill/>
          </p:spPr>
          <p:txBody>
            <a:bodyPr wrap="square" rtlCol="0">
              <a:spAutoFit/>
            </a:bodyPr>
            <a:lstStyle/>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竞争对手</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竞争信息</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竞争分析</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目标设定</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目标达成</a:t>
              </a:r>
            </a:p>
          </p:txBody>
        </p:sp>
        <p:sp>
          <p:nvSpPr>
            <p:cNvPr id="27" name="椭圆 33"/>
            <p:cNvSpPr>
              <a:spLocks noChangeArrowheads="1"/>
            </p:cNvSpPr>
            <p:nvPr/>
          </p:nvSpPr>
          <p:spPr bwMode="auto">
            <a:xfrm>
              <a:off x="6906456" y="2022483"/>
              <a:ext cx="938137" cy="938137"/>
            </a:xfrm>
            <a:prstGeom prst="diamond">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29" name="矩形 35"/>
          <p:cNvSpPr>
            <a:spLocks noChangeArrowheads="1"/>
          </p:cNvSpPr>
          <p:nvPr/>
        </p:nvSpPr>
        <p:spPr bwMode="auto">
          <a:xfrm>
            <a:off x="8157835" y="1666873"/>
            <a:ext cx="1726391" cy="4672860"/>
          </a:xfrm>
          <a:prstGeom prst="rect">
            <a:avLst/>
          </a:prstGeom>
          <a:solidFill>
            <a:srgbClr val="3D527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5" name="任意多边形: 形状 54">
            <a:extLst>
              <a:ext uri="{FF2B5EF4-FFF2-40B4-BE49-F238E27FC236}">
                <a16:creationId xmlns:a16="http://schemas.microsoft.com/office/drawing/2014/main" xmlns="" id="{DB0669BF-8741-4CF8-80B5-4B1B4A2D022D}"/>
              </a:ext>
            </a:extLst>
          </p:cNvPr>
          <p:cNvSpPr/>
          <p:nvPr/>
        </p:nvSpPr>
        <p:spPr>
          <a:xfrm>
            <a:off x="7892496" y="3214382"/>
            <a:ext cx="2272911" cy="578370"/>
          </a:xfrm>
          <a:custGeom>
            <a:avLst/>
            <a:gdLst>
              <a:gd name="connsiteX0" fmla="*/ 0 w 2521252"/>
              <a:gd name="connsiteY0" fmla="*/ 0 h 532850"/>
              <a:gd name="connsiteX1" fmla="*/ 2521252 w 2521252"/>
              <a:gd name="connsiteY1" fmla="*/ 0 h 532850"/>
              <a:gd name="connsiteX2" fmla="*/ 2521252 w 2521252"/>
              <a:gd name="connsiteY2" fmla="*/ 532850 h 532850"/>
              <a:gd name="connsiteX3" fmla="*/ 0 w 2521252"/>
              <a:gd name="connsiteY3" fmla="*/ 532850 h 532850"/>
              <a:gd name="connsiteX4" fmla="*/ 0 w 2521252"/>
              <a:gd name="connsiteY4" fmla="*/ 0 h 532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252" h="532850">
                <a:moveTo>
                  <a:pt x="0" y="0"/>
                </a:moveTo>
                <a:lnTo>
                  <a:pt x="2521252" y="0"/>
                </a:lnTo>
                <a:lnTo>
                  <a:pt x="2521252" y="532850"/>
                </a:lnTo>
                <a:lnTo>
                  <a:pt x="0" y="5328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bg1"/>
                </a:solidFill>
                <a:latin typeface="微软雅黑" panose="020B0503020204020204" pitchFamily="34" charset="-122"/>
                <a:ea typeface="微软雅黑" panose="020B0503020204020204" pitchFamily="34" charset="-122"/>
              </a:rPr>
              <a:t>售后服务</a:t>
            </a:r>
          </a:p>
        </p:txBody>
      </p:sp>
      <p:sp>
        <p:nvSpPr>
          <p:cNvPr id="56" name="文本框 55">
            <a:extLst>
              <a:ext uri="{FF2B5EF4-FFF2-40B4-BE49-F238E27FC236}">
                <a16:creationId xmlns:a16="http://schemas.microsoft.com/office/drawing/2014/main" xmlns="" id="{F8BC1800-78C7-4A75-A0B2-BD48CFF3C800}"/>
              </a:ext>
            </a:extLst>
          </p:cNvPr>
          <p:cNvSpPr txBox="1"/>
          <p:nvPr/>
        </p:nvSpPr>
        <p:spPr>
          <a:xfrm>
            <a:off x="8029627" y="3880052"/>
            <a:ext cx="2033738" cy="1494402"/>
          </a:xfrm>
          <a:prstGeom prst="rect">
            <a:avLst/>
          </a:prstGeom>
          <a:noFill/>
        </p:spPr>
        <p:txBody>
          <a:bodyPr wrap="square" rtlCol="0">
            <a:spAutoFit/>
          </a:bodyPr>
          <a:lstStyle/>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服务计划</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服务记录</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回访计划</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工单管理</a:t>
            </a:r>
          </a:p>
        </p:txBody>
      </p:sp>
      <p:sp>
        <p:nvSpPr>
          <p:cNvPr id="34" name="椭圆 40"/>
          <p:cNvSpPr>
            <a:spLocks noChangeArrowheads="1"/>
          </p:cNvSpPr>
          <p:nvPr/>
        </p:nvSpPr>
        <p:spPr bwMode="auto">
          <a:xfrm>
            <a:off x="8567206" y="1932037"/>
            <a:ext cx="938137" cy="1018279"/>
          </a:xfrm>
          <a:prstGeom prst="diamond">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 name="组合 1"/>
          <p:cNvGrpSpPr/>
          <p:nvPr/>
        </p:nvGrpSpPr>
        <p:grpSpPr>
          <a:xfrm>
            <a:off x="87909" y="1666872"/>
            <a:ext cx="2272911" cy="4739369"/>
            <a:chOff x="1143831" y="1743075"/>
            <a:chExt cx="2272911" cy="4154046"/>
          </a:xfrm>
        </p:grpSpPr>
        <p:sp>
          <p:nvSpPr>
            <p:cNvPr id="8" name="矩形 7"/>
            <p:cNvSpPr>
              <a:spLocks noChangeArrowheads="1"/>
            </p:cNvSpPr>
            <p:nvPr/>
          </p:nvSpPr>
          <p:spPr bwMode="auto">
            <a:xfrm>
              <a:off x="1393371" y="1743075"/>
              <a:ext cx="1758032" cy="4095750"/>
            </a:xfrm>
            <a:prstGeom prst="rect">
              <a:avLst/>
            </a:prstGeom>
            <a:solidFill>
              <a:srgbClr val="3D527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4" name="任意多边形: 形状 43">
              <a:extLst>
                <a:ext uri="{FF2B5EF4-FFF2-40B4-BE49-F238E27FC236}">
                  <a16:creationId xmlns:a16="http://schemas.microsoft.com/office/drawing/2014/main" xmlns="" id="{29B04CDB-A9A0-492F-8880-2DF588BC18DF}"/>
                </a:ext>
              </a:extLst>
            </p:cNvPr>
            <p:cNvSpPr/>
            <p:nvPr/>
          </p:nvSpPr>
          <p:spPr>
            <a:xfrm>
              <a:off x="1143831" y="3082899"/>
              <a:ext cx="2272911" cy="532850"/>
            </a:xfrm>
            <a:custGeom>
              <a:avLst/>
              <a:gdLst>
                <a:gd name="connsiteX0" fmla="*/ 0 w 2521252"/>
                <a:gd name="connsiteY0" fmla="*/ 0 h 532850"/>
                <a:gd name="connsiteX1" fmla="*/ 2521252 w 2521252"/>
                <a:gd name="connsiteY1" fmla="*/ 0 h 532850"/>
                <a:gd name="connsiteX2" fmla="*/ 2521252 w 2521252"/>
                <a:gd name="connsiteY2" fmla="*/ 532850 h 532850"/>
                <a:gd name="connsiteX3" fmla="*/ 0 w 2521252"/>
                <a:gd name="connsiteY3" fmla="*/ 532850 h 532850"/>
                <a:gd name="connsiteX4" fmla="*/ 0 w 2521252"/>
                <a:gd name="connsiteY4" fmla="*/ 0 h 532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252" h="532850">
                  <a:moveTo>
                    <a:pt x="0" y="0"/>
                  </a:moveTo>
                  <a:lnTo>
                    <a:pt x="2521252" y="0"/>
                  </a:lnTo>
                  <a:lnTo>
                    <a:pt x="2521252" y="532850"/>
                  </a:lnTo>
                  <a:lnTo>
                    <a:pt x="0" y="5328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bg1"/>
                  </a:solidFill>
                  <a:latin typeface="微软雅黑" panose="020B0503020204020204" pitchFamily="34" charset="-122"/>
                  <a:ea typeface="微软雅黑" panose="020B0503020204020204" pitchFamily="34" charset="-122"/>
                </a:rPr>
                <a:t>客户管理</a:t>
              </a:r>
            </a:p>
          </p:txBody>
        </p:sp>
        <p:sp>
          <p:nvSpPr>
            <p:cNvPr id="17" name="文本框 16">
              <a:extLst>
                <a:ext uri="{FF2B5EF4-FFF2-40B4-BE49-F238E27FC236}">
                  <a16:creationId xmlns:a16="http://schemas.microsoft.com/office/drawing/2014/main" xmlns="" id="{C484B9D0-716F-46FE-9AC1-6A45E3FCAF44}"/>
                </a:ext>
              </a:extLst>
            </p:cNvPr>
            <p:cNvSpPr txBox="1"/>
            <p:nvPr/>
          </p:nvSpPr>
          <p:spPr>
            <a:xfrm>
              <a:off x="1280962" y="3681626"/>
              <a:ext cx="2033738" cy="2215495"/>
            </a:xfrm>
            <a:prstGeom prst="rect">
              <a:avLst/>
            </a:prstGeom>
            <a:noFill/>
          </p:spPr>
          <p:txBody>
            <a:bodyPr wrap="square" rtlCol="0">
              <a:spAutoFit/>
            </a:bodyPr>
            <a:lstStyle/>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客户信息</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公海客户</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客户地图</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联  系 人</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客户分配</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工作转交</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工商信息</a:t>
              </a:r>
            </a:p>
          </p:txBody>
        </p:sp>
        <p:sp>
          <p:nvSpPr>
            <p:cNvPr id="13" name="菱形 12"/>
            <p:cNvSpPr>
              <a:spLocks noChangeArrowheads="1"/>
            </p:cNvSpPr>
            <p:nvPr/>
          </p:nvSpPr>
          <p:spPr bwMode="auto">
            <a:xfrm>
              <a:off x="1810581" y="2022483"/>
              <a:ext cx="938137" cy="938137"/>
            </a:xfrm>
            <a:prstGeom prst="diamond">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7" name="图形 6">
              <a:extLst>
                <a:ext uri="{FF2B5EF4-FFF2-40B4-BE49-F238E27FC236}">
                  <a16:creationId xmlns:a16="http://schemas.microsoft.com/office/drawing/2014/main" xmlns="" id="{3A0764BA-8519-407E-9E70-E3A7865BE6BD}"/>
                </a:ext>
              </a:extLst>
            </p:cNvPr>
            <p:cNvPicPr>
              <a:picLocks noChangeAspect="1"/>
            </p:cNvPicPr>
            <p:nvPr/>
          </p:nvPicPr>
          <p:blipFill>
            <a:blip r:embed="rId3">
              <a:extLst>
                <a:ext uri="{96DAC541-7B7A-43D3-8B79-37D633B846F1}">
                  <asvg:svgBlip xmlns:asvg="http://schemas.microsoft.com/office/drawing/2016/SVG/main" xmlns="" r:embed="rId10"/>
                </a:ext>
              </a:extLst>
            </a:blip>
            <a:stretch>
              <a:fillRect/>
            </a:stretch>
          </p:blipFill>
          <p:spPr>
            <a:xfrm>
              <a:off x="2100635" y="2262842"/>
              <a:ext cx="394392" cy="395706"/>
            </a:xfrm>
            <a:prstGeom prst="rect">
              <a:avLst/>
            </a:prstGeom>
          </p:spPr>
        </p:pic>
      </p:grpSp>
      <p:grpSp>
        <p:nvGrpSpPr>
          <p:cNvPr id="46" name="组合 45">
            <a:extLst>
              <a:ext uri="{FF2B5EF4-FFF2-40B4-BE49-F238E27FC236}">
                <a16:creationId xmlns:a16="http://schemas.microsoft.com/office/drawing/2014/main" xmlns="" id="{74D00F4A-1DAE-4832-82EE-FE28F3144024}"/>
              </a:ext>
            </a:extLst>
          </p:cNvPr>
          <p:cNvGrpSpPr/>
          <p:nvPr/>
        </p:nvGrpSpPr>
        <p:grpSpPr>
          <a:xfrm>
            <a:off x="406400" y="325120"/>
            <a:ext cx="6068827" cy="690880"/>
            <a:chOff x="406400" y="325120"/>
            <a:chExt cx="6068827" cy="690880"/>
          </a:xfrm>
        </p:grpSpPr>
        <p:grpSp>
          <p:nvGrpSpPr>
            <p:cNvPr id="47" name="组合 46">
              <a:extLst>
                <a:ext uri="{FF2B5EF4-FFF2-40B4-BE49-F238E27FC236}">
                  <a16:creationId xmlns:a16="http://schemas.microsoft.com/office/drawing/2014/main" xmlns="" id="{984BFD76-E91C-47BA-B1CF-A0953E8A3FF6}"/>
                </a:ext>
              </a:extLst>
            </p:cNvPr>
            <p:cNvGrpSpPr/>
            <p:nvPr/>
          </p:nvGrpSpPr>
          <p:grpSpPr>
            <a:xfrm>
              <a:off x="406400" y="325120"/>
              <a:ext cx="690880" cy="690880"/>
              <a:chOff x="3362960" y="1706880"/>
              <a:chExt cx="924560" cy="924560"/>
            </a:xfrm>
          </p:grpSpPr>
          <p:sp>
            <p:nvSpPr>
              <p:cNvPr id="49" name="椭圆 48">
                <a:extLst>
                  <a:ext uri="{FF2B5EF4-FFF2-40B4-BE49-F238E27FC236}">
                    <a16:creationId xmlns:a16="http://schemas.microsoft.com/office/drawing/2014/main" xmlns="" id="{D247953B-875D-4A72-A303-69795A1BC50C}"/>
                  </a:ext>
                </a:extLst>
              </p:cNvPr>
              <p:cNvSpPr/>
              <p:nvPr/>
            </p:nvSpPr>
            <p:spPr>
              <a:xfrm>
                <a:off x="3362960" y="1706880"/>
                <a:ext cx="924560" cy="92456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A84EA215-3062-4535-93CC-A2C2570ADD74}"/>
                  </a:ext>
                </a:extLst>
              </p:cNvPr>
              <p:cNvSpPr/>
              <p:nvPr/>
            </p:nvSpPr>
            <p:spPr>
              <a:xfrm>
                <a:off x="3454400" y="1793240"/>
                <a:ext cx="751840" cy="751840"/>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82251406-8CD4-45C7-A06B-4E976475820B}"/>
                  </a:ext>
                </a:extLst>
              </p:cNvPr>
              <p:cNvSpPr/>
              <p:nvPr/>
            </p:nvSpPr>
            <p:spPr>
              <a:xfrm>
                <a:off x="3538220" y="1882140"/>
                <a:ext cx="574040" cy="57404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文本框 47">
              <a:extLst>
                <a:ext uri="{FF2B5EF4-FFF2-40B4-BE49-F238E27FC236}">
                  <a16:creationId xmlns:a16="http://schemas.microsoft.com/office/drawing/2014/main" xmlns="" id="{2F6DF269-16E5-4132-B4BB-54158BC537A4}"/>
                </a:ext>
              </a:extLst>
            </p:cNvPr>
            <p:cNvSpPr txBox="1"/>
            <p:nvPr/>
          </p:nvSpPr>
          <p:spPr>
            <a:xfrm>
              <a:off x="1240648" y="408950"/>
              <a:ext cx="5234579" cy="523220"/>
            </a:xfrm>
            <a:prstGeom prst="rect">
              <a:avLst/>
            </a:prstGeom>
            <a:noFill/>
          </p:spPr>
          <p:txBody>
            <a:bodyPr wrap="square" rtlCol="0">
              <a:spAutoFit/>
            </a:bodyPr>
            <a:lstStyle/>
            <a:p>
              <a:r>
                <a:rPr lang="en-US" altLang="zh-CN" sz="2800" dirty="0">
                  <a:solidFill>
                    <a:schemeClr val="bg1"/>
                  </a:solidFill>
                  <a:latin typeface="苹方 粗体" panose="020B0600000000000000" pitchFamily="34" charset="-122"/>
                  <a:ea typeface="苹方 粗体" panose="020B0600000000000000" pitchFamily="34" charset="-122"/>
                </a:rPr>
                <a:t>CRM</a:t>
              </a:r>
              <a:r>
                <a:rPr lang="zh-CN" altLang="en-US" sz="2800" dirty="0">
                  <a:solidFill>
                    <a:schemeClr val="bg1"/>
                  </a:solidFill>
                  <a:latin typeface="苹方 粗体" panose="020B0600000000000000" pitchFamily="34" charset="-122"/>
                  <a:ea typeface="苹方 粗体" panose="020B0600000000000000" pitchFamily="34" charset="-122"/>
                </a:rPr>
                <a:t>功能</a:t>
              </a:r>
              <a:endParaRPr lang="en-US" altLang="zh-CN" sz="2800" dirty="0">
                <a:solidFill>
                  <a:schemeClr val="bg1"/>
                </a:solidFill>
                <a:latin typeface="苹方 粗体" panose="020B0600000000000000" pitchFamily="34" charset="-122"/>
                <a:ea typeface="苹方 粗体" panose="020B0600000000000000" pitchFamily="34" charset="-122"/>
              </a:endParaRPr>
            </a:p>
          </p:txBody>
        </p:sp>
      </p:grpSp>
      <p:sp>
        <p:nvSpPr>
          <p:cNvPr id="15" name="矩形 14"/>
          <p:cNvSpPr>
            <a:spLocks noChangeArrowheads="1"/>
          </p:cNvSpPr>
          <p:nvPr/>
        </p:nvSpPr>
        <p:spPr bwMode="auto">
          <a:xfrm>
            <a:off x="2330240" y="1666873"/>
            <a:ext cx="1709879" cy="4672860"/>
          </a:xfrm>
          <a:prstGeom prst="rect">
            <a:avLst/>
          </a:prstGeom>
          <a:solidFill>
            <a:srgbClr val="BE8C83"/>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2" name="文本框 51">
            <a:extLst>
              <a:ext uri="{FF2B5EF4-FFF2-40B4-BE49-F238E27FC236}">
                <a16:creationId xmlns:a16="http://schemas.microsoft.com/office/drawing/2014/main" xmlns="" id="{B5D77F57-13A2-406C-8912-428ECE7F569A}"/>
              </a:ext>
            </a:extLst>
          </p:cNvPr>
          <p:cNvSpPr txBox="1"/>
          <p:nvPr/>
        </p:nvSpPr>
        <p:spPr>
          <a:xfrm>
            <a:off x="2166944" y="3879505"/>
            <a:ext cx="2033738" cy="2238263"/>
          </a:xfrm>
          <a:prstGeom prst="rect">
            <a:avLst/>
          </a:prstGeom>
          <a:noFill/>
        </p:spPr>
        <p:txBody>
          <a:bodyPr wrap="square" rtlCol="0">
            <a:spAutoFit/>
          </a:bodyPr>
          <a:lstStyle>
            <a:defPPr>
              <a:defRPr lang="zh-CN"/>
            </a:defPPr>
            <a:lvl1pPr lvl="0" algn="ctr" defTabSz="622300">
              <a:lnSpc>
                <a:spcPts val="2000"/>
              </a:lnSpc>
              <a:spcBef>
                <a:spcPct val="0"/>
              </a:spcBef>
              <a:spcAft>
                <a:spcPct val="35000"/>
              </a:spcAft>
              <a:defRPr sz="1600">
                <a:solidFill>
                  <a:schemeClr val="bg1"/>
                </a:solidFill>
                <a:latin typeface="微软雅黑" panose="020B0503020204020204" pitchFamily="34" charset="-122"/>
                <a:ea typeface="微软雅黑" panose="020B0503020204020204" pitchFamily="34" charset="-122"/>
              </a:defRPr>
            </a:lvl1pPr>
          </a:lstStyle>
          <a:p>
            <a:r>
              <a:rPr lang="zh-CN" altLang="en-US" dirty="0"/>
              <a:t>线索转换</a:t>
            </a:r>
            <a:endParaRPr lang="en-US" altLang="zh-CN" dirty="0"/>
          </a:p>
          <a:p>
            <a:r>
              <a:rPr lang="zh-CN" altLang="en-US" dirty="0"/>
              <a:t>任务计划</a:t>
            </a:r>
            <a:endParaRPr lang="en-US" altLang="zh-CN" dirty="0"/>
          </a:p>
          <a:p>
            <a:r>
              <a:rPr lang="zh-CN" altLang="en-US" dirty="0"/>
              <a:t>任务历史</a:t>
            </a:r>
            <a:endParaRPr lang="en-US" altLang="zh-CN" dirty="0"/>
          </a:p>
          <a:p>
            <a:r>
              <a:rPr lang="zh-CN" altLang="en-US" dirty="0"/>
              <a:t>沟通记录</a:t>
            </a:r>
            <a:endParaRPr lang="en-US" altLang="zh-CN" dirty="0"/>
          </a:p>
          <a:p>
            <a:r>
              <a:rPr lang="zh-CN" altLang="en-US" dirty="0"/>
              <a:t>呼叫中心</a:t>
            </a:r>
            <a:endParaRPr lang="en-US" altLang="zh-CN" dirty="0"/>
          </a:p>
          <a:p>
            <a:r>
              <a:rPr lang="zh-CN" altLang="en-US" dirty="0"/>
              <a:t>短信</a:t>
            </a:r>
            <a:r>
              <a:rPr lang="en-US" altLang="zh-CN" dirty="0"/>
              <a:t>/</a:t>
            </a:r>
            <a:r>
              <a:rPr lang="zh-CN" altLang="en-US" dirty="0"/>
              <a:t>邮件</a:t>
            </a:r>
          </a:p>
        </p:txBody>
      </p:sp>
      <p:pic>
        <p:nvPicPr>
          <p:cNvPr id="3" name="图形 2">
            <a:extLst>
              <a:ext uri="{FF2B5EF4-FFF2-40B4-BE49-F238E27FC236}">
                <a16:creationId xmlns:a16="http://schemas.microsoft.com/office/drawing/2014/main" xmlns="" id="{37AD202A-8AFE-46E7-A39E-2C458BF61415}"/>
              </a:ext>
            </a:extLst>
          </p:cNvPr>
          <p:cNvPicPr>
            <a:picLocks noChangeAspect="1"/>
          </p:cNvPicPr>
          <p:nvPr/>
        </p:nvPicPr>
        <p:blipFill>
          <a:blip r:embed="rId11">
            <a:extLst>
              <a:ext uri="{96DAC541-7B7A-43D3-8B79-37D633B846F1}">
                <asvg:svgBlip xmlns:asvg="http://schemas.microsoft.com/office/drawing/2016/SVG/main" xmlns="" r:embed="rId4"/>
              </a:ext>
            </a:extLst>
          </a:blip>
          <a:stretch>
            <a:fillRect/>
          </a:stretch>
        </p:blipFill>
        <p:spPr>
          <a:xfrm>
            <a:off x="8845801" y="2191051"/>
            <a:ext cx="401390" cy="377589"/>
          </a:xfrm>
          <a:prstGeom prst="rect">
            <a:avLst/>
          </a:prstGeom>
        </p:spPr>
      </p:pic>
      <p:sp>
        <p:nvSpPr>
          <p:cNvPr id="20" name="菱形 19"/>
          <p:cNvSpPr>
            <a:spLocks noChangeArrowheads="1"/>
          </p:cNvSpPr>
          <p:nvPr/>
        </p:nvSpPr>
        <p:spPr bwMode="auto">
          <a:xfrm>
            <a:off x="2700128" y="1932037"/>
            <a:ext cx="938137" cy="1018280"/>
          </a:xfrm>
          <a:prstGeom prst="diamond">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1" name="任意多边形: 形状 50">
            <a:extLst>
              <a:ext uri="{FF2B5EF4-FFF2-40B4-BE49-F238E27FC236}">
                <a16:creationId xmlns:a16="http://schemas.microsoft.com/office/drawing/2014/main" xmlns="" id="{B4802254-4945-474C-835F-324196D634C8}"/>
              </a:ext>
            </a:extLst>
          </p:cNvPr>
          <p:cNvSpPr/>
          <p:nvPr/>
        </p:nvSpPr>
        <p:spPr>
          <a:xfrm>
            <a:off x="2027432" y="3224721"/>
            <a:ext cx="2262713" cy="552694"/>
          </a:xfrm>
          <a:custGeom>
            <a:avLst/>
            <a:gdLst>
              <a:gd name="connsiteX0" fmla="*/ 0 w 2521252"/>
              <a:gd name="connsiteY0" fmla="*/ 0 h 532850"/>
              <a:gd name="connsiteX1" fmla="*/ 2521252 w 2521252"/>
              <a:gd name="connsiteY1" fmla="*/ 0 h 532850"/>
              <a:gd name="connsiteX2" fmla="*/ 2521252 w 2521252"/>
              <a:gd name="connsiteY2" fmla="*/ 532850 h 532850"/>
              <a:gd name="connsiteX3" fmla="*/ 0 w 2521252"/>
              <a:gd name="connsiteY3" fmla="*/ 532850 h 532850"/>
              <a:gd name="connsiteX4" fmla="*/ 0 w 2521252"/>
              <a:gd name="connsiteY4" fmla="*/ 0 h 532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252" h="532850">
                <a:moveTo>
                  <a:pt x="0" y="0"/>
                </a:moveTo>
                <a:lnTo>
                  <a:pt x="2521252" y="0"/>
                </a:lnTo>
                <a:lnTo>
                  <a:pt x="2521252" y="532850"/>
                </a:lnTo>
                <a:lnTo>
                  <a:pt x="0" y="5328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bg1"/>
                </a:solidFill>
                <a:latin typeface="微软雅黑" panose="020B0503020204020204" pitchFamily="34" charset="-122"/>
                <a:ea typeface="微软雅黑" panose="020B0503020204020204" pitchFamily="34" charset="-122"/>
              </a:rPr>
              <a:t>沟通服务</a:t>
            </a:r>
          </a:p>
        </p:txBody>
      </p:sp>
      <p:sp>
        <p:nvSpPr>
          <p:cNvPr id="38" name="矩形 28"/>
          <p:cNvSpPr>
            <a:spLocks noChangeArrowheads="1"/>
          </p:cNvSpPr>
          <p:nvPr/>
        </p:nvSpPr>
        <p:spPr bwMode="auto">
          <a:xfrm>
            <a:off x="10121555" y="1666873"/>
            <a:ext cx="1720130" cy="4672860"/>
          </a:xfrm>
          <a:prstGeom prst="rect">
            <a:avLst/>
          </a:prstGeom>
          <a:solidFill>
            <a:srgbClr val="BE8C83"/>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9" name="任意多边形: 形状 52">
            <a:extLst>
              <a:ext uri="{FF2B5EF4-FFF2-40B4-BE49-F238E27FC236}">
                <a16:creationId xmlns:a16="http://schemas.microsoft.com/office/drawing/2014/main" xmlns="" id="{89DEACD5-6186-4447-8EED-10D4DAE19777}"/>
              </a:ext>
            </a:extLst>
          </p:cNvPr>
          <p:cNvSpPr/>
          <p:nvPr/>
        </p:nvSpPr>
        <p:spPr>
          <a:xfrm>
            <a:off x="9858950" y="3217937"/>
            <a:ext cx="2272911" cy="579699"/>
          </a:xfrm>
          <a:custGeom>
            <a:avLst/>
            <a:gdLst>
              <a:gd name="connsiteX0" fmla="*/ 0 w 2521252"/>
              <a:gd name="connsiteY0" fmla="*/ 0 h 532850"/>
              <a:gd name="connsiteX1" fmla="*/ 2521252 w 2521252"/>
              <a:gd name="connsiteY1" fmla="*/ 0 h 532850"/>
              <a:gd name="connsiteX2" fmla="*/ 2521252 w 2521252"/>
              <a:gd name="connsiteY2" fmla="*/ 532850 h 532850"/>
              <a:gd name="connsiteX3" fmla="*/ 0 w 2521252"/>
              <a:gd name="connsiteY3" fmla="*/ 532850 h 532850"/>
              <a:gd name="connsiteX4" fmla="*/ 0 w 2521252"/>
              <a:gd name="connsiteY4" fmla="*/ 0 h 532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252" h="532850">
                <a:moveTo>
                  <a:pt x="0" y="0"/>
                </a:moveTo>
                <a:lnTo>
                  <a:pt x="2521252" y="0"/>
                </a:lnTo>
                <a:lnTo>
                  <a:pt x="2521252" y="532850"/>
                </a:lnTo>
                <a:lnTo>
                  <a:pt x="0" y="5328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CN" altLang="en-US" sz="2800" dirty="0">
                <a:solidFill>
                  <a:schemeClr val="bg1"/>
                </a:solidFill>
                <a:latin typeface="微软雅黑" panose="020B0503020204020204" pitchFamily="34" charset="-122"/>
                <a:ea typeface="微软雅黑" panose="020B0503020204020204" pitchFamily="34" charset="-122"/>
              </a:rPr>
              <a:t>营销管理</a:t>
            </a:r>
            <a:endParaRPr lang="zh-CN" altLang="en-US" sz="2800" kern="1200" dirty="0">
              <a:solidFill>
                <a:schemeClr val="bg1"/>
              </a:solidFill>
              <a:latin typeface="微软雅黑" panose="020B0503020204020204" pitchFamily="34" charset="-122"/>
              <a:ea typeface="微软雅黑" panose="020B0503020204020204" pitchFamily="34" charset="-122"/>
            </a:endParaRPr>
          </a:p>
        </p:txBody>
      </p:sp>
      <p:sp>
        <p:nvSpPr>
          <p:cNvPr id="40" name="文本框 39">
            <a:extLst>
              <a:ext uri="{FF2B5EF4-FFF2-40B4-BE49-F238E27FC236}">
                <a16:creationId xmlns:a16="http://schemas.microsoft.com/office/drawing/2014/main" xmlns="" id="{5A588DED-0BB9-4719-8301-D4B2CB803078}"/>
              </a:ext>
            </a:extLst>
          </p:cNvPr>
          <p:cNvSpPr txBox="1"/>
          <p:nvPr/>
        </p:nvSpPr>
        <p:spPr>
          <a:xfrm>
            <a:off x="9996081" y="3879806"/>
            <a:ext cx="2033738" cy="2243405"/>
          </a:xfrm>
          <a:prstGeom prst="rect">
            <a:avLst/>
          </a:prstGeom>
          <a:noFill/>
        </p:spPr>
        <p:txBody>
          <a:bodyPr wrap="square" rtlCol="0">
            <a:spAutoFit/>
          </a:bodyPr>
          <a:lstStyle/>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市场活动</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报名人员</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参加人员</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负责人员</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合作伙伴</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特邀嘉宾</a:t>
            </a:r>
          </a:p>
        </p:txBody>
      </p:sp>
      <p:sp>
        <p:nvSpPr>
          <p:cNvPr id="41" name="椭圆 33"/>
          <p:cNvSpPr>
            <a:spLocks noChangeArrowheads="1"/>
          </p:cNvSpPr>
          <p:nvPr/>
        </p:nvSpPr>
        <p:spPr bwMode="auto">
          <a:xfrm>
            <a:off x="10530095" y="1970847"/>
            <a:ext cx="938137" cy="1020619"/>
          </a:xfrm>
          <a:prstGeom prst="diamond">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43" name="组合 42"/>
          <p:cNvGrpSpPr/>
          <p:nvPr/>
        </p:nvGrpSpPr>
        <p:grpSpPr>
          <a:xfrm>
            <a:off x="4008152" y="1666872"/>
            <a:ext cx="2272911" cy="4672861"/>
            <a:chOff x="8779684" y="1743075"/>
            <a:chExt cx="2272911" cy="4095750"/>
          </a:xfrm>
        </p:grpSpPr>
        <p:sp>
          <p:nvSpPr>
            <p:cNvPr id="45" name="矩形 35"/>
            <p:cNvSpPr>
              <a:spLocks noChangeArrowheads="1"/>
            </p:cNvSpPr>
            <p:nvPr/>
          </p:nvSpPr>
          <p:spPr bwMode="auto">
            <a:xfrm>
              <a:off x="9045023" y="1743075"/>
              <a:ext cx="1726391" cy="4095750"/>
            </a:xfrm>
            <a:prstGeom prst="rect">
              <a:avLst/>
            </a:prstGeom>
            <a:solidFill>
              <a:srgbClr val="3D527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8" name="任意多边形: 形状 54">
              <a:extLst>
                <a:ext uri="{FF2B5EF4-FFF2-40B4-BE49-F238E27FC236}">
                  <a16:creationId xmlns:a16="http://schemas.microsoft.com/office/drawing/2014/main" xmlns="" id="{DB0669BF-8741-4CF8-80B5-4B1B4A2D022D}"/>
                </a:ext>
              </a:extLst>
            </p:cNvPr>
            <p:cNvSpPr/>
            <p:nvPr/>
          </p:nvSpPr>
          <p:spPr>
            <a:xfrm>
              <a:off x="8779684" y="3092455"/>
              <a:ext cx="2272911" cy="532850"/>
            </a:xfrm>
            <a:custGeom>
              <a:avLst/>
              <a:gdLst>
                <a:gd name="connsiteX0" fmla="*/ 0 w 2521252"/>
                <a:gd name="connsiteY0" fmla="*/ 0 h 532850"/>
                <a:gd name="connsiteX1" fmla="*/ 2521252 w 2521252"/>
                <a:gd name="connsiteY1" fmla="*/ 0 h 532850"/>
                <a:gd name="connsiteX2" fmla="*/ 2521252 w 2521252"/>
                <a:gd name="connsiteY2" fmla="*/ 532850 h 532850"/>
                <a:gd name="connsiteX3" fmla="*/ 0 w 2521252"/>
                <a:gd name="connsiteY3" fmla="*/ 532850 h 532850"/>
                <a:gd name="connsiteX4" fmla="*/ 0 w 2521252"/>
                <a:gd name="connsiteY4" fmla="*/ 0 h 532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252" h="532850">
                  <a:moveTo>
                    <a:pt x="0" y="0"/>
                  </a:moveTo>
                  <a:lnTo>
                    <a:pt x="2521252" y="0"/>
                  </a:lnTo>
                  <a:lnTo>
                    <a:pt x="2521252" y="532850"/>
                  </a:lnTo>
                  <a:lnTo>
                    <a:pt x="0" y="5328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CN" altLang="en-US" sz="2800" dirty="0">
                  <a:solidFill>
                    <a:schemeClr val="bg1"/>
                  </a:solidFill>
                  <a:latin typeface="微软雅黑" panose="020B0503020204020204" pitchFamily="34" charset="-122"/>
                  <a:ea typeface="微软雅黑" panose="020B0503020204020204" pitchFamily="34" charset="-122"/>
                </a:rPr>
                <a:t>商机管理</a:t>
              </a:r>
            </a:p>
          </p:txBody>
        </p:sp>
        <p:sp>
          <p:nvSpPr>
            <p:cNvPr id="59" name="文本框 58">
              <a:extLst>
                <a:ext uri="{FF2B5EF4-FFF2-40B4-BE49-F238E27FC236}">
                  <a16:creationId xmlns:a16="http://schemas.microsoft.com/office/drawing/2014/main" xmlns="" id="{F8BC1800-78C7-4A75-A0B2-BD48CFF3C800}"/>
                </a:ext>
              </a:extLst>
            </p:cNvPr>
            <p:cNvSpPr txBox="1"/>
            <p:nvPr/>
          </p:nvSpPr>
          <p:spPr>
            <a:xfrm>
              <a:off x="8916815" y="3681395"/>
              <a:ext cx="2033738" cy="1704184"/>
            </a:xfrm>
            <a:prstGeom prst="rect">
              <a:avLst/>
            </a:prstGeom>
            <a:noFill/>
          </p:spPr>
          <p:txBody>
            <a:bodyPr wrap="square" rtlCol="0">
              <a:spAutoFit/>
            </a:bodyPr>
            <a:lstStyle/>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跟进商机</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公海商机</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成交商机</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丢单统计</a:t>
              </a:r>
              <a:endParaRPr lang="en-US" altLang="zh-CN" sz="1600" dirty="0">
                <a:solidFill>
                  <a:schemeClr val="bg1"/>
                </a:solidFill>
                <a:latin typeface="微软雅黑" panose="020B0503020204020204" pitchFamily="34" charset="-122"/>
                <a:ea typeface="微软雅黑" panose="020B0503020204020204" pitchFamily="34" charset="-122"/>
              </a:endParaRPr>
            </a:p>
            <a:p>
              <a:pPr lvl="0" algn="ctr" defTabSz="622300">
                <a:lnSpc>
                  <a:spcPts val="2000"/>
                </a:lnSpc>
                <a:spcBef>
                  <a:spcPct val="0"/>
                </a:spcBef>
                <a:spcAft>
                  <a:spcPct val="35000"/>
                </a:spcAft>
              </a:pPr>
              <a:r>
                <a:rPr lang="zh-CN" altLang="en-US" sz="1600" dirty="0">
                  <a:solidFill>
                    <a:schemeClr val="bg1"/>
                  </a:solidFill>
                  <a:latin typeface="微软雅黑" panose="020B0503020204020204" pitchFamily="34" charset="-122"/>
                  <a:ea typeface="微软雅黑" panose="020B0503020204020204" pitchFamily="34" charset="-122"/>
                </a:rPr>
                <a:t>商机分析</a:t>
              </a:r>
            </a:p>
          </p:txBody>
        </p:sp>
        <p:sp>
          <p:nvSpPr>
            <p:cNvPr id="60" name="椭圆 40"/>
            <p:cNvSpPr>
              <a:spLocks noChangeArrowheads="1"/>
            </p:cNvSpPr>
            <p:nvPr/>
          </p:nvSpPr>
          <p:spPr bwMode="auto">
            <a:xfrm>
              <a:off x="9454394" y="1987370"/>
              <a:ext cx="938137" cy="938137"/>
            </a:xfrm>
            <a:prstGeom prst="diamond">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61" name="图形 5">
              <a:extLst>
                <a:ext uri="{FF2B5EF4-FFF2-40B4-BE49-F238E27FC236}">
                  <a16:creationId xmlns:a16="http://schemas.microsoft.com/office/drawing/2014/main" xmlns="" id="{6986C88C-B8A0-434F-98F3-FDA8FCB3D689}"/>
                </a:ext>
              </a:extLst>
            </p:cNvPr>
            <p:cNvPicPr>
              <a:picLocks noChangeAspect="1"/>
            </p:cNvPicPr>
            <p:nvPr/>
          </p:nvPicPr>
          <p:blipFill>
            <a:blip r:embed="rId12">
              <a:extLst>
                <a:ext uri="{96DAC541-7B7A-43D3-8B79-37D633B846F1}">
                  <asvg:svgBlip xmlns:asvg="http://schemas.microsoft.com/office/drawing/2016/SVG/main" xmlns="" r:embed="rId8"/>
                </a:ext>
              </a:extLst>
            </a:blip>
            <a:stretch>
              <a:fillRect/>
            </a:stretch>
          </p:blipFill>
          <p:spPr>
            <a:xfrm>
              <a:off x="9748312" y="2240280"/>
              <a:ext cx="346533" cy="404066"/>
            </a:xfrm>
            <a:prstGeom prst="rect">
              <a:avLst/>
            </a:prstGeom>
          </p:spPr>
        </p:pic>
      </p:grpSp>
      <p:grpSp>
        <p:nvGrpSpPr>
          <p:cNvPr id="62" name="Group 24">
            <a:extLst>
              <a:ext uri="{FF2B5EF4-FFF2-40B4-BE49-F238E27FC236}">
                <a16:creationId xmlns:a16="http://schemas.microsoft.com/office/drawing/2014/main" xmlns="" id="{9047E545-DB72-4A42-A870-B64D45274D88}"/>
              </a:ext>
            </a:extLst>
          </p:cNvPr>
          <p:cNvGrpSpPr/>
          <p:nvPr/>
        </p:nvGrpSpPr>
        <p:grpSpPr>
          <a:xfrm>
            <a:off x="6862572" y="2207028"/>
            <a:ext cx="484977" cy="438108"/>
            <a:chOff x="9204326" y="3648075"/>
            <a:chExt cx="500062" cy="454026"/>
          </a:xfrm>
          <a:solidFill>
            <a:schemeClr val="bg1"/>
          </a:solidFill>
        </p:grpSpPr>
        <p:sp>
          <p:nvSpPr>
            <p:cNvPr id="63" name="Freeform 25">
              <a:extLst>
                <a:ext uri="{FF2B5EF4-FFF2-40B4-BE49-F238E27FC236}">
                  <a16:creationId xmlns:a16="http://schemas.microsoft.com/office/drawing/2014/main" xmlns="" id="{3D96FEB4-BB66-4843-B27E-060C2B9ABF24}"/>
                </a:ext>
              </a:extLst>
            </p:cNvPr>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64" name="Oval 26">
              <a:extLst>
                <a:ext uri="{FF2B5EF4-FFF2-40B4-BE49-F238E27FC236}">
                  <a16:creationId xmlns:a16="http://schemas.microsoft.com/office/drawing/2014/main" xmlns="" id="{870CC28D-9991-4271-A3D2-A373C0DF976C}"/>
                </a:ext>
              </a:extLst>
            </p:cNvPr>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65" name="Freeform 27">
              <a:extLst>
                <a:ext uri="{FF2B5EF4-FFF2-40B4-BE49-F238E27FC236}">
                  <a16:creationId xmlns:a16="http://schemas.microsoft.com/office/drawing/2014/main" xmlns="" id="{A4C54816-D251-4D11-A02D-034AED587871}"/>
                </a:ext>
              </a:extLst>
            </p:cNvPr>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66" name="Freeform 28">
              <a:extLst>
                <a:ext uri="{FF2B5EF4-FFF2-40B4-BE49-F238E27FC236}">
                  <a16:creationId xmlns:a16="http://schemas.microsoft.com/office/drawing/2014/main" xmlns="" id="{FFAE0F84-B346-4D17-A539-2C69928E6165}"/>
                </a:ext>
              </a:extLst>
            </p:cNvPr>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67" name="Freeform 29">
              <a:extLst>
                <a:ext uri="{FF2B5EF4-FFF2-40B4-BE49-F238E27FC236}">
                  <a16:creationId xmlns:a16="http://schemas.microsoft.com/office/drawing/2014/main" xmlns="" id="{13CCA705-D0B9-496C-A334-5D70C158821B}"/>
                </a:ext>
              </a:extLst>
            </p:cNvPr>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68" name="Freeform 30">
              <a:extLst>
                <a:ext uri="{FF2B5EF4-FFF2-40B4-BE49-F238E27FC236}">
                  <a16:creationId xmlns:a16="http://schemas.microsoft.com/office/drawing/2014/main" xmlns="" id="{7ED3E9FB-CC03-474E-ABD9-432B8D17EB2D}"/>
                </a:ext>
              </a:extLst>
            </p:cNvPr>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69" name="Freeform 31">
              <a:extLst>
                <a:ext uri="{FF2B5EF4-FFF2-40B4-BE49-F238E27FC236}">
                  <a16:creationId xmlns:a16="http://schemas.microsoft.com/office/drawing/2014/main" xmlns="" id="{94778365-A0F7-45E0-BD1A-B9F50019459F}"/>
                </a:ext>
              </a:extLst>
            </p:cNvPr>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0" name="Freeform 32">
              <a:extLst>
                <a:ext uri="{FF2B5EF4-FFF2-40B4-BE49-F238E27FC236}">
                  <a16:creationId xmlns:a16="http://schemas.microsoft.com/office/drawing/2014/main" xmlns="" id="{D6CA6555-5B93-471E-B56C-0444FA4AB870}"/>
                </a:ext>
              </a:extLst>
            </p:cNvPr>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grpSp>
      <p:grpSp>
        <p:nvGrpSpPr>
          <p:cNvPr id="71" name="Group 14">
            <a:extLst>
              <a:ext uri="{FF2B5EF4-FFF2-40B4-BE49-F238E27FC236}">
                <a16:creationId xmlns:a16="http://schemas.microsoft.com/office/drawing/2014/main" xmlns="" id="{A3D54F3A-EB06-42C3-A0AE-737A238E9ABD}"/>
              </a:ext>
            </a:extLst>
          </p:cNvPr>
          <p:cNvGrpSpPr/>
          <p:nvPr/>
        </p:nvGrpSpPr>
        <p:grpSpPr>
          <a:xfrm>
            <a:off x="10797819" y="2281322"/>
            <a:ext cx="430261" cy="411783"/>
            <a:chOff x="8383588" y="4452938"/>
            <a:chExt cx="522287" cy="477837"/>
          </a:xfrm>
          <a:solidFill>
            <a:schemeClr val="bg1"/>
          </a:solidFill>
        </p:grpSpPr>
        <p:sp>
          <p:nvSpPr>
            <p:cNvPr id="72" name="Freeform 15">
              <a:extLst>
                <a:ext uri="{FF2B5EF4-FFF2-40B4-BE49-F238E27FC236}">
                  <a16:creationId xmlns:a16="http://schemas.microsoft.com/office/drawing/2014/main" xmlns="" id="{71FB9E74-817D-4065-94E4-F5B30129880A}"/>
                </a:ext>
              </a:extLst>
            </p:cNvPr>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3" name="Freeform 16">
              <a:extLst>
                <a:ext uri="{FF2B5EF4-FFF2-40B4-BE49-F238E27FC236}">
                  <a16:creationId xmlns:a16="http://schemas.microsoft.com/office/drawing/2014/main" xmlns="" id="{34161E87-7706-4F60-9148-DF12738E95A5}"/>
                </a:ext>
              </a:extLst>
            </p:cNvPr>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4" name="Freeform 17">
              <a:extLst>
                <a:ext uri="{FF2B5EF4-FFF2-40B4-BE49-F238E27FC236}">
                  <a16:creationId xmlns:a16="http://schemas.microsoft.com/office/drawing/2014/main" xmlns="" id="{0387B735-48F8-4B8B-A847-5EDEA867C7C2}"/>
                </a:ext>
              </a:extLst>
            </p:cNvPr>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5" name="Freeform 18">
              <a:extLst>
                <a:ext uri="{FF2B5EF4-FFF2-40B4-BE49-F238E27FC236}">
                  <a16:creationId xmlns:a16="http://schemas.microsoft.com/office/drawing/2014/main" xmlns="" id="{3EB968C5-2AD6-40B1-80BD-592514157286}"/>
                </a:ext>
              </a:extLst>
            </p:cNvPr>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6" name="Freeform 19">
              <a:extLst>
                <a:ext uri="{FF2B5EF4-FFF2-40B4-BE49-F238E27FC236}">
                  <a16:creationId xmlns:a16="http://schemas.microsoft.com/office/drawing/2014/main" xmlns="" id="{BDF4B3AF-8734-4DB4-8C86-C4FEB0A32DD5}"/>
                </a:ext>
              </a:extLst>
            </p:cNvPr>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7" name="Freeform 20">
              <a:extLst>
                <a:ext uri="{FF2B5EF4-FFF2-40B4-BE49-F238E27FC236}">
                  <a16:creationId xmlns:a16="http://schemas.microsoft.com/office/drawing/2014/main" xmlns="" id="{6CA7E640-F527-40E9-9954-381F538143D4}"/>
                </a:ext>
              </a:extLst>
            </p:cNvPr>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8" name="Freeform 21">
              <a:extLst>
                <a:ext uri="{FF2B5EF4-FFF2-40B4-BE49-F238E27FC236}">
                  <a16:creationId xmlns:a16="http://schemas.microsoft.com/office/drawing/2014/main" xmlns="" id="{A3AF8DD1-1263-4DC3-AB73-543D4801C74F}"/>
                </a:ext>
              </a:extLst>
            </p:cNvPr>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79" name="Freeform 22">
              <a:extLst>
                <a:ext uri="{FF2B5EF4-FFF2-40B4-BE49-F238E27FC236}">
                  <a16:creationId xmlns:a16="http://schemas.microsoft.com/office/drawing/2014/main" xmlns="" id="{0FAAA7FF-5CB3-45EE-A18C-8DA1C368021C}"/>
                </a:ext>
              </a:extLst>
            </p:cNvPr>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80" name="Freeform 23">
              <a:extLst>
                <a:ext uri="{FF2B5EF4-FFF2-40B4-BE49-F238E27FC236}">
                  <a16:creationId xmlns:a16="http://schemas.microsoft.com/office/drawing/2014/main" xmlns="" id="{D9051DE8-BDC8-4AF0-AF06-E45E7523D6F7}"/>
                </a:ext>
              </a:extLst>
            </p:cNvPr>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grpSp>
      <p:grpSp>
        <p:nvGrpSpPr>
          <p:cNvPr id="81" name="Group 37">
            <a:extLst>
              <a:ext uri="{FF2B5EF4-FFF2-40B4-BE49-F238E27FC236}">
                <a16:creationId xmlns:a16="http://schemas.microsoft.com/office/drawing/2014/main" xmlns="" id="{E2ED51F4-7F04-4AC8-A634-11C190A866FB}"/>
              </a:ext>
            </a:extLst>
          </p:cNvPr>
          <p:cNvGrpSpPr/>
          <p:nvPr/>
        </p:nvGrpSpPr>
        <p:grpSpPr>
          <a:xfrm>
            <a:off x="2903204" y="2191051"/>
            <a:ext cx="486383" cy="508791"/>
            <a:chOff x="8385175" y="3870325"/>
            <a:chExt cx="473075" cy="473075"/>
          </a:xfrm>
          <a:solidFill>
            <a:schemeClr val="bg1"/>
          </a:solidFill>
        </p:grpSpPr>
        <p:sp>
          <p:nvSpPr>
            <p:cNvPr id="82" name="Freeform 38">
              <a:extLst>
                <a:ext uri="{FF2B5EF4-FFF2-40B4-BE49-F238E27FC236}">
                  <a16:creationId xmlns:a16="http://schemas.microsoft.com/office/drawing/2014/main" xmlns="" id="{8416BD9C-401F-4E6E-85D0-EB4138F0CF1C}"/>
                </a:ext>
              </a:extLst>
            </p:cNvPr>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sp>
          <p:nvSpPr>
            <p:cNvPr id="83" name="Freeform 39">
              <a:extLst>
                <a:ext uri="{FF2B5EF4-FFF2-40B4-BE49-F238E27FC236}">
                  <a16:creationId xmlns:a16="http://schemas.microsoft.com/office/drawing/2014/main" xmlns="" id="{52FB3AC5-6978-4C71-8C84-C77264BF84A6}"/>
                </a:ext>
              </a:extLst>
            </p:cNvPr>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3A3A3A"/>
                </a:solidFill>
              </a:endParaRPr>
            </a:p>
          </p:txBody>
        </p:sp>
      </p:grpSp>
    </p:spTree>
    <p:extLst>
      <p:ext uri="{BB962C8B-B14F-4D97-AF65-F5344CB8AC3E}">
        <p14:creationId xmlns:p14="http://schemas.microsoft.com/office/powerpoint/2010/main" val="3257774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a:extLst>
              <a:ext uri="{FF2B5EF4-FFF2-40B4-BE49-F238E27FC236}">
                <a16:creationId xmlns:a16="http://schemas.microsoft.com/office/drawing/2014/main" xmlns="" id="{877C082F-4AD7-4385-A37B-3764EC91C17C}"/>
              </a:ext>
            </a:extLst>
          </p:cNvPr>
          <p:cNvGrpSpPr/>
          <p:nvPr/>
        </p:nvGrpSpPr>
        <p:grpSpPr>
          <a:xfrm>
            <a:off x="406400" y="325120"/>
            <a:ext cx="5280519" cy="690880"/>
            <a:chOff x="406400" y="325120"/>
            <a:chExt cx="5280519" cy="690880"/>
          </a:xfrm>
        </p:grpSpPr>
        <p:grpSp>
          <p:nvGrpSpPr>
            <p:cNvPr id="47" name="组合 46">
              <a:extLst>
                <a:ext uri="{FF2B5EF4-FFF2-40B4-BE49-F238E27FC236}">
                  <a16:creationId xmlns:a16="http://schemas.microsoft.com/office/drawing/2014/main" xmlns="" id="{0C1EC7A9-EE85-4DB9-9755-1BF589532A14}"/>
                </a:ext>
              </a:extLst>
            </p:cNvPr>
            <p:cNvGrpSpPr/>
            <p:nvPr/>
          </p:nvGrpSpPr>
          <p:grpSpPr>
            <a:xfrm>
              <a:off x="406400" y="325120"/>
              <a:ext cx="690880" cy="690880"/>
              <a:chOff x="3362960" y="1706880"/>
              <a:chExt cx="924560" cy="924560"/>
            </a:xfrm>
          </p:grpSpPr>
          <p:sp>
            <p:nvSpPr>
              <p:cNvPr id="49" name="椭圆 48">
                <a:extLst>
                  <a:ext uri="{FF2B5EF4-FFF2-40B4-BE49-F238E27FC236}">
                    <a16:creationId xmlns:a16="http://schemas.microsoft.com/office/drawing/2014/main" xmlns="" id="{E4032F6B-24A8-4907-B85B-6346B75ACEC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953F73D-E9B6-49C9-B6C1-80E594285EE9}"/>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AE079593-D8FF-4346-8275-963E74A0C662}"/>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文本框 47">
              <a:extLst>
                <a:ext uri="{FF2B5EF4-FFF2-40B4-BE49-F238E27FC236}">
                  <a16:creationId xmlns:a16="http://schemas.microsoft.com/office/drawing/2014/main" xmlns="" id="{91F62A2C-886B-4455-B964-BFE57533FA5A}"/>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项目管理</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grpSp>
        <p:nvGrpSpPr>
          <p:cNvPr id="2" name="组合 1"/>
          <p:cNvGrpSpPr/>
          <p:nvPr/>
        </p:nvGrpSpPr>
        <p:grpSpPr>
          <a:xfrm>
            <a:off x="1240649" y="1442368"/>
            <a:ext cx="9273146" cy="4966693"/>
            <a:chOff x="2004455" y="1507064"/>
            <a:chExt cx="7944528" cy="4255086"/>
          </a:xfrm>
        </p:grpSpPr>
        <p:sp>
          <p:nvSpPr>
            <p:cNvPr id="45" name="椭圆 44">
              <a:extLst>
                <a:ext uri="{FF2B5EF4-FFF2-40B4-BE49-F238E27FC236}">
                  <a16:creationId xmlns:a16="http://schemas.microsoft.com/office/drawing/2014/main" xmlns="" id="{A3C02420-89F9-4FC5-AA1E-3D574C8C3DFE}"/>
                </a:ext>
              </a:extLst>
            </p:cNvPr>
            <p:cNvSpPr/>
            <p:nvPr/>
          </p:nvSpPr>
          <p:spPr>
            <a:xfrm>
              <a:off x="2004455" y="4454364"/>
              <a:ext cx="7944528" cy="1307786"/>
            </a:xfrm>
            <a:prstGeom prst="ellipse">
              <a:avLst/>
            </a:prstGeom>
            <a:solidFill>
              <a:srgbClr val="3D5272"/>
            </a:solidFill>
            <a:ln w="12700">
              <a:noFill/>
            </a:ln>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zh-CN" altLang="en-US" sz="1050">
                <a:latin typeface="黑体" panose="02010609060101010101" pitchFamily="49" charset="-122"/>
                <a:ea typeface="黑体" panose="02010609060101010101" pitchFamily="49" charset="-122"/>
              </a:endParaRPr>
            </a:p>
          </p:txBody>
        </p:sp>
        <p:sp>
          <p:nvSpPr>
            <p:cNvPr id="53" name="矩形 52">
              <a:extLst>
                <a:ext uri="{FF2B5EF4-FFF2-40B4-BE49-F238E27FC236}">
                  <a16:creationId xmlns:a16="http://schemas.microsoft.com/office/drawing/2014/main" xmlns="" id="{0C84BE1A-D0A8-4A8D-AECE-0D198917ECDC}"/>
                </a:ext>
              </a:extLst>
            </p:cNvPr>
            <p:cNvSpPr/>
            <p:nvPr/>
          </p:nvSpPr>
          <p:spPr>
            <a:xfrm>
              <a:off x="9302533" y="4409709"/>
              <a:ext cx="374260" cy="542252"/>
            </a:xfrm>
            <a:prstGeom prst="rect">
              <a:avLst/>
            </a:prstGeom>
            <a:solidFill>
              <a:srgbClr val="3760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黑体" panose="02010609060101010101" pitchFamily="49" charset="-122"/>
                <a:ea typeface="黑体" panose="02010609060101010101" pitchFamily="49" charset="-122"/>
              </a:endParaRPr>
            </a:p>
          </p:txBody>
        </p:sp>
        <p:sp>
          <p:nvSpPr>
            <p:cNvPr id="54" name="矩形 53">
              <a:extLst>
                <a:ext uri="{FF2B5EF4-FFF2-40B4-BE49-F238E27FC236}">
                  <a16:creationId xmlns:a16="http://schemas.microsoft.com/office/drawing/2014/main" xmlns="" id="{DD658D2D-1833-4320-A091-08B99FD1E065}"/>
                </a:ext>
              </a:extLst>
            </p:cNvPr>
            <p:cNvSpPr/>
            <p:nvPr/>
          </p:nvSpPr>
          <p:spPr>
            <a:xfrm>
              <a:off x="2283023" y="4409709"/>
              <a:ext cx="376388" cy="542252"/>
            </a:xfrm>
            <a:prstGeom prst="rect">
              <a:avLst/>
            </a:prstGeom>
            <a:solidFill>
              <a:srgbClr val="3760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黑体" panose="02010609060101010101" pitchFamily="49" charset="-122"/>
                <a:ea typeface="黑体" panose="02010609060101010101" pitchFamily="49" charset="-122"/>
              </a:endParaRPr>
            </a:p>
          </p:txBody>
        </p:sp>
        <p:sp>
          <p:nvSpPr>
            <p:cNvPr id="55" name="矩形 54">
              <a:extLst>
                <a:ext uri="{FF2B5EF4-FFF2-40B4-BE49-F238E27FC236}">
                  <a16:creationId xmlns:a16="http://schemas.microsoft.com/office/drawing/2014/main" xmlns="" id="{D230CF81-C125-42DE-8BB1-921B5A3FADF8}"/>
                </a:ext>
              </a:extLst>
            </p:cNvPr>
            <p:cNvSpPr/>
            <p:nvPr/>
          </p:nvSpPr>
          <p:spPr>
            <a:xfrm>
              <a:off x="9004826" y="4324650"/>
              <a:ext cx="499722" cy="723003"/>
            </a:xfrm>
            <a:prstGeom prst="rect">
              <a:avLst/>
            </a:prstGeom>
            <a:solidFill>
              <a:srgbClr val="37609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黑体" panose="02010609060101010101" pitchFamily="49" charset="-122"/>
                <a:ea typeface="黑体" panose="02010609060101010101" pitchFamily="49" charset="-122"/>
              </a:endParaRPr>
            </a:p>
          </p:txBody>
        </p:sp>
        <p:sp>
          <p:nvSpPr>
            <p:cNvPr id="56" name="矩形 55">
              <a:extLst>
                <a:ext uri="{FF2B5EF4-FFF2-40B4-BE49-F238E27FC236}">
                  <a16:creationId xmlns:a16="http://schemas.microsoft.com/office/drawing/2014/main" xmlns="" id="{3342C4EB-C1EC-4DB1-AAB6-22136DBF10E4}"/>
                </a:ext>
              </a:extLst>
            </p:cNvPr>
            <p:cNvSpPr/>
            <p:nvPr/>
          </p:nvSpPr>
          <p:spPr>
            <a:xfrm>
              <a:off x="8630566" y="4241716"/>
              <a:ext cx="625185" cy="905880"/>
            </a:xfrm>
            <a:prstGeom prst="rect">
              <a:avLst/>
            </a:prstGeom>
            <a:solidFill>
              <a:srgbClr val="37609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黑体" panose="02010609060101010101" pitchFamily="49" charset="-122"/>
                <a:ea typeface="黑体" panose="02010609060101010101" pitchFamily="49" charset="-122"/>
              </a:endParaRPr>
            </a:p>
          </p:txBody>
        </p:sp>
        <p:sp>
          <p:nvSpPr>
            <p:cNvPr id="57" name="矩形 56">
              <a:extLst>
                <a:ext uri="{FF2B5EF4-FFF2-40B4-BE49-F238E27FC236}">
                  <a16:creationId xmlns:a16="http://schemas.microsoft.com/office/drawing/2014/main" xmlns="" id="{888AE44A-2611-40FD-8CF6-DE61A6DC41EB}"/>
                </a:ext>
              </a:extLst>
            </p:cNvPr>
            <p:cNvSpPr/>
            <p:nvPr/>
          </p:nvSpPr>
          <p:spPr>
            <a:xfrm>
              <a:off x="2446763" y="4324650"/>
              <a:ext cx="499722" cy="723003"/>
            </a:xfrm>
            <a:prstGeom prst="rect">
              <a:avLst/>
            </a:prstGeom>
            <a:solidFill>
              <a:srgbClr val="37609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黑体" panose="02010609060101010101" pitchFamily="49" charset="-122"/>
                <a:ea typeface="黑体" panose="02010609060101010101" pitchFamily="49" charset="-122"/>
              </a:endParaRPr>
            </a:p>
          </p:txBody>
        </p:sp>
        <p:sp>
          <p:nvSpPr>
            <p:cNvPr id="58" name="矩形 57">
              <a:extLst>
                <a:ext uri="{FF2B5EF4-FFF2-40B4-BE49-F238E27FC236}">
                  <a16:creationId xmlns:a16="http://schemas.microsoft.com/office/drawing/2014/main" xmlns="" id="{AE1DECA7-7503-4725-9AFA-96D85DB3E721}"/>
                </a:ext>
              </a:extLst>
            </p:cNvPr>
            <p:cNvSpPr/>
            <p:nvPr/>
          </p:nvSpPr>
          <p:spPr>
            <a:xfrm>
              <a:off x="2697687" y="4241716"/>
              <a:ext cx="625185" cy="905880"/>
            </a:xfrm>
            <a:prstGeom prst="rect">
              <a:avLst/>
            </a:prstGeom>
            <a:solidFill>
              <a:srgbClr val="37609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黑体" panose="02010609060101010101" pitchFamily="49" charset="-122"/>
                <a:ea typeface="黑体" panose="02010609060101010101" pitchFamily="49" charset="-122"/>
              </a:endParaRPr>
            </a:p>
          </p:txBody>
        </p:sp>
        <p:sp>
          <p:nvSpPr>
            <p:cNvPr id="59" name="矩形 58">
              <a:extLst>
                <a:ext uri="{FF2B5EF4-FFF2-40B4-BE49-F238E27FC236}">
                  <a16:creationId xmlns:a16="http://schemas.microsoft.com/office/drawing/2014/main" xmlns="" id="{E5745E6C-9F73-418D-9A10-52FBAD6585E6}"/>
                </a:ext>
              </a:extLst>
            </p:cNvPr>
            <p:cNvSpPr/>
            <p:nvPr/>
          </p:nvSpPr>
          <p:spPr>
            <a:xfrm>
              <a:off x="2519063" y="1507064"/>
              <a:ext cx="3074890" cy="321104"/>
            </a:xfrm>
            <a:prstGeom prst="rect">
              <a:avLst/>
            </a:prstGeom>
            <a:solidFill>
              <a:srgbClr val="9EA8B8"/>
            </a:solidFill>
            <a:ln w="12700" cap="flat">
              <a:noFill/>
              <a:miter lim="400000"/>
            </a:ln>
            <a:effectLst/>
          </p:spPr>
          <p:txBody>
            <a:bodyPr wrap="square" lIns="45719" tIns="45719" rIns="45719" bIns="45719" numCol="1" anchor="t">
              <a:noAutofit/>
            </a:bodyPr>
            <a:lstStyle/>
            <a:p>
              <a:pPr algn="ctr" defTabSz="882650" eaLnBrk="1" fontAlgn="auto" hangingPunct="1">
                <a:spcBef>
                  <a:spcPts val="0"/>
                </a:spcBef>
                <a:spcAft>
                  <a:spcPts val="0"/>
                </a:spcAft>
              </a:pPr>
              <a:r>
                <a:rPr lang="zh-CN" altLang="en-US" sz="1700" kern="0" dirty="0">
                  <a:solidFill>
                    <a:schemeClr val="bg1"/>
                  </a:solidFill>
                  <a:latin typeface="微软雅黑" panose="020B0503020204020204" pitchFamily="34" charset="-122"/>
                  <a:ea typeface="微软雅黑" panose="020B0503020204020204" pitchFamily="34" charset="-122"/>
                </a:rPr>
                <a:t>企业管理体系需求</a:t>
              </a:r>
            </a:p>
          </p:txBody>
        </p:sp>
        <p:sp>
          <p:nvSpPr>
            <p:cNvPr id="60" name="等腰三角形 59">
              <a:extLst>
                <a:ext uri="{FF2B5EF4-FFF2-40B4-BE49-F238E27FC236}">
                  <a16:creationId xmlns:a16="http://schemas.microsoft.com/office/drawing/2014/main" xmlns="" id="{344A80A0-B54C-406A-A668-11804EEF6F6D}"/>
                </a:ext>
              </a:extLst>
            </p:cNvPr>
            <p:cNvSpPr/>
            <p:nvPr/>
          </p:nvSpPr>
          <p:spPr>
            <a:xfrm flipV="1">
              <a:off x="3771559" y="2006786"/>
              <a:ext cx="572024" cy="191383"/>
            </a:xfrm>
            <a:prstGeom prst="triangle">
              <a:avLst/>
            </a:prstGeom>
            <a:solidFill>
              <a:srgbClr val="9EA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1" name="矩形 60">
              <a:extLst>
                <a:ext uri="{FF2B5EF4-FFF2-40B4-BE49-F238E27FC236}">
                  <a16:creationId xmlns:a16="http://schemas.microsoft.com/office/drawing/2014/main" xmlns="" id="{6CC42A55-9E63-434A-9379-24F481BD6744}"/>
                </a:ext>
              </a:extLst>
            </p:cNvPr>
            <p:cNvSpPr/>
            <p:nvPr/>
          </p:nvSpPr>
          <p:spPr>
            <a:xfrm>
              <a:off x="2519063" y="2276849"/>
              <a:ext cx="6930197" cy="1273762"/>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r>
                <a:rPr lang="zh-CN" altLang="en-US" sz="2400" b="1" dirty="0">
                  <a:latin typeface="微软雅黑" panose="020B0503020204020204" pitchFamily="34" charset="-122"/>
                  <a:ea typeface="微软雅黑" panose="020B0503020204020204" pitchFamily="34" charset="-122"/>
                </a:rPr>
                <a:t>项目管理平台整体框架</a:t>
              </a:r>
              <a:endParaRPr lang="en-US" altLang="zh-CN" sz="2400" b="1" dirty="0">
                <a:latin typeface="微软雅黑" panose="020B0503020204020204" pitchFamily="34" charset="-122"/>
                <a:ea typeface="微软雅黑" panose="020B0503020204020204" pitchFamily="34" charset="-122"/>
              </a:endParaRPr>
            </a:p>
            <a:p>
              <a:pPr algn="ctr">
                <a:lnSpc>
                  <a:spcPct val="150000"/>
                </a:lnSpc>
                <a:defRPr/>
              </a:pPr>
              <a:r>
                <a:rPr lang="zh-CN" altLang="en-US" sz="1600" dirty="0">
                  <a:latin typeface="微软雅黑" panose="020B0503020204020204" pitchFamily="34" charset="-122"/>
                  <a:ea typeface="微软雅黑" panose="020B0503020204020204" pitchFamily="34" charset="-122"/>
                </a:rPr>
                <a:t>日报、采购、报销、审批、里程碑</a:t>
              </a:r>
            </a:p>
          </p:txBody>
        </p:sp>
        <p:sp>
          <p:nvSpPr>
            <p:cNvPr id="62" name="矩形 61">
              <a:extLst>
                <a:ext uri="{FF2B5EF4-FFF2-40B4-BE49-F238E27FC236}">
                  <a16:creationId xmlns:a16="http://schemas.microsoft.com/office/drawing/2014/main" xmlns="" id="{357207AD-D787-4CE3-A106-C2FFCFFEBBE4}"/>
                </a:ext>
              </a:extLst>
            </p:cNvPr>
            <p:cNvSpPr/>
            <p:nvPr/>
          </p:nvSpPr>
          <p:spPr>
            <a:xfrm>
              <a:off x="6359485" y="1507064"/>
              <a:ext cx="3072762" cy="321104"/>
            </a:xfrm>
            <a:prstGeom prst="rect">
              <a:avLst/>
            </a:prstGeom>
            <a:solidFill>
              <a:srgbClr val="9EA8B8"/>
            </a:solidFill>
            <a:ln w="12700" cap="flat">
              <a:noFill/>
              <a:miter lim="400000"/>
            </a:ln>
            <a:effectLst/>
          </p:spPr>
          <p:txBody>
            <a:bodyPr wrap="square" lIns="45719" tIns="45719" rIns="45719" bIns="45719" numCol="1" anchor="t">
              <a:noAutofit/>
            </a:bodyPr>
            <a:lstStyle/>
            <a:p>
              <a:pPr algn="ctr" defTabSz="882650" eaLnBrk="1" fontAlgn="auto" hangingPunct="1">
                <a:spcBef>
                  <a:spcPts val="0"/>
                </a:spcBef>
                <a:spcAft>
                  <a:spcPts val="0"/>
                </a:spcAft>
              </a:pPr>
              <a:r>
                <a:rPr lang="zh-CN" altLang="en-US" sz="1700" kern="0" dirty="0">
                  <a:solidFill>
                    <a:schemeClr val="bg1"/>
                  </a:solidFill>
                  <a:latin typeface="微软雅黑" panose="020B0503020204020204" pitchFamily="34" charset="-122"/>
                  <a:ea typeface="微软雅黑" panose="020B0503020204020204" pitchFamily="34" charset="-122"/>
                </a:rPr>
                <a:t>提高工作效率目的</a:t>
              </a:r>
            </a:p>
          </p:txBody>
        </p:sp>
        <p:sp>
          <p:nvSpPr>
            <p:cNvPr id="63" name="等腰三角形 62">
              <a:extLst>
                <a:ext uri="{FF2B5EF4-FFF2-40B4-BE49-F238E27FC236}">
                  <a16:creationId xmlns:a16="http://schemas.microsoft.com/office/drawing/2014/main" xmlns="" id="{EAF7A9CD-FDB1-433E-82C7-7671983B2F6F}"/>
                </a:ext>
              </a:extLst>
            </p:cNvPr>
            <p:cNvSpPr/>
            <p:nvPr/>
          </p:nvSpPr>
          <p:spPr>
            <a:xfrm flipV="1">
              <a:off x="7609855" y="2006786"/>
              <a:ext cx="572022" cy="191383"/>
            </a:xfrm>
            <a:prstGeom prst="triangle">
              <a:avLst/>
            </a:prstGeom>
            <a:solidFill>
              <a:srgbClr val="9EA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4" name="文本框 5">
              <a:extLst>
                <a:ext uri="{FF2B5EF4-FFF2-40B4-BE49-F238E27FC236}">
                  <a16:creationId xmlns:a16="http://schemas.microsoft.com/office/drawing/2014/main" xmlns="" id="{CDB9F18B-07B9-45C5-9F71-E3302F3D7D60}"/>
                </a:ext>
              </a:extLst>
            </p:cNvPr>
            <p:cNvSpPr txBox="1">
              <a:spLocks noChangeArrowheads="1"/>
            </p:cNvSpPr>
            <p:nvPr/>
          </p:nvSpPr>
          <p:spPr bwMode="auto">
            <a:xfrm>
              <a:off x="4097228" y="5373193"/>
              <a:ext cx="3670244" cy="31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黑体" panose="02010609060101010101" pitchFamily="49" charset="-122"/>
                  <a:ea typeface="黑体" panose="02010609060101010101" pitchFamily="49" charset="-122"/>
                </a:rPr>
                <a:t>功能模块</a:t>
              </a:r>
            </a:p>
          </p:txBody>
        </p:sp>
        <p:grpSp>
          <p:nvGrpSpPr>
            <p:cNvPr id="65" name="组合 101">
              <a:extLst>
                <a:ext uri="{FF2B5EF4-FFF2-40B4-BE49-F238E27FC236}">
                  <a16:creationId xmlns:a16="http://schemas.microsoft.com/office/drawing/2014/main" xmlns="" id="{8987C3B9-EBA7-4944-9C6A-4FE96E2F0977}"/>
                </a:ext>
              </a:extLst>
            </p:cNvPr>
            <p:cNvGrpSpPr>
              <a:grpSpLocks/>
            </p:cNvGrpSpPr>
            <p:nvPr/>
          </p:nvGrpSpPr>
          <p:grpSpPr bwMode="auto">
            <a:xfrm>
              <a:off x="3078327" y="3729231"/>
              <a:ext cx="746395" cy="1492788"/>
              <a:chOff x="1980593" y="3125576"/>
              <a:chExt cx="557298" cy="1114024"/>
            </a:xfrm>
          </p:grpSpPr>
          <p:sp>
            <p:nvSpPr>
              <p:cNvPr id="66" name="矩形 65">
                <a:extLst>
                  <a:ext uri="{FF2B5EF4-FFF2-40B4-BE49-F238E27FC236}">
                    <a16:creationId xmlns:a16="http://schemas.microsoft.com/office/drawing/2014/main" xmlns="" id="{4C02CA3B-CB41-4CFE-9907-457016F9788B}"/>
                  </a:ext>
                </a:extLst>
              </p:cNvPr>
              <p:cNvSpPr/>
              <p:nvPr/>
            </p:nvSpPr>
            <p:spPr>
              <a:xfrm>
                <a:off x="1985357" y="3447722"/>
                <a:ext cx="547771"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7" name="文本框 108">
                <a:extLst>
                  <a:ext uri="{FF2B5EF4-FFF2-40B4-BE49-F238E27FC236}">
                    <a16:creationId xmlns:a16="http://schemas.microsoft.com/office/drawing/2014/main" xmlns="" id="{29554911-1A4D-4647-ACAA-59F064604476}"/>
                  </a:ext>
                </a:extLst>
              </p:cNvPr>
              <p:cNvSpPr txBox="1">
                <a:spLocks noChangeArrowheads="1"/>
              </p:cNvSpPr>
              <p:nvPr/>
            </p:nvSpPr>
            <p:spPr bwMode="auto">
              <a:xfrm>
                <a:off x="1985357" y="3630265"/>
                <a:ext cx="540849" cy="295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kumimoji="1" lang="zh-CN" altLang="en-US" sz="1200" dirty="0">
                    <a:solidFill>
                      <a:schemeClr val="bg1"/>
                    </a:solidFill>
                    <a:latin typeface="微软雅黑" panose="020B0503020204020204" pitchFamily="34" charset="-122"/>
                    <a:ea typeface="微软雅黑" panose="020B0503020204020204" pitchFamily="34" charset="-122"/>
                  </a:rPr>
                  <a:t>项目任务</a:t>
                </a:r>
                <a:r>
                  <a:rPr kumimoji="1" lang="en-US" altLang="zh-CN" sz="1200" dirty="0">
                    <a:solidFill>
                      <a:schemeClr val="bg1"/>
                    </a:solidFill>
                    <a:latin typeface="微软雅黑" panose="020B0503020204020204" pitchFamily="34" charset="-122"/>
                    <a:ea typeface="微软雅黑" panose="020B0503020204020204" pitchFamily="34" charset="-122"/>
                  </a:rPr>
                  <a:t>&amp;</a:t>
                </a:r>
                <a:r>
                  <a:rPr kumimoji="1" lang="zh-CN" altLang="en-US" sz="1200" dirty="0">
                    <a:solidFill>
                      <a:schemeClr val="bg1"/>
                    </a:solidFill>
                    <a:latin typeface="微软雅黑" panose="020B0503020204020204" pitchFamily="34" charset="-122"/>
                    <a:ea typeface="微软雅黑" panose="020B0503020204020204" pitchFamily="34" charset="-122"/>
                  </a:rPr>
                  <a:t>监控</a:t>
                </a:r>
              </a:p>
            </p:txBody>
          </p:sp>
          <p:sp>
            <p:nvSpPr>
              <p:cNvPr id="68" name="矩形 67">
                <a:extLst>
                  <a:ext uri="{FF2B5EF4-FFF2-40B4-BE49-F238E27FC236}">
                    <a16:creationId xmlns:a16="http://schemas.microsoft.com/office/drawing/2014/main" xmlns="" id="{A7157BB0-A97B-4BA4-AA1A-7374F5A797C1}"/>
                  </a:ext>
                </a:extLst>
              </p:cNvPr>
              <p:cNvSpPr/>
              <p:nvPr/>
            </p:nvSpPr>
            <p:spPr>
              <a:xfrm>
                <a:off x="1985357" y="3323942"/>
                <a:ext cx="547771"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9" name="等腰三角形 68">
                <a:extLst>
                  <a:ext uri="{FF2B5EF4-FFF2-40B4-BE49-F238E27FC236}">
                    <a16:creationId xmlns:a16="http://schemas.microsoft.com/office/drawing/2014/main" xmlns="" id="{4E11702F-2EFC-4860-B264-3E9878DD2D5B}"/>
                  </a:ext>
                </a:extLst>
              </p:cNvPr>
              <p:cNvSpPr/>
              <p:nvPr/>
            </p:nvSpPr>
            <p:spPr>
              <a:xfrm>
                <a:off x="1980593"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70" name="组合 107">
              <a:extLst>
                <a:ext uri="{FF2B5EF4-FFF2-40B4-BE49-F238E27FC236}">
                  <a16:creationId xmlns:a16="http://schemas.microsoft.com/office/drawing/2014/main" xmlns="" id="{918374FB-3D88-4313-BBD8-309540F6AD2C}"/>
                </a:ext>
              </a:extLst>
            </p:cNvPr>
            <p:cNvGrpSpPr>
              <a:grpSpLocks/>
            </p:cNvGrpSpPr>
            <p:nvPr/>
          </p:nvGrpSpPr>
          <p:grpSpPr bwMode="auto">
            <a:xfrm>
              <a:off x="4043351" y="3729229"/>
              <a:ext cx="757423" cy="1492787"/>
              <a:chOff x="2740861" y="3125576"/>
              <a:chExt cx="565533" cy="1114024"/>
            </a:xfrm>
          </p:grpSpPr>
          <p:sp>
            <p:nvSpPr>
              <p:cNvPr id="71" name="矩形 70">
                <a:extLst>
                  <a:ext uri="{FF2B5EF4-FFF2-40B4-BE49-F238E27FC236}">
                    <a16:creationId xmlns:a16="http://schemas.microsoft.com/office/drawing/2014/main" xmlns="" id="{3B583A81-AE44-460B-B274-F9365400A7FB}"/>
                  </a:ext>
                </a:extLst>
              </p:cNvPr>
              <p:cNvSpPr/>
              <p:nvPr/>
            </p:nvSpPr>
            <p:spPr>
              <a:xfrm>
                <a:off x="2753859" y="3447722"/>
                <a:ext cx="547773"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72" name="文本框 108">
                <a:extLst>
                  <a:ext uri="{FF2B5EF4-FFF2-40B4-BE49-F238E27FC236}">
                    <a16:creationId xmlns:a16="http://schemas.microsoft.com/office/drawing/2014/main" xmlns="" id="{863A27AA-9B52-4411-B50E-ED82BF984CCB}"/>
                  </a:ext>
                </a:extLst>
              </p:cNvPr>
              <p:cNvSpPr txBox="1">
                <a:spLocks noChangeArrowheads="1"/>
              </p:cNvSpPr>
              <p:nvPr/>
            </p:nvSpPr>
            <p:spPr bwMode="auto">
              <a:xfrm>
                <a:off x="2740861" y="3633623"/>
                <a:ext cx="546726" cy="48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项目变更</a:t>
                </a:r>
                <a:r>
                  <a:rPr kumimoji="1" lang="en-US" altLang="zh-CN" sz="1200" dirty="0">
                    <a:solidFill>
                      <a:schemeClr val="bg1"/>
                    </a:solidFill>
                    <a:latin typeface="微软雅黑" panose="020B0503020204020204" pitchFamily="34" charset="-122"/>
                    <a:ea typeface="微软雅黑" panose="020B0503020204020204" pitchFamily="34" charset="-122"/>
                  </a:rPr>
                  <a:t>&amp;</a:t>
                </a:r>
                <a:r>
                  <a:rPr kumimoji="1" lang="zh-CN" altLang="en-US" sz="1200" dirty="0">
                    <a:solidFill>
                      <a:schemeClr val="bg1"/>
                    </a:solidFill>
                    <a:latin typeface="微软雅黑" panose="020B0503020204020204" pitchFamily="34" charset="-122"/>
                    <a:ea typeface="微软雅黑" panose="020B0503020204020204" pitchFamily="34" charset="-122"/>
                  </a:rPr>
                  <a:t>审批</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73" name="矩形 72">
                <a:extLst>
                  <a:ext uri="{FF2B5EF4-FFF2-40B4-BE49-F238E27FC236}">
                    <a16:creationId xmlns:a16="http://schemas.microsoft.com/office/drawing/2014/main" xmlns="" id="{703C6BFB-E41A-4011-AFB8-D32D65E4EB03}"/>
                  </a:ext>
                </a:extLst>
              </p:cNvPr>
              <p:cNvSpPr/>
              <p:nvPr/>
            </p:nvSpPr>
            <p:spPr>
              <a:xfrm>
                <a:off x="2753859" y="3323942"/>
                <a:ext cx="547773"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74" name="等腰三角形 73">
                <a:extLst>
                  <a:ext uri="{FF2B5EF4-FFF2-40B4-BE49-F238E27FC236}">
                    <a16:creationId xmlns:a16="http://schemas.microsoft.com/office/drawing/2014/main" xmlns="" id="{2766E3E7-3F4A-4FAE-86C2-660B57D5E3B5}"/>
                  </a:ext>
                </a:extLst>
              </p:cNvPr>
              <p:cNvSpPr/>
              <p:nvPr/>
            </p:nvSpPr>
            <p:spPr>
              <a:xfrm>
                <a:off x="2749096"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75" name="组合 113">
              <a:extLst>
                <a:ext uri="{FF2B5EF4-FFF2-40B4-BE49-F238E27FC236}">
                  <a16:creationId xmlns:a16="http://schemas.microsoft.com/office/drawing/2014/main" xmlns="" id="{1F50FB8D-B39A-426E-B280-F4CA716514BB}"/>
                </a:ext>
              </a:extLst>
            </p:cNvPr>
            <p:cNvGrpSpPr>
              <a:grpSpLocks/>
            </p:cNvGrpSpPr>
            <p:nvPr/>
          </p:nvGrpSpPr>
          <p:grpSpPr bwMode="auto">
            <a:xfrm>
              <a:off x="5087850" y="3729230"/>
              <a:ext cx="763407" cy="1492787"/>
              <a:chOff x="3517600" y="3125576"/>
              <a:chExt cx="570001" cy="1114024"/>
            </a:xfrm>
          </p:grpSpPr>
          <p:sp>
            <p:nvSpPr>
              <p:cNvPr id="76" name="矩形 75">
                <a:extLst>
                  <a:ext uri="{FF2B5EF4-FFF2-40B4-BE49-F238E27FC236}">
                    <a16:creationId xmlns:a16="http://schemas.microsoft.com/office/drawing/2014/main" xmlns="" id="{FB29DD72-4BBA-4A3C-8697-75BEC21C0C20}"/>
                  </a:ext>
                </a:extLst>
              </p:cNvPr>
              <p:cNvSpPr/>
              <p:nvPr/>
            </p:nvSpPr>
            <p:spPr>
              <a:xfrm>
                <a:off x="3522363" y="3447722"/>
                <a:ext cx="547773"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77" name="文本框 108">
                <a:extLst>
                  <a:ext uri="{FF2B5EF4-FFF2-40B4-BE49-F238E27FC236}">
                    <a16:creationId xmlns:a16="http://schemas.microsoft.com/office/drawing/2014/main" xmlns="" id="{1F5E1E36-8874-4F8E-B359-5C134C7C634D}"/>
                  </a:ext>
                </a:extLst>
              </p:cNvPr>
              <p:cNvSpPr txBox="1">
                <a:spLocks noChangeArrowheads="1"/>
              </p:cNvSpPr>
              <p:nvPr/>
            </p:nvSpPr>
            <p:spPr bwMode="auto">
              <a:xfrm>
                <a:off x="3540875" y="3650829"/>
                <a:ext cx="546726" cy="48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项目风险</a:t>
                </a:r>
                <a:r>
                  <a:rPr kumimoji="1" lang="en-US" altLang="zh-CN" sz="1200" dirty="0">
                    <a:solidFill>
                      <a:schemeClr val="bg1"/>
                    </a:solidFill>
                    <a:latin typeface="微软雅黑" panose="020B0503020204020204" pitchFamily="34" charset="-122"/>
                    <a:ea typeface="微软雅黑" panose="020B0503020204020204" pitchFamily="34" charset="-122"/>
                  </a:rPr>
                  <a:t>&amp;</a:t>
                </a:r>
                <a:r>
                  <a:rPr kumimoji="1" lang="zh-CN" altLang="en-US" sz="1200" dirty="0">
                    <a:solidFill>
                      <a:schemeClr val="bg1"/>
                    </a:solidFill>
                    <a:latin typeface="微软雅黑" panose="020B0503020204020204" pitchFamily="34" charset="-122"/>
                    <a:ea typeface="微软雅黑" panose="020B0503020204020204" pitchFamily="34" charset="-122"/>
                  </a:rPr>
                  <a:t>措施</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78" name="矩形 77">
                <a:extLst>
                  <a:ext uri="{FF2B5EF4-FFF2-40B4-BE49-F238E27FC236}">
                    <a16:creationId xmlns:a16="http://schemas.microsoft.com/office/drawing/2014/main" xmlns="" id="{9538F57E-B1C8-465C-B80A-12F45181E2B8}"/>
                  </a:ext>
                </a:extLst>
              </p:cNvPr>
              <p:cNvSpPr/>
              <p:nvPr/>
            </p:nvSpPr>
            <p:spPr>
              <a:xfrm>
                <a:off x="3522363" y="3323942"/>
                <a:ext cx="547773"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79" name="等腰三角形 78">
                <a:extLst>
                  <a:ext uri="{FF2B5EF4-FFF2-40B4-BE49-F238E27FC236}">
                    <a16:creationId xmlns:a16="http://schemas.microsoft.com/office/drawing/2014/main" xmlns="" id="{DF5D870D-13D7-4FFF-BE05-B8A31EC9BF2E}"/>
                  </a:ext>
                </a:extLst>
              </p:cNvPr>
              <p:cNvSpPr/>
              <p:nvPr/>
            </p:nvSpPr>
            <p:spPr>
              <a:xfrm>
                <a:off x="3517600"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80" name="组合 119">
              <a:extLst>
                <a:ext uri="{FF2B5EF4-FFF2-40B4-BE49-F238E27FC236}">
                  <a16:creationId xmlns:a16="http://schemas.microsoft.com/office/drawing/2014/main" xmlns="" id="{90F68D1B-3AA1-483A-B53C-4FE2314A31F3}"/>
                </a:ext>
              </a:extLst>
            </p:cNvPr>
            <p:cNvGrpSpPr>
              <a:grpSpLocks/>
            </p:cNvGrpSpPr>
            <p:nvPr/>
          </p:nvGrpSpPr>
          <p:grpSpPr bwMode="auto">
            <a:xfrm>
              <a:off x="6065934" y="3729231"/>
              <a:ext cx="767756" cy="1492788"/>
              <a:chOff x="4270154" y="3125576"/>
              <a:chExt cx="573248" cy="1114024"/>
            </a:xfrm>
          </p:grpSpPr>
          <p:sp>
            <p:nvSpPr>
              <p:cNvPr id="81" name="矩形 80">
                <a:extLst>
                  <a:ext uri="{FF2B5EF4-FFF2-40B4-BE49-F238E27FC236}">
                    <a16:creationId xmlns:a16="http://schemas.microsoft.com/office/drawing/2014/main" xmlns="" id="{E3261031-2094-47DA-BDD4-2187A3375550}"/>
                  </a:ext>
                </a:extLst>
              </p:cNvPr>
              <p:cNvSpPr/>
              <p:nvPr/>
            </p:nvSpPr>
            <p:spPr>
              <a:xfrm>
                <a:off x="4290867" y="3447722"/>
                <a:ext cx="547773"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82" name="文本框 108">
                <a:extLst>
                  <a:ext uri="{FF2B5EF4-FFF2-40B4-BE49-F238E27FC236}">
                    <a16:creationId xmlns:a16="http://schemas.microsoft.com/office/drawing/2014/main" xmlns="" id="{6E47AD69-209F-48E2-B1B4-F899B4629016}"/>
                  </a:ext>
                </a:extLst>
              </p:cNvPr>
              <p:cNvSpPr txBox="1">
                <a:spLocks noChangeArrowheads="1"/>
              </p:cNvSpPr>
              <p:nvPr/>
            </p:nvSpPr>
            <p:spPr bwMode="auto">
              <a:xfrm>
                <a:off x="4270154" y="3657423"/>
                <a:ext cx="546726" cy="48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计划制定</a:t>
                </a:r>
                <a:r>
                  <a:rPr kumimoji="1" lang="en-US" altLang="zh-CN" sz="1200" dirty="0">
                    <a:solidFill>
                      <a:schemeClr val="bg1"/>
                    </a:solidFill>
                    <a:latin typeface="微软雅黑" panose="020B0503020204020204" pitchFamily="34" charset="-122"/>
                    <a:ea typeface="微软雅黑" panose="020B0503020204020204" pitchFamily="34" charset="-122"/>
                  </a:rPr>
                  <a:t>&amp;</a:t>
                </a:r>
                <a:r>
                  <a:rPr kumimoji="1" lang="zh-CN" altLang="en-US" sz="1200" dirty="0">
                    <a:solidFill>
                      <a:schemeClr val="bg1"/>
                    </a:solidFill>
                    <a:latin typeface="微软雅黑" panose="020B0503020204020204" pitchFamily="34" charset="-122"/>
                    <a:ea typeface="微软雅黑" panose="020B0503020204020204" pitchFamily="34" charset="-122"/>
                  </a:rPr>
                  <a:t>执行</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83" name="矩形 82">
                <a:extLst>
                  <a:ext uri="{FF2B5EF4-FFF2-40B4-BE49-F238E27FC236}">
                    <a16:creationId xmlns:a16="http://schemas.microsoft.com/office/drawing/2014/main" xmlns="" id="{59A1377B-C120-417D-8FB5-A3EB3953A305}"/>
                  </a:ext>
                </a:extLst>
              </p:cNvPr>
              <p:cNvSpPr/>
              <p:nvPr/>
            </p:nvSpPr>
            <p:spPr>
              <a:xfrm>
                <a:off x="4290867" y="3323942"/>
                <a:ext cx="547773"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84" name="等腰三角形 83">
                <a:extLst>
                  <a:ext uri="{FF2B5EF4-FFF2-40B4-BE49-F238E27FC236}">
                    <a16:creationId xmlns:a16="http://schemas.microsoft.com/office/drawing/2014/main" xmlns="" id="{7CA318E2-2575-4E0D-9CEF-081563AE2820}"/>
                  </a:ext>
                </a:extLst>
              </p:cNvPr>
              <p:cNvSpPr/>
              <p:nvPr/>
            </p:nvSpPr>
            <p:spPr>
              <a:xfrm>
                <a:off x="4286104"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85" name="组合 125">
              <a:extLst>
                <a:ext uri="{FF2B5EF4-FFF2-40B4-BE49-F238E27FC236}">
                  <a16:creationId xmlns:a16="http://schemas.microsoft.com/office/drawing/2014/main" xmlns="" id="{BF35B4FB-3B27-4CD7-9BB3-707C541737B2}"/>
                </a:ext>
              </a:extLst>
            </p:cNvPr>
            <p:cNvGrpSpPr>
              <a:grpSpLocks/>
            </p:cNvGrpSpPr>
            <p:nvPr/>
          </p:nvGrpSpPr>
          <p:grpSpPr bwMode="auto">
            <a:xfrm>
              <a:off x="7076108" y="3729229"/>
              <a:ext cx="746395" cy="1492787"/>
              <a:chOff x="5069278" y="3125576"/>
              <a:chExt cx="557298" cy="1114024"/>
            </a:xfrm>
          </p:grpSpPr>
          <p:sp>
            <p:nvSpPr>
              <p:cNvPr id="86" name="矩形 85">
                <a:extLst>
                  <a:ext uri="{FF2B5EF4-FFF2-40B4-BE49-F238E27FC236}">
                    <a16:creationId xmlns:a16="http://schemas.microsoft.com/office/drawing/2014/main" xmlns="" id="{0C089779-EB61-488F-9EC1-45895B01B84F}"/>
                  </a:ext>
                </a:extLst>
              </p:cNvPr>
              <p:cNvSpPr/>
              <p:nvPr/>
            </p:nvSpPr>
            <p:spPr>
              <a:xfrm>
                <a:off x="5074042" y="3447722"/>
                <a:ext cx="547771"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87" name="文本框 108">
                <a:extLst>
                  <a:ext uri="{FF2B5EF4-FFF2-40B4-BE49-F238E27FC236}">
                    <a16:creationId xmlns:a16="http://schemas.microsoft.com/office/drawing/2014/main" xmlns="" id="{A2C6F13A-8FF3-4F3F-BBF8-AA1661F7FFE2}"/>
                  </a:ext>
                </a:extLst>
              </p:cNvPr>
              <p:cNvSpPr txBox="1">
                <a:spLocks noChangeArrowheads="1"/>
              </p:cNvSpPr>
              <p:nvPr/>
            </p:nvSpPr>
            <p:spPr bwMode="auto">
              <a:xfrm>
                <a:off x="5077701" y="3650829"/>
                <a:ext cx="546726" cy="48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项目预算</a:t>
                </a:r>
                <a:r>
                  <a:rPr kumimoji="1" lang="en-US" altLang="zh-CN" sz="1200" dirty="0">
                    <a:solidFill>
                      <a:schemeClr val="bg1"/>
                    </a:solidFill>
                    <a:latin typeface="微软雅黑" panose="020B0503020204020204" pitchFamily="34" charset="-122"/>
                    <a:ea typeface="微软雅黑" panose="020B0503020204020204" pitchFamily="34" charset="-122"/>
                  </a:rPr>
                  <a:t>&amp;</a:t>
                </a:r>
                <a:r>
                  <a:rPr kumimoji="1" lang="zh-CN" altLang="en-US" sz="1200" dirty="0">
                    <a:solidFill>
                      <a:schemeClr val="bg1"/>
                    </a:solidFill>
                    <a:latin typeface="微软雅黑" panose="020B0503020204020204" pitchFamily="34" charset="-122"/>
                    <a:ea typeface="微软雅黑" panose="020B0503020204020204" pitchFamily="34" charset="-122"/>
                  </a:rPr>
                  <a:t>支出</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88" name="矩形 87">
                <a:extLst>
                  <a:ext uri="{FF2B5EF4-FFF2-40B4-BE49-F238E27FC236}">
                    <a16:creationId xmlns:a16="http://schemas.microsoft.com/office/drawing/2014/main" xmlns="" id="{CF044280-8768-4D8C-A342-0821AB6B5AED}"/>
                  </a:ext>
                </a:extLst>
              </p:cNvPr>
              <p:cNvSpPr/>
              <p:nvPr/>
            </p:nvSpPr>
            <p:spPr>
              <a:xfrm>
                <a:off x="5074042" y="3323942"/>
                <a:ext cx="547771"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89" name="等腰三角形 88">
                <a:extLst>
                  <a:ext uri="{FF2B5EF4-FFF2-40B4-BE49-F238E27FC236}">
                    <a16:creationId xmlns:a16="http://schemas.microsoft.com/office/drawing/2014/main" xmlns="" id="{95D21FFE-C3DB-4DE6-A7D0-06E141B79879}"/>
                  </a:ext>
                </a:extLst>
              </p:cNvPr>
              <p:cNvSpPr/>
              <p:nvPr/>
            </p:nvSpPr>
            <p:spPr>
              <a:xfrm>
                <a:off x="5069278"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90" name="组合 137">
              <a:extLst>
                <a:ext uri="{FF2B5EF4-FFF2-40B4-BE49-F238E27FC236}">
                  <a16:creationId xmlns:a16="http://schemas.microsoft.com/office/drawing/2014/main" xmlns="" id="{46719680-2FC4-46EB-8771-9ACCEF17E9F2}"/>
                </a:ext>
              </a:extLst>
            </p:cNvPr>
            <p:cNvGrpSpPr>
              <a:grpSpLocks/>
            </p:cNvGrpSpPr>
            <p:nvPr/>
          </p:nvGrpSpPr>
          <p:grpSpPr bwMode="auto">
            <a:xfrm>
              <a:off x="8071313" y="3729229"/>
              <a:ext cx="759147" cy="1492787"/>
              <a:chOff x="6590290" y="3125576"/>
              <a:chExt cx="566819" cy="1114024"/>
            </a:xfrm>
          </p:grpSpPr>
          <p:sp>
            <p:nvSpPr>
              <p:cNvPr id="91" name="矩形 90">
                <a:extLst>
                  <a:ext uri="{FF2B5EF4-FFF2-40B4-BE49-F238E27FC236}">
                    <a16:creationId xmlns:a16="http://schemas.microsoft.com/office/drawing/2014/main" xmlns="" id="{447AF86A-0701-4029-895A-7EFAEA738721}"/>
                  </a:ext>
                </a:extLst>
              </p:cNvPr>
              <p:cNvSpPr/>
              <p:nvPr/>
            </p:nvSpPr>
            <p:spPr>
              <a:xfrm>
                <a:off x="6604575" y="3447722"/>
                <a:ext cx="547771"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92" name="文本框 108">
                <a:extLst>
                  <a:ext uri="{FF2B5EF4-FFF2-40B4-BE49-F238E27FC236}">
                    <a16:creationId xmlns:a16="http://schemas.microsoft.com/office/drawing/2014/main" xmlns="" id="{1CAA8CFA-4177-4DC2-AF06-859CD2AF6045}"/>
                  </a:ext>
                </a:extLst>
              </p:cNvPr>
              <p:cNvSpPr txBox="1">
                <a:spLocks noChangeArrowheads="1"/>
              </p:cNvSpPr>
              <p:nvPr/>
            </p:nvSpPr>
            <p:spPr bwMode="auto">
              <a:xfrm>
                <a:off x="6590290" y="3671396"/>
                <a:ext cx="546726" cy="48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资源分配</a:t>
                </a:r>
                <a:r>
                  <a:rPr kumimoji="1" lang="en-US" altLang="zh-CN" sz="1200" dirty="0">
                    <a:solidFill>
                      <a:schemeClr val="bg1"/>
                    </a:solidFill>
                    <a:latin typeface="微软雅黑" panose="020B0503020204020204" pitchFamily="34" charset="-122"/>
                    <a:ea typeface="微软雅黑" panose="020B0503020204020204" pitchFamily="34" charset="-122"/>
                  </a:rPr>
                  <a:t>&amp;</a:t>
                </a:r>
                <a:r>
                  <a:rPr kumimoji="1" lang="zh-CN" altLang="en-US" sz="1200" dirty="0">
                    <a:solidFill>
                      <a:schemeClr val="bg1"/>
                    </a:solidFill>
                    <a:latin typeface="微软雅黑" panose="020B0503020204020204" pitchFamily="34" charset="-122"/>
                    <a:ea typeface="微软雅黑" panose="020B0503020204020204" pitchFamily="34" charset="-122"/>
                  </a:rPr>
                  <a:t>统计</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93" name="矩形 92">
                <a:extLst>
                  <a:ext uri="{FF2B5EF4-FFF2-40B4-BE49-F238E27FC236}">
                    <a16:creationId xmlns:a16="http://schemas.microsoft.com/office/drawing/2014/main" xmlns="" id="{2625519C-972E-47B2-85D1-9FA0E140E6C8}"/>
                  </a:ext>
                </a:extLst>
              </p:cNvPr>
              <p:cNvSpPr/>
              <p:nvPr/>
            </p:nvSpPr>
            <p:spPr>
              <a:xfrm>
                <a:off x="6604575" y="3323942"/>
                <a:ext cx="547771"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94" name="等腰三角形 93">
                <a:extLst>
                  <a:ext uri="{FF2B5EF4-FFF2-40B4-BE49-F238E27FC236}">
                    <a16:creationId xmlns:a16="http://schemas.microsoft.com/office/drawing/2014/main" xmlns="" id="{4BF9960C-A1D5-425D-94BC-35F237CE55DC}"/>
                  </a:ext>
                </a:extLst>
              </p:cNvPr>
              <p:cNvSpPr/>
              <p:nvPr/>
            </p:nvSpPr>
            <p:spPr>
              <a:xfrm>
                <a:off x="6599811"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6082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615077"/>
            <a:ext cx="12207949"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34C45A9A-F714-4F12-89FE-36D802E1CEE9}"/>
              </a:ext>
            </a:extLst>
          </p:cNvPr>
          <p:cNvGrpSpPr/>
          <p:nvPr/>
        </p:nvGrpSpPr>
        <p:grpSpPr>
          <a:xfrm>
            <a:off x="4090044" y="1706284"/>
            <a:ext cx="3763541" cy="3478292"/>
            <a:chOff x="2584069" y="1592195"/>
            <a:chExt cx="3763541" cy="3478292"/>
          </a:xfrm>
        </p:grpSpPr>
        <p:sp>
          <p:nvSpPr>
            <p:cNvPr id="6" name="AutoShape 4">
              <a:extLst>
                <a:ext uri="{FF2B5EF4-FFF2-40B4-BE49-F238E27FC236}">
                  <a16:creationId xmlns:a16="http://schemas.microsoft.com/office/drawing/2014/main" xmlns="" id="{5807CB2C-8D22-4502-A161-D8A9E292FAEB}"/>
                </a:ext>
              </a:extLst>
            </p:cNvPr>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BE8C83"/>
            </a:solidFill>
            <a:ln w="3175" cap="flat" cmpd="sng" algn="ctr">
              <a:noFill/>
              <a:prstDash val="solid"/>
            </a:ln>
            <a:effectLst>
              <a:outerShdw blurRad="50800" dist="38100" dir="2700000" algn="tl"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zh-CN" altLang="en-US" sz="2800" b="0" i="0" u="none" strike="noStrike" kern="0" cap="none" spc="0" normalizeH="0" baseline="0" noProof="0">
                <a:ln>
                  <a:noFill/>
                </a:ln>
                <a:solidFill>
                  <a:sysClr val="window" lastClr="FFFFFF"/>
                </a:solidFill>
                <a:effectLst/>
                <a:uLnTx/>
                <a:uFillTx/>
                <a:latin typeface="Impact" pitchFamily="34" charset="0"/>
                <a:ea typeface="微软雅黑" pitchFamily="34" charset="-122"/>
                <a:cs typeface="+mn-cs"/>
              </a:endParaRPr>
            </a:p>
          </p:txBody>
        </p:sp>
        <p:sp>
          <p:nvSpPr>
            <p:cNvPr id="7" name="WordArt 7">
              <a:extLst>
                <a:ext uri="{FF2B5EF4-FFF2-40B4-BE49-F238E27FC236}">
                  <a16:creationId xmlns:a16="http://schemas.microsoft.com/office/drawing/2014/main" xmlns="" id="{869441F5-3047-4471-8E32-20E199786A00}"/>
                </a:ext>
              </a:extLst>
            </p:cNvPr>
            <p:cNvSpPr>
              <a:spLocks noChangeArrowheads="1" noChangeShapeType="1" noTextEdit="1"/>
            </p:cNvSpPr>
            <p:nvPr/>
          </p:nvSpPr>
          <p:spPr bwMode="gray">
            <a:xfrm rot="3394332">
              <a:off x="3957638"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a:ln w="6350">
                    <a:noFill/>
                    <a:round/>
                    <a:headEnd/>
                    <a:tailEnd/>
                  </a:ln>
                  <a:solidFill>
                    <a:srgbClr val="BE8C83"/>
                  </a:solidFill>
                  <a:effectLst/>
                  <a:uLnTx/>
                  <a:uFillTx/>
                  <a:latin typeface="微软雅黑" pitchFamily="34" charset="-122"/>
                  <a:ea typeface="微软雅黑" pitchFamily="34" charset="-122"/>
                  <a:cs typeface="Arial"/>
                </a:rPr>
                <a:t>啊 </a:t>
              </a:r>
              <a:r>
                <a:rPr kumimoji="0" lang="zh-CN" altLang="en-US" sz="1200" b="0" i="0" u="none" strike="noStrike" kern="10" cap="none" spc="0" normalizeH="0" baseline="0" noProof="0" dirty="0">
                  <a:ln w="6350">
                    <a:noFill/>
                    <a:round/>
                    <a:headEnd/>
                    <a:tailEnd/>
                  </a:ln>
                  <a:solidFill>
                    <a:srgbClr val="FFFFFF"/>
                  </a:solidFill>
                  <a:effectLst/>
                  <a:uLnTx/>
                  <a:uFillTx/>
                  <a:latin typeface="微软雅黑" pitchFamily="34" charset="-122"/>
                  <a:ea typeface="微软雅黑" pitchFamily="34" charset="-122"/>
                  <a:cs typeface="Arial"/>
                </a:rPr>
                <a:t>进销存</a:t>
              </a:r>
              <a:r>
                <a:rPr kumimoji="0" lang="zh-CN" altLang="en-US" sz="2000" b="0" i="0" u="none" strike="noStrike" kern="10" cap="none" spc="0" normalizeH="0" baseline="0" noProof="0" dirty="0">
                  <a:ln w="6350">
                    <a:noFill/>
                    <a:round/>
                    <a:headEnd/>
                    <a:tailEnd/>
                  </a:ln>
                  <a:solidFill>
                    <a:srgbClr val="BE8C83"/>
                  </a:solidFill>
                  <a:effectLst/>
                  <a:uLnTx/>
                  <a:uFillTx/>
                  <a:latin typeface="微软雅黑" pitchFamily="34" charset="-122"/>
                  <a:ea typeface="微软雅黑" pitchFamily="34" charset="-122"/>
                  <a:cs typeface="Arial"/>
                </a:rPr>
                <a:t>啊</a:t>
              </a:r>
            </a:p>
          </p:txBody>
        </p:sp>
      </p:grpSp>
      <p:grpSp>
        <p:nvGrpSpPr>
          <p:cNvPr id="9" name="组合 8">
            <a:extLst>
              <a:ext uri="{FF2B5EF4-FFF2-40B4-BE49-F238E27FC236}">
                <a16:creationId xmlns:a16="http://schemas.microsoft.com/office/drawing/2014/main" xmlns="" id="{143419F8-B2AA-4FBC-8D86-36956C22606B}"/>
              </a:ext>
            </a:extLst>
          </p:cNvPr>
          <p:cNvGrpSpPr/>
          <p:nvPr/>
        </p:nvGrpSpPr>
        <p:grpSpPr>
          <a:xfrm>
            <a:off x="8064451" y="1857978"/>
            <a:ext cx="1728787" cy="1460130"/>
            <a:chOff x="6558476" y="2020186"/>
            <a:chExt cx="1728787" cy="1460130"/>
          </a:xfrm>
        </p:grpSpPr>
        <p:sp>
          <p:nvSpPr>
            <p:cNvPr id="11" name="TextBox 19">
              <a:extLst>
                <a:ext uri="{FF2B5EF4-FFF2-40B4-BE49-F238E27FC236}">
                  <a16:creationId xmlns:a16="http://schemas.microsoft.com/office/drawing/2014/main" xmlns="" id="{7FD58152-A113-4AF3-B4F1-428342367F79}"/>
                </a:ext>
              </a:extLst>
            </p:cNvPr>
            <p:cNvSpPr txBox="1">
              <a:spLocks noChangeArrowheads="1"/>
            </p:cNvSpPr>
            <p:nvPr/>
          </p:nvSpPr>
          <p:spPr bwMode="auto">
            <a:xfrm>
              <a:off x="6558476" y="20201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pitchFamily="2" charset="-122"/>
                </a:rPr>
                <a:t>点击添加文本</a:t>
              </a:r>
              <a:endParaRPr kumimoji="0" lang="zh-CN" altLang="en-US" sz="28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pitchFamily="2" charset="-122"/>
              </a:endParaRPr>
            </a:p>
          </p:txBody>
        </p:sp>
        <p:sp>
          <p:nvSpPr>
            <p:cNvPr id="12" name="TextBox 20">
              <a:extLst>
                <a:ext uri="{FF2B5EF4-FFF2-40B4-BE49-F238E27FC236}">
                  <a16:creationId xmlns:a16="http://schemas.microsoft.com/office/drawing/2014/main" xmlns="" id="{B8418C21-5141-4592-A2ED-FD8334D48F55}"/>
                </a:ext>
              </a:extLst>
            </p:cNvPr>
            <p:cNvSpPr txBox="1"/>
            <p:nvPr/>
          </p:nvSpPr>
          <p:spPr bwMode="auto">
            <a:xfrm>
              <a:off x="6558476" y="2418487"/>
              <a:ext cx="1728787" cy="1061829"/>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chemeClr val="bg1"/>
                  </a:solidFill>
                  <a:effectLst/>
                  <a:uLnTx/>
                  <a:uFillTx/>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3" name="组合 1">
            <a:extLst>
              <a:ext uri="{FF2B5EF4-FFF2-40B4-BE49-F238E27FC236}">
                <a16:creationId xmlns:a16="http://schemas.microsoft.com/office/drawing/2014/main" xmlns="" id="{549B00BD-F392-4E84-95B0-8D2AC175E4FE}"/>
              </a:ext>
            </a:extLst>
          </p:cNvPr>
          <p:cNvGrpSpPr/>
          <p:nvPr/>
        </p:nvGrpSpPr>
        <p:grpSpPr>
          <a:xfrm>
            <a:off x="4355675" y="1670776"/>
            <a:ext cx="3764584" cy="3477329"/>
            <a:chOff x="2849700" y="1556687"/>
            <a:chExt cx="3764584" cy="3477329"/>
          </a:xfrm>
        </p:grpSpPr>
        <p:sp>
          <p:nvSpPr>
            <p:cNvPr id="14" name="AutoShape 6">
              <a:extLst>
                <a:ext uri="{FF2B5EF4-FFF2-40B4-BE49-F238E27FC236}">
                  <a16:creationId xmlns:a16="http://schemas.microsoft.com/office/drawing/2014/main" xmlns="" id="{D425BE28-7C4A-47EF-87AA-9C9C8DD73F8E}"/>
                </a:ext>
              </a:extLst>
            </p:cNvPr>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FFEEE2"/>
            </a:solidFill>
            <a:ln w="3175" cap="flat" cmpd="sng" algn="ctr">
              <a:solidFill>
                <a:srgbClr val="EAEAEA"/>
              </a:solidFill>
              <a:prstDash val="solid"/>
            </a:ln>
            <a:effectLst>
              <a:outerShdw blurRad="50800" dist="38100" dir="5400000" algn="t" rotWithShape="0">
                <a:prstClr val="black">
                  <a:alpha val="40000"/>
                </a:prstClr>
              </a:outerShdw>
            </a:effectLst>
            <a:extLst/>
          </p:spPr>
          <p:txBody>
            <a:bodyPr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zh-CN" altLang="en-US" sz="1200" b="0" i="0" u="none" strike="noStrike" kern="0" cap="none" spc="0" normalizeH="0" baseline="0" noProof="0">
                <a:ln>
                  <a:noFill/>
                </a:ln>
                <a:effectLst/>
                <a:uLnTx/>
                <a:uFillTx/>
                <a:latin typeface="微软雅黑" pitchFamily="34" charset="-122"/>
                <a:ea typeface="微软雅黑" pitchFamily="34" charset="-122"/>
                <a:cs typeface="+mn-cs"/>
              </a:endParaRPr>
            </a:p>
          </p:txBody>
        </p:sp>
        <p:sp>
          <p:nvSpPr>
            <p:cNvPr id="15" name="WordArt 9">
              <a:extLst>
                <a:ext uri="{FF2B5EF4-FFF2-40B4-BE49-F238E27FC236}">
                  <a16:creationId xmlns:a16="http://schemas.microsoft.com/office/drawing/2014/main" xmlns="" id="{2CD6A7F4-089A-4D2F-AE14-21AF8C7E4426}"/>
                </a:ext>
              </a:extLst>
            </p:cNvPr>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lvl="0" algn="ctr">
                <a:defRPr/>
              </a:pPr>
              <a:r>
                <a:rPr lang="zh-CN" altLang="en-US" sz="1200" kern="10" dirty="0">
                  <a:ln w="6350">
                    <a:noFill/>
                    <a:round/>
                    <a:headEnd/>
                    <a:tailEnd/>
                  </a:ln>
                  <a:solidFill>
                    <a:srgbClr val="FFEEE2"/>
                  </a:solidFill>
                  <a:latin typeface="微软雅黑" pitchFamily="34" charset="-122"/>
                  <a:ea typeface="微软雅黑" pitchFamily="34" charset="-122"/>
                  <a:cs typeface="Arial"/>
                </a:rPr>
                <a:t>啊 </a:t>
              </a:r>
              <a:r>
                <a:rPr lang="en-US" altLang="zh-CN" sz="700" kern="10" dirty="0">
                  <a:ln w="6350">
                    <a:noFill/>
                    <a:round/>
                    <a:headEnd/>
                    <a:tailEnd/>
                  </a:ln>
                  <a:solidFill>
                    <a:schemeClr val="tx1">
                      <a:lumMod val="75000"/>
                      <a:lumOff val="25000"/>
                    </a:schemeClr>
                  </a:solidFill>
                  <a:latin typeface="微软雅黑" pitchFamily="34" charset="-122"/>
                  <a:ea typeface="微软雅黑" pitchFamily="34" charset="-122"/>
                  <a:cs typeface="Arial"/>
                </a:rPr>
                <a:t>HR</a:t>
              </a:r>
              <a:r>
                <a:rPr lang="zh-CN" altLang="en-US" sz="700" kern="10" dirty="0">
                  <a:ln w="6350">
                    <a:noFill/>
                    <a:round/>
                    <a:headEnd/>
                    <a:tailEnd/>
                  </a:ln>
                  <a:solidFill>
                    <a:schemeClr val="tx1">
                      <a:lumMod val="75000"/>
                      <a:lumOff val="25000"/>
                    </a:schemeClr>
                  </a:solidFill>
                  <a:latin typeface="微软雅黑" pitchFamily="34" charset="-122"/>
                  <a:ea typeface="微软雅黑" pitchFamily="34" charset="-122"/>
                  <a:cs typeface="Arial"/>
                </a:rPr>
                <a:t>系统</a:t>
              </a:r>
              <a:r>
                <a:rPr lang="zh-CN" altLang="en-US" sz="1200" kern="10" dirty="0">
                  <a:ln w="6350">
                    <a:noFill/>
                    <a:round/>
                    <a:headEnd/>
                    <a:tailEnd/>
                  </a:ln>
                  <a:solidFill>
                    <a:srgbClr val="FFEEE2"/>
                  </a:solidFill>
                  <a:latin typeface="微软雅黑" pitchFamily="34" charset="-122"/>
                  <a:ea typeface="微软雅黑" pitchFamily="34" charset="-122"/>
                  <a:cs typeface="Arial"/>
                </a:rPr>
                <a:t>啊</a:t>
              </a:r>
            </a:p>
          </p:txBody>
        </p:sp>
      </p:grpSp>
      <p:grpSp>
        <p:nvGrpSpPr>
          <p:cNvPr id="16" name="组合 15">
            <a:extLst>
              <a:ext uri="{FF2B5EF4-FFF2-40B4-BE49-F238E27FC236}">
                <a16:creationId xmlns:a16="http://schemas.microsoft.com/office/drawing/2014/main" xmlns="" id="{9DF28326-667D-49F2-85B2-BC20A7321F00}"/>
              </a:ext>
            </a:extLst>
          </p:cNvPr>
          <p:cNvGrpSpPr/>
          <p:nvPr/>
        </p:nvGrpSpPr>
        <p:grpSpPr>
          <a:xfrm>
            <a:off x="2404772" y="1857978"/>
            <a:ext cx="1728787" cy="1482117"/>
            <a:chOff x="898797" y="2020186"/>
            <a:chExt cx="1728787" cy="1482117"/>
          </a:xfrm>
        </p:grpSpPr>
        <p:sp>
          <p:nvSpPr>
            <p:cNvPr id="18" name="TextBox 42">
              <a:extLst>
                <a:ext uri="{FF2B5EF4-FFF2-40B4-BE49-F238E27FC236}">
                  <a16:creationId xmlns:a16="http://schemas.microsoft.com/office/drawing/2014/main" xmlns="" id="{6B750B0D-8DA4-49DD-A664-5AA86BDD73B7}"/>
                </a:ext>
              </a:extLst>
            </p:cNvPr>
            <p:cNvSpPr txBox="1">
              <a:spLocks noChangeArrowheads="1"/>
            </p:cNvSpPr>
            <p:nvPr/>
          </p:nvSpPr>
          <p:spPr bwMode="auto">
            <a:xfrm>
              <a:off x="898797" y="20201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b="1" kern="0" dirty="0">
                  <a:solidFill>
                    <a:schemeClr val="bg1"/>
                  </a:solidFill>
                  <a:latin typeface="微软雅黑" pitchFamily="34" charset="-122"/>
                  <a:ea typeface="微软雅黑" pitchFamily="34" charset="-122"/>
                  <a:cs typeface="宋体" pitchFamily="2" charset="-122"/>
                </a:rPr>
                <a:t>点击添加</a:t>
              </a:r>
              <a:r>
                <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pitchFamily="2" charset="-122"/>
                </a:rPr>
                <a:t>文本</a:t>
              </a:r>
              <a:endParaRPr kumimoji="0" lang="zh-CN" altLang="en-US" sz="28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pitchFamily="2" charset="-122"/>
              </a:endParaRPr>
            </a:p>
          </p:txBody>
        </p:sp>
        <p:sp>
          <p:nvSpPr>
            <p:cNvPr id="19" name="TextBox 43">
              <a:extLst>
                <a:ext uri="{FF2B5EF4-FFF2-40B4-BE49-F238E27FC236}">
                  <a16:creationId xmlns:a16="http://schemas.microsoft.com/office/drawing/2014/main" xmlns="" id="{22C0495E-E123-4816-92AB-FCB37CD2C75E}"/>
                </a:ext>
              </a:extLst>
            </p:cNvPr>
            <p:cNvSpPr txBox="1"/>
            <p:nvPr/>
          </p:nvSpPr>
          <p:spPr bwMode="auto">
            <a:xfrm>
              <a:off x="898797" y="2440474"/>
              <a:ext cx="1728787" cy="1061829"/>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chemeClr val="bg1"/>
                  </a:solidFill>
                  <a:effectLst/>
                  <a:uLnTx/>
                  <a:uFillTx/>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20" name="组合 3">
            <a:extLst>
              <a:ext uri="{FF2B5EF4-FFF2-40B4-BE49-F238E27FC236}">
                <a16:creationId xmlns:a16="http://schemas.microsoft.com/office/drawing/2014/main" xmlns="" id="{61246DF7-BC42-49F2-BFF3-D83FCFA32AF9}"/>
              </a:ext>
            </a:extLst>
          </p:cNvPr>
          <p:cNvGrpSpPr/>
          <p:nvPr/>
        </p:nvGrpSpPr>
        <p:grpSpPr>
          <a:xfrm>
            <a:off x="4337752" y="1322576"/>
            <a:ext cx="3477329" cy="3764584"/>
            <a:chOff x="2831777" y="1208487"/>
            <a:chExt cx="3477329" cy="3764584"/>
          </a:xfrm>
        </p:grpSpPr>
        <p:sp>
          <p:nvSpPr>
            <p:cNvPr id="21" name="AutoShape 5">
              <a:extLst>
                <a:ext uri="{FF2B5EF4-FFF2-40B4-BE49-F238E27FC236}">
                  <a16:creationId xmlns:a16="http://schemas.microsoft.com/office/drawing/2014/main" xmlns="" id="{DA4B215F-269B-4B2B-9DFD-1550FB4C94B1}"/>
                </a:ext>
              </a:extLst>
            </p:cNvPr>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D5272"/>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a:extLst/>
          </p:spPr>
          <p:txBody>
            <a:bodyPr lIns="0" rIns="0" anchor="ctr"/>
            <a:lstStyle/>
            <a:p>
              <a:pPr marL="182563" marR="0" lvl="0" indent="-182563" defTabSz="914400" eaLnBrk="1" fontAlgn="base" latinLnBrk="0" hangingPunct="1">
                <a:lnSpc>
                  <a:spcPct val="120000"/>
                </a:lnSpc>
                <a:spcBef>
                  <a:spcPts val="600"/>
                </a:spcBef>
                <a:spcAft>
                  <a:spcPts val="600"/>
                </a:spcAft>
                <a:buClrTx/>
                <a:buSzTx/>
                <a:buFont typeface="Arial" pitchFamily="34" charset="0"/>
                <a:buChar char="•"/>
                <a:tabLst/>
                <a:defRPr/>
              </a:pPr>
              <a:endPar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2" name="WordArt 8">
              <a:extLst>
                <a:ext uri="{FF2B5EF4-FFF2-40B4-BE49-F238E27FC236}">
                  <a16:creationId xmlns:a16="http://schemas.microsoft.com/office/drawing/2014/main" xmlns="" id="{D78B33AC-BD1D-4FA0-B133-93021CAC4116}"/>
                </a:ext>
              </a:extLst>
            </p:cNvPr>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a:ln w="6350">
                    <a:noFill/>
                    <a:round/>
                    <a:headEnd/>
                    <a:tailEnd/>
                  </a:ln>
                  <a:solidFill>
                    <a:srgbClr val="3D5272"/>
                  </a:solidFill>
                  <a:effectLst/>
                  <a:uLnTx/>
                  <a:uFillTx/>
                  <a:latin typeface="微软雅黑" pitchFamily="34" charset="-122"/>
                  <a:ea typeface="微软雅黑" pitchFamily="34" charset="-122"/>
                  <a:cs typeface="Arial"/>
                </a:rPr>
                <a:t>啊 </a:t>
              </a:r>
              <a:r>
                <a:rPr kumimoji="0" lang="zh-CN" altLang="en-US" sz="1200" b="0" i="0" u="none" strike="noStrike" kern="10" cap="none" spc="0" normalizeH="0" baseline="0" noProof="0" dirty="0">
                  <a:ln w="6350">
                    <a:noFill/>
                    <a:round/>
                    <a:headEnd/>
                    <a:tailEnd/>
                  </a:ln>
                  <a:solidFill>
                    <a:schemeClr val="bg1"/>
                  </a:solidFill>
                  <a:effectLst/>
                  <a:uLnTx/>
                  <a:uFillTx/>
                  <a:latin typeface="微软雅黑" pitchFamily="34" charset="-122"/>
                  <a:ea typeface="微软雅黑" pitchFamily="34" charset="-122"/>
                  <a:cs typeface="Arial"/>
                </a:rPr>
                <a:t>门户系统</a:t>
              </a:r>
              <a:r>
                <a:rPr kumimoji="0" lang="zh-CN" altLang="en-US" sz="2000" b="0" i="0" u="none" strike="noStrike" kern="10" cap="none" spc="0" normalizeH="0" baseline="0" noProof="0" dirty="0">
                  <a:ln w="6350">
                    <a:noFill/>
                    <a:round/>
                    <a:headEnd/>
                    <a:tailEnd/>
                  </a:ln>
                  <a:solidFill>
                    <a:srgbClr val="3D5272"/>
                  </a:solidFill>
                  <a:effectLst/>
                  <a:uLnTx/>
                  <a:uFillTx/>
                  <a:latin typeface="微软雅黑" pitchFamily="34" charset="-122"/>
                  <a:ea typeface="微软雅黑" pitchFamily="34" charset="-122"/>
                  <a:cs typeface="Arial"/>
                </a:rPr>
                <a:t>啊</a:t>
              </a:r>
            </a:p>
          </p:txBody>
        </p:sp>
      </p:grpSp>
      <p:grpSp>
        <p:nvGrpSpPr>
          <p:cNvPr id="23" name="组合 22">
            <a:extLst>
              <a:ext uri="{FF2B5EF4-FFF2-40B4-BE49-F238E27FC236}">
                <a16:creationId xmlns:a16="http://schemas.microsoft.com/office/drawing/2014/main" xmlns="" id="{18AA07E0-1E09-414B-BD5E-362B9EA5160B}"/>
              </a:ext>
            </a:extLst>
          </p:cNvPr>
          <p:cNvGrpSpPr/>
          <p:nvPr/>
        </p:nvGrpSpPr>
        <p:grpSpPr>
          <a:xfrm>
            <a:off x="8003369" y="4231725"/>
            <a:ext cx="1783223" cy="1018656"/>
            <a:chOff x="6228276" y="4725286"/>
            <a:chExt cx="1783223" cy="1018656"/>
          </a:xfrm>
        </p:grpSpPr>
        <p:sp>
          <p:nvSpPr>
            <p:cNvPr id="25" name="TextBox 19">
              <a:extLst>
                <a:ext uri="{FF2B5EF4-FFF2-40B4-BE49-F238E27FC236}">
                  <a16:creationId xmlns:a16="http://schemas.microsoft.com/office/drawing/2014/main" xmlns="" id="{ECFBF32E-B863-49CD-B1DD-BE106B336149}"/>
                </a:ext>
              </a:extLst>
            </p:cNvPr>
            <p:cNvSpPr txBox="1">
              <a:spLocks noChangeArrowheads="1"/>
            </p:cNvSpPr>
            <p:nvPr/>
          </p:nvSpPr>
          <p:spPr bwMode="auto">
            <a:xfrm>
              <a:off x="6228276" y="47252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pitchFamily="2" charset="-122"/>
                </a:rPr>
                <a:t>点击添加文本</a:t>
              </a:r>
              <a:endParaRPr kumimoji="0" lang="zh-CN" altLang="en-US" sz="28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pitchFamily="2" charset="-122"/>
              </a:endParaRPr>
            </a:p>
          </p:txBody>
        </p:sp>
        <p:sp>
          <p:nvSpPr>
            <p:cNvPr id="26" name="TextBox 20">
              <a:extLst>
                <a:ext uri="{FF2B5EF4-FFF2-40B4-BE49-F238E27FC236}">
                  <a16:creationId xmlns:a16="http://schemas.microsoft.com/office/drawing/2014/main" xmlns="" id="{192E52EA-FB40-4F21-B106-DDBAE619EDEA}"/>
                </a:ext>
              </a:extLst>
            </p:cNvPr>
            <p:cNvSpPr txBox="1"/>
            <p:nvPr/>
          </p:nvSpPr>
          <p:spPr bwMode="auto">
            <a:xfrm>
              <a:off x="6282712" y="5195394"/>
              <a:ext cx="1728787" cy="548548"/>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chemeClr val="bg1"/>
                  </a:solidFill>
                  <a:effectLst/>
                  <a:uLnTx/>
                  <a:uFillTx/>
                  <a:latin typeface="微软雅黑" pitchFamily="34" charset="-122"/>
                  <a:ea typeface="微软雅黑" pitchFamily="34" charset="-122"/>
                </a:rPr>
                <a:t>单击此处添加段落文本单击此处添加段落文本单击</a:t>
              </a:r>
            </a:p>
          </p:txBody>
        </p:sp>
      </p:grpSp>
      <p:grpSp>
        <p:nvGrpSpPr>
          <p:cNvPr id="2" name="组合 1">
            <a:extLst>
              <a:ext uri="{FF2B5EF4-FFF2-40B4-BE49-F238E27FC236}">
                <a16:creationId xmlns:a16="http://schemas.microsoft.com/office/drawing/2014/main" xmlns="" id="{D24E8A8F-ED48-4A48-81E1-AC139C824692}"/>
              </a:ext>
            </a:extLst>
          </p:cNvPr>
          <p:cNvGrpSpPr/>
          <p:nvPr/>
        </p:nvGrpSpPr>
        <p:grpSpPr>
          <a:xfrm>
            <a:off x="406400" y="325120"/>
            <a:ext cx="5280519" cy="690880"/>
            <a:chOff x="406400" y="325120"/>
            <a:chExt cx="5280519" cy="690880"/>
          </a:xfrm>
        </p:grpSpPr>
        <p:grpSp>
          <p:nvGrpSpPr>
            <p:cNvPr id="27" name="组合 26">
              <a:extLst>
                <a:ext uri="{FF2B5EF4-FFF2-40B4-BE49-F238E27FC236}">
                  <a16:creationId xmlns:a16="http://schemas.microsoft.com/office/drawing/2014/main" xmlns="" id="{42206A16-E7EC-4549-8FF5-B840AF9E231C}"/>
                </a:ext>
              </a:extLst>
            </p:cNvPr>
            <p:cNvGrpSpPr/>
            <p:nvPr/>
          </p:nvGrpSpPr>
          <p:grpSpPr>
            <a:xfrm>
              <a:off x="406400" y="325120"/>
              <a:ext cx="690880" cy="690880"/>
              <a:chOff x="3362960" y="1706880"/>
              <a:chExt cx="924560" cy="924560"/>
            </a:xfrm>
          </p:grpSpPr>
          <p:sp>
            <p:nvSpPr>
              <p:cNvPr id="28" name="椭圆 27">
                <a:extLst>
                  <a:ext uri="{FF2B5EF4-FFF2-40B4-BE49-F238E27FC236}">
                    <a16:creationId xmlns:a16="http://schemas.microsoft.com/office/drawing/2014/main" xmlns="" id="{CB7CAF00-77D4-4663-A1AB-EB731A62AF6F}"/>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xmlns="" id="{C2D1BB9C-BCD3-4359-9FBB-AA1A401B372A}"/>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575E3355-03C7-4416-A022-A0CE68F75AC8}"/>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a:extLst>
                <a:ext uri="{FF2B5EF4-FFF2-40B4-BE49-F238E27FC236}">
                  <a16:creationId xmlns:a16="http://schemas.microsoft.com/office/drawing/2014/main" xmlns="" id="{881B28F2-2658-43C2-B012-4E59DFDCC9EC}"/>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chemeClr val="tx1">
                      <a:lumMod val="75000"/>
                      <a:lumOff val="25000"/>
                    </a:schemeClr>
                  </a:solidFill>
                  <a:latin typeface="苹方 粗体" panose="020B0600000000000000" pitchFamily="34" charset="-122"/>
                  <a:ea typeface="苹方 粗体" panose="020B0600000000000000" pitchFamily="34" charset="-122"/>
                </a:rPr>
                <a:t>其他组件功能</a:t>
              </a:r>
              <a:endParaRPr lang="zh-CN" altLang="en-US" sz="2000" dirty="0">
                <a:solidFill>
                  <a:schemeClr val="tx1">
                    <a:lumMod val="75000"/>
                    <a:lumOff val="25000"/>
                  </a:schemeClr>
                </a:solidFill>
                <a:latin typeface="苹方 粗体" panose="020B0600000000000000" pitchFamily="34" charset="-122"/>
                <a:ea typeface="苹方 粗体" panose="020B0600000000000000" pitchFamily="34" charset="-122"/>
              </a:endParaRPr>
            </a:p>
          </p:txBody>
        </p:sp>
      </p:grpSp>
      <p:grpSp>
        <p:nvGrpSpPr>
          <p:cNvPr id="32" name="组合 31">
            <a:extLst>
              <a:ext uri="{FF2B5EF4-FFF2-40B4-BE49-F238E27FC236}">
                <a16:creationId xmlns:a16="http://schemas.microsoft.com/office/drawing/2014/main" xmlns="" id="{B40ED094-6EA6-494E-BD22-41CB1D73FB66}"/>
              </a:ext>
            </a:extLst>
          </p:cNvPr>
          <p:cNvGrpSpPr/>
          <p:nvPr/>
        </p:nvGrpSpPr>
        <p:grpSpPr>
          <a:xfrm>
            <a:off x="7578163" y="2010378"/>
            <a:ext cx="2403475" cy="2337293"/>
            <a:chOff x="5919788" y="2020186"/>
            <a:chExt cx="2403475" cy="2337293"/>
          </a:xfrm>
        </p:grpSpPr>
        <p:sp>
          <p:nvSpPr>
            <p:cNvPr id="33" name="Line 19">
              <a:extLst>
                <a:ext uri="{FF2B5EF4-FFF2-40B4-BE49-F238E27FC236}">
                  <a16:creationId xmlns:a16="http://schemas.microsoft.com/office/drawing/2014/main" xmlns="" id="{FCB80119-45DB-443F-8E2E-7B77F80DECAD}"/>
                </a:ext>
              </a:extLst>
            </p:cNvPr>
            <p:cNvSpPr>
              <a:spLocks noChangeShapeType="1"/>
            </p:cNvSpPr>
            <p:nvPr/>
          </p:nvSpPr>
          <p:spPr bwMode="auto">
            <a:xfrm flipH="1">
              <a:off x="5919788" y="2395372"/>
              <a:ext cx="2403475"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4" name="TextBox 19">
              <a:extLst>
                <a:ext uri="{FF2B5EF4-FFF2-40B4-BE49-F238E27FC236}">
                  <a16:creationId xmlns:a16="http://schemas.microsoft.com/office/drawing/2014/main" xmlns="" id="{2F7F8CE9-E895-48C1-A6B7-0DCF980BA6C7}"/>
                </a:ext>
              </a:extLst>
            </p:cNvPr>
            <p:cNvSpPr txBox="1">
              <a:spLocks noChangeArrowheads="1"/>
            </p:cNvSpPr>
            <p:nvPr/>
          </p:nvSpPr>
          <p:spPr bwMode="auto">
            <a:xfrm>
              <a:off x="6558476" y="20201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rPr>
                <a:t>进销存</a:t>
              </a:r>
              <a:endParaRPr kumimoji="0" lang="zh-CN" alt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sp>
          <p:nvSpPr>
            <p:cNvPr id="35" name="TextBox 20">
              <a:extLst>
                <a:ext uri="{FF2B5EF4-FFF2-40B4-BE49-F238E27FC236}">
                  <a16:creationId xmlns:a16="http://schemas.microsoft.com/office/drawing/2014/main" xmlns="" id="{DFA34365-3B84-46F7-862A-789D7B7B624C}"/>
                </a:ext>
              </a:extLst>
            </p:cNvPr>
            <p:cNvSpPr txBox="1"/>
            <p:nvPr/>
          </p:nvSpPr>
          <p:spPr bwMode="auto">
            <a:xfrm>
              <a:off x="6577526" y="2418487"/>
              <a:ext cx="1728787" cy="1938992"/>
            </a:xfrm>
            <a:prstGeom prst="rect">
              <a:avLst/>
            </a:prstGeom>
            <a:noFill/>
          </p:spPr>
          <p:txBody>
            <a:bodyPr vert="horz" wrap="square" lIns="91440" tIns="45720" rIns="91440" bIns="45720" numCol="1" anchor="t" anchorCtr="0" compatLnSpc="1">
              <a:prstTxWarp prst="textNoShape">
                <a:avLst/>
              </a:prstTxWarp>
              <a:spAutoFit/>
            </a:bodyPr>
            <a:lstStyle>
              <a:defPPr>
                <a:defRPr lang="zh-CN"/>
              </a:defPPr>
              <a:lvl1pPr lvl="0">
                <a:lnSpc>
                  <a:spcPct val="150000"/>
                </a:lnSpc>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zh-CN" altLang="en-US" dirty="0"/>
                <a:t>期初开账</a:t>
              </a:r>
              <a:endParaRPr lang="en-US" altLang="zh-CN" dirty="0"/>
            </a:p>
            <a:p>
              <a:pPr algn="r"/>
              <a:r>
                <a:rPr lang="zh-CN" altLang="en-US" dirty="0"/>
                <a:t>采购管理</a:t>
              </a:r>
              <a:endParaRPr lang="en-US" altLang="zh-CN" dirty="0"/>
            </a:p>
            <a:p>
              <a:pPr algn="r"/>
              <a:r>
                <a:rPr lang="zh-CN" altLang="en-US" dirty="0"/>
                <a:t>销售管理</a:t>
              </a:r>
              <a:endParaRPr lang="en-US" altLang="zh-CN" dirty="0"/>
            </a:p>
            <a:p>
              <a:pPr algn="r"/>
              <a:r>
                <a:rPr lang="zh-CN" altLang="en-US" dirty="0"/>
                <a:t>库存管理</a:t>
              </a:r>
              <a:endParaRPr lang="en-US" altLang="zh-CN" dirty="0"/>
            </a:p>
            <a:p>
              <a:pPr algn="r"/>
              <a:r>
                <a:rPr lang="zh-CN" altLang="en-US" dirty="0"/>
                <a:t>统计分析</a:t>
              </a:r>
            </a:p>
          </p:txBody>
        </p:sp>
      </p:grpSp>
      <p:grpSp>
        <p:nvGrpSpPr>
          <p:cNvPr id="36" name="组合 35">
            <a:extLst>
              <a:ext uri="{FF2B5EF4-FFF2-40B4-BE49-F238E27FC236}">
                <a16:creationId xmlns:a16="http://schemas.microsoft.com/office/drawing/2014/main" xmlns="" id="{4CD4A598-E9E7-453D-B817-078BDB1B123D}"/>
              </a:ext>
            </a:extLst>
          </p:cNvPr>
          <p:cNvGrpSpPr/>
          <p:nvPr/>
        </p:nvGrpSpPr>
        <p:grpSpPr>
          <a:xfrm>
            <a:off x="2033297" y="2010378"/>
            <a:ext cx="2411141" cy="3097944"/>
            <a:chOff x="679722" y="2020186"/>
            <a:chExt cx="2411141" cy="3097944"/>
          </a:xfrm>
        </p:grpSpPr>
        <p:sp>
          <p:nvSpPr>
            <p:cNvPr id="37" name="Line 17">
              <a:extLst>
                <a:ext uri="{FF2B5EF4-FFF2-40B4-BE49-F238E27FC236}">
                  <a16:creationId xmlns:a16="http://schemas.microsoft.com/office/drawing/2014/main" xmlns="" id="{1FF01C57-8777-4042-885A-1DC9D6E82B45}"/>
                </a:ext>
              </a:extLst>
            </p:cNvPr>
            <p:cNvSpPr>
              <a:spLocks noChangeShapeType="1"/>
            </p:cNvSpPr>
            <p:nvPr/>
          </p:nvSpPr>
          <p:spPr bwMode="auto">
            <a:xfrm>
              <a:off x="685801" y="2395372"/>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8" name="TextBox 42">
              <a:extLst>
                <a:ext uri="{FF2B5EF4-FFF2-40B4-BE49-F238E27FC236}">
                  <a16:creationId xmlns:a16="http://schemas.microsoft.com/office/drawing/2014/main" xmlns="" id="{65BC64C6-788B-4AA6-ACEE-C71A7895063A}"/>
                </a:ext>
              </a:extLst>
            </p:cNvPr>
            <p:cNvSpPr txBox="1">
              <a:spLocks noChangeArrowheads="1"/>
            </p:cNvSpPr>
            <p:nvPr/>
          </p:nvSpPr>
          <p:spPr bwMode="auto">
            <a:xfrm>
              <a:off x="679722" y="20201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altLang="zh-CN" b="1" kern="0" dirty="0">
                  <a:solidFill>
                    <a:schemeClr val="bg1">
                      <a:lumMod val="50000"/>
                    </a:schemeClr>
                  </a:solidFill>
                  <a:latin typeface="微软雅黑" pitchFamily="34" charset="-122"/>
                  <a:ea typeface="微软雅黑" pitchFamily="34" charset="-122"/>
                  <a:cs typeface="宋体" pitchFamily="2" charset="-122"/>
                </a:rPr>
                <a:t>HR</a:t>
              </a:r>
              <a:r>
                <a:rPr lang="zh-CN" altLang="en-US" b="1" kern="0" dirty="0">
                  <a:solidFill>
                    <a:schemeClr val="bg1">
                      <a:lumMod val="50000"/>
                    </a:schemeClr>
                  </a:solidFill>
                  <a:latin typeface="微软雅黑" pitchFamily="34" charset="-122"/>
                  <a:ea typeface="微软雅黑" pitchFamily="34" charset="-122"/>
                  <a:cs typeface="宋体" pitchFamily="2" charset="-122"/>
                </a:rPr>
                <a:t>系统</a:t>
              </a:r>
              <a:endParaRPr kumimoji="0" lang="zh-CN" alt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sp>
          <p:nvSpPr>
            <p:cNvPr id="39" name="TextBox 43">
              <a:extLst>
                <a:ext uri="{FF2B5EF4-FFF2-40B4-BE49-F238E27FC236}">
                  <a16:creationId xmlns:a16="http://schemas.microsoft.com/office/drawing/2014/main" xmlns="" id="{1B1102EC-1D16-4064-8972-92546515001E}"/>
                </a:ext>
              </a:extLst>
            </p:cNvPr>
            <p:cNvSpPr txBox="1"/>
            <p:nvPr/>
          </p:nvSpPr>
          <p:spPr bwMode="auto">
            <a:xfrm>
              <a:off x="679722" y="2440474"/>
              <a:ext cx="1728787" cy="2677656"/>
            </a:xfrm>
            <a:prstGeom prst="rect">
              <a:avLst/>
            </a:prstGeom>
            <a:noFill/>
          </p:spPr>
          <p:txBody>
            <a:bodyPr vert="horz" wrap="square" lIns="91440" tIns="45720" rIns="91440" bIns="45720" numCol="1" anchor="t" anchorCtr="0" compatLnSpc="1">
              <a:prstTxWarp prst="textNoShape">
                <a:avLst/>
              </a:prstTxWarp>
              <a:spAutoFit/>
            </a:bodyPr>
            <a:lstStyle/>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人事管理</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招聘管理</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培训管理</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考勤管理</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绩效考核</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人事异动</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基础代码</a:t>
              </a:r>
            </a:p>
          </p:txBody>
        </p:sp>
      </p:grpSp>
      <p:grpSp>
        <p:nvGrpSpPr>
          <p:cNvPr id="40" name="组合 39">
            <a:extLst>
              <a:ext uri="{FF2B5EF4-FFF2-40B4-BE49-F238E27FC236}">
                <a16:creationId xmlns:a16="http://schemas.microsoft.com/office/drawing/2014/main" xmlns="" id="{C20CBD84-6779-426F-B276-AA363F6A2BB5}"/>
              </a:ext>
            </a:extLst>
          </p:cNvPr>
          <p:cNvGrpSpPr/>
          <p:nvPr/>
        </p:nvGrpSpPr>
        <p:grpSpPr>
          <a:xfrm>
            <a:off x="6366441" y="4921069"/>
            <a:ext cx="3298553" cy="1973093"/>
            <a:chOff x="5518152" y="4725286"/>
            <a:chExt cx="2474298" cy="1973093"/>
          </a:xfrm>
        </p:grpSpPr>
        <p:sp>
          <p:nvSpPr>
            <p:cNvPr id="41" name="Line 18">
              <a:extLst>
                <a:ext uri="{FF2B5EF4-FFF2-40B4-BE49-F238E27FC236}">
                  <a16:creationId xmlns:a16="http://schemas.microsoft.com/office/drawing/2014/main" xmlns="" id="{581F86A3-3087-4314-BC67-D9F80A6EF0C1}"/>
                </a:ext>
              </a:extLst>
            </p:cNvPr>
            <p:cNvSpPr>
              <a:spLocks noChangeShapeType="1"/>
            </p:cNvSpPr>
            <p:nvPr/>
          </p:nvSpPr>
          <p:spPr bwMode="auto">
            <a:xfrm flipH="1">
              <a:off x="5537201" y="5095709"/>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42" name="TextBox 19">
              <a:extLst>
                <a:ext uri="{FF2B5EF4-FFF2-40B4-BE49-F238E27FC236}">
                  <a16:creationId xmlns:a16="http://schemas.microsoft.com/office/drawing/2014/main" xmlns="" id="{F9ABD4F9-9079-4425-A87B-D214F8D89655}"/>
                </a:ext>
              </a:extLst>
            </p:cNvPr>
            <p:cNvSpPr txBox="1">
              <a:spLocks noChangeArrowheads="1"/>
            </p:cNvSpPr>
            <p:nvPr/>
          </p:nvSpPr>
          <p:spPr bwMode="auto">
            <a:xfrm>
              <a:off x="6152513" y="47252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rPr>
                <a:t>门户系统</a:t>
              </a:r>
              <a:endParaRPr kumimoji="0" lang="zh-CN" alt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宋体" pitchFamily="2" charset="-122"/>
              </a:endParaRPr>
            </a:p>
          </p:txBody>
        </p:sp>
        <p:sp>
          <p:nvSpPr>
            <p:cNvPr id="43" name="TextBox 20">
              <a:extLst>
                <a:ext uri="{FF2B5EF4-FFF2-40B4-BE49-F238E27FC236}">
                  <a16:creationId xmlns:a16="http://schemas.microsoft.com/office/drawing/2014/main" xmlns="" id="{A411CBBE-03D3-4FF8-8F1E-11DF80EDDF3B}"/>
                </a:ext>
              </a:extLst>
            </p:cNvPr>
            <p:cNvSpPr txBox="1"/>
            <p:nvPr/>
          </p:nvSpPr>
          <p:spPr bwMode="auto">
            <a:xfrm>
              <a:off x="5518152" y="5128719"/>
              <a:ext cx="2474298" cy="1569660"/>
            </a:xfrm>
            <a:prstGeom prst="rect">
              <a:avLst/>
            </a:prstGeom>
            <a:noFill/>
          </p:spPr>
          <p:txBody>
            <a:bodyPr vert="horz" wrap="square" lIns="91440" tIns="45720" rIns="91440" bIns="45720" numCol="1" anchor="t" anchorCtr="0" compatLnSpc="1">
              <a:prstTxWarp prst="textNoShape">
                <a:avLst/>
              </a:prstTxWarp>
              <a:spAutoFit/>
            </a:bodyPr>
            <a:lstStyle>
              <a:defPPr>
                <a:defRPr lang="zh-CN"/>
              </a:defPPr>
              <a:lvl1pPr lvl="0">
                <a:lnSpc>
                  <a:spcPct val="150000"/>
                </a:lnSpc>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t>多门户展示</a:t>
              </a:r>
              <a:endParaRPr lang="en-US" altLang="zh-CN" dirty="0"/>
            </a:p>
            <a:p>
              <a:r>
                <a:rPr lang="zh-CN" altLang="zh-SG" dirty="0"/>
                <a:t>门户自定义</a:t>
              </a:r>
              <a:endParaRPr lang="en-US" altLang="zh-CN" dirty="0"/>
            </a:p>
            <a:p>
              <a:r>
                <a:rPr lang="zh-CN" altLang="en-US" dirty="0"/>
                <a:t>数据来源系统所有模块、外部数据</a:t>
              </a:r>
              <a:endParaRPr lang="en-US" altLang="zh-CN" dirty="0"/>
            </a:p>
            <a:p>
              <a:r>
                <a:rPr lang="zh-CN" altLang="zh-SG" dirty="0"/>
                <a:t>图形化</a:t>
              </a:r>
              <a:r>
                <a:rPr lang="zh-CN" altLang="en-US" dirty="0"/>
                <a:t>、</a:t>
              </a:r>
              <a:r>
                <a:rPr lang="zh-CN" altLang="zh-SG" dirty="0"/>
                <a:t>数据穿透、移动</a:t>
              </a:r>
              <a:r>
                <a:rPr lang="zh-CN" altLang="en-US" dirty="0"/>
                <a:t>门户</a:t>
              </a:r>
            </a:p>
          </p:txBody>
        </p:sp>
      </p:grpSp>
    </p:spTree>
    <p:extLst>
      <p:ext uri="{BB962C8B-B14F-4D97-AF65-F5344CB8AC3E}">
        <p14:creationId xmlns:p14="http://schemas.microsoft.com/office/powerpoint/2010/main" val="3817104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48">
            <a:extLst>
              <a:ext uri="{FF2B5EF4-FFF2-40B4-BE49-F238E27FC236}">
                <a16:creationId xmlns:a16="http://schemas.microsoft.com/office/drawing/2014/main" xmlns="" id="{0EFA2ED9-FC77-4625-A820-E3D11760C28E}"/>
              </a:ext>
            </a:extLst>
          </p:cNvPr>
          <p:cNvSpPr txBox="1"/>
          <p:nvPr/>
        </p:nvSpPr>
        <p:spPr>
          <a:xfrm>
            <a:off x="6209101" y="3389892"/>
            <a:ext cx="5568619" cy="1938992"/>
          </a:xfrm>
          <a:prstGeom prst="rect">
            <a:avLst/>
          </a:prstGeom>
          <a:noFill/>
        </p:spPr>
        <p:txBody>
          <a:bodyPr wrap="square" lIns="0" tIns="0" rIns="0" bIns="0" rtlCol="0">
            <a:spAutoFit/>
          </a:bodyPr>
          <a:lstStyle/>
          <a:p>
            <a:pPr>
              <a:lnSpc>
                <a:spcPct val="150000"/>
              </a:lnSpc>
            </a:pPr>
            <a:r>
              <a:rPr lang="zh-CN" altLang="en-US" sz="3200" b="1" dirty="0">
                <a:solidFill>
                  <a:srgbClr val="BE8C83"/>
                </a:solidFill>
                <a:latin typeface="微软雅黑" panose="020B0503020204020204" pitchFamily="34" charset="-122"/>
                <a:ea typeface="微软雅黑" panose="020B0503020204020204" pitchFamily="34" charset="-122"/>
              </a:rPr>
              <a:t>开发平台案例分享</a:t>
            </a:r>
            <a:endParaRPr lang="en-US" altLang="zh-CN" sz="3200" b="1" dirty="0">
              <a:solidFill>
                <a:srgbClr val="BE8C83"/>
              </a:solidFill>
              <a:latin typeface="微软雅黑" panose="020B0503020204020204" pitchFamily="34" charset="-122"/>
              <a:ea typeface="微软雅黑" panose="020B0503020204020204" pitchFamily="34" charset="-122"/>
            </a:endParaRPr>
          </a:p>
          <a:p>
            <a:pPr>
              <a:lnSpc>
                <a:spcPct val="150000"/>
              </a:lnSpc>
            </a:pPr>
            <a:r>
              <a:rPr lang="zh-CN" altLang="en-US" sz="2000" b="1" dirty="0">
                <a:solidFill>
                  <a:srgbClr val="F7D2BF"/>
                </a:solidFill>
                <a:latin typeface="微软雅黑" panose="020B0503020204020204" pitchFamily="34" charset="-122"/>
                <a:ea typeface="微软雅黑" panose="020B0503020204020204" pitchFamily="34" charset="-122"/>
              </a:rPr>
              <a:t>让</a:t>
            </a:r>
            <a:r>
              <a:rPr lang="zh-CN" altLang="zh-SG" sz="2000" b="1" dirty="0">
                <a:solidFill>
                  <a:srgbClr val="F7D2BF"/>
                </a:solidFill>
                <a:latin typeface="微软雅黑" panose="020B0503020204020204" pitchFamily="34" charset="-122"/>
                <a:ea typeface="微软雅黑" panose="020B0503020204020204" pitchFamily="34" charset="-122"/>
              </a:rPr>
              <a:t>企业能以</a:t>
            </a:r>
            <a:r>
              <a:rPr lang="en-US" altLang="zh-SG" sz="2000" b="1" dirty="0">
                <a:solidFill>
                  <a:srgbClr val="F7D2BF"/>
                </a:solidFill>
                <a:latin typeface="微软雅黑" panose="020B0503020204020204" pitchFamily="34" charset="-122"/>
                <a:ea typeface="微软雅黑" panose="020B0503020204020204" pitchFamily="34" charset="-122"/>
              </a:rPr>
              <a:t>DIY</a:t>
            </a:r>
            <a:r>
              <a:rPr lang="zh-CN" altLang="zh-SG" sz="2000" b="1" dirty="0">
                <a:solidFill>
                  <a:srgbClr val="F7D2BF"/>
                </a:solidFill>
                <a:latin typeface="微软雅黑" panose="020B0503020204020204" pitchFamily="34" charset="-122"/>
                <a:ea typeface="微软雅黑" panose="020B0503020204020204" pitchFamily="34" charset="-122"/>
              </a:rPr>
              <a:t>的方式实现信息化管理系统</a:t>
            </a:r>
            <a:endParaRPr lang="en-US" altLang="zh-CN" sz="2000" b="1" dirty="0">
              <a:solidFill>
                <a:srgbClr val="BE8C83"/>
              </a:solidFill>
              <a:latin typeface="微软雅黑" panose="020B0503020204020204" pitchFamily="34" charset="-122"/>
              <a:ea typeface="微软雅黑" panose="020B0503020204020204" pitchFamily="34" charset="-122"/>
            </a:endParaRPr>
          </a:p>
          <a:p>
            <a:pPr>
              <a:lnSpc>
                <a:spcPct val="150000"/>
              </a:lnSpc>
            </a:pPr>
            <a:endParaRPr lang="en-US" altLang="zh-CN" sz="3200" b="1" dirty="0">
              <a:solidFill>
                <a:srgbClr val="BE8C83"/>
              </a:solidFill>
              <a:latin typeface="微软雅黑" panose="020B0503020204020204" pitchFamily="34" charset="-122"/>
              <a:ea typeface="微软雅黑" panose="020B0503020204020204" pitchFamily="34" charset="-122"/>
            </a:endParaRPr>
          </a:p>
        </p:txBody>
      </p:sp>
      <p:sp>
        <p:nvSpPr>
          <p:cNvPr id="21" name="TextBox 48">
            <a:extLst>
              <a:ext uri="{FF2B5EF4-FFF2-40B4-BE49-F238E27FC236}">
                <a16:creationId xmlns:a16="http://schemas.microsoft.com/office/drawing/2014/main" xmlns="" id="{A6FB9C47-2409-4068-B238-E98092C8F8FC}"/>
              </a:ext>
            </a:extLst>
          </p:cNvPr>
          <p:cNvSpPr txBox="1"/>
          <p:nvPr/>
        </p:nvSpPr>
        <p:spPr>
          <a:xfrm>
            <a:off x="6056834" y="1875512"/>
            <a:ext cx="1979448" cy="1641347"/>
          </a:xfrm>
          <a:prstGeom prst="rect">
            <a:avLst/>
          </a:prstGeom>
          <a:noFill/>
        </p:spPr>
        <p:txBody>
          <a:bodyPr wrap="square" lIns="0" tIns="0" rIns="0" bIns="0" rtlCol="0">
            <a:spAutoFit/>
          </a:bodyPr>
          <a:lstStyle/>
          <a:p>
            <a:r>
              <a:rPr lang="en-US" altLang="zh-CN" sz="10666" dirty="0">
                <a:solidFill>
                  <a:schemeClr val="tx1">
                    <a:lumMod val="75000"/>
                    <a:lumOff val="25000"/>
                  </a:schemeClr>
                </a:solidFill>
                <a:latin typeface="OCR A Extended" panose="02010509020102010303" pitchFamily="50" charset="0"/>
                <a:ea typeface="华康雅宋体W9(P)" panose="02020900000000000000" pitchFamily="18" charset="-122"/>
                <a:cs typeface="+mn-ea"/>
                <a:sym typeface="+mn-lt"/>
              </a:rPr>
              <a:t>04</a:t>
            </a:r>
            <a:endParaRPr lang="en-GB" altLang="zh-CN" sz="10666" dirty="0">
              <a:solidFill>
                <a:schemeClr val="tx1">
                  <a:lumMod val="75000"/>
                  <a:lumOff val="25000"/>
                </a:schemeClr>
              </a:solidFill>
              <a:latin typeface="OCR A Extended" panose="02010509020102010303" pitchFamily="50" charset="0"/>
              <a:ea typeface="华康雅宋体W9(P)" panose="02020900000000000000" pitchFamily="18" charset="-122"/>
              <a:cs typeface="+mn-ea"/>
              <a:sym typeface="+mn-lt"/>
            </a:endParaRPr>
          </a:p>
        </p:txBody>
      </p:sp>
      <p:grpSp>
        <p:nvGrpSpPr>
          <p:cNvPr id="13" name="组合 3">
            <a:extLst>
              <a:ext uri="{FF2B5EF4-FFF2-40B4-BE49-F238E27FC236}">
                <a16:creationId xmlns:a16="http://schemas.microsoft.com/office/drawing/2014/main" xmlns="" id="{B9F32A0A-9C62-475F-B9E5-60A67D854895}"/>
              </a:ext>
            </a:extLst>
          </p:cNvPr>
          <p:cNvGrpSpPr>
            <a:grpSpLocks/>
          </p:cNvGrpSpPr>
          <p:nvPr/>
        </p:nvGrpSpPr>
        <p:grpSpPr bwMode="auto">
          <a:xfrm>
            <a:off x="1470680" y="1399302"/>
            <a:ext cx="3629025" cy="4021137"/>
            <a:chOff x="0" y="0"/>
            <a:chExt cx="3926934" cy="4352253"/>
          </a:xfrm>
        </p:grpSpPr>
        <p:sp>
          <p:nvSpPr>
            <p:cNvPr id="14" name="等腰三角形 4">
              <a:extLst>
                <a:ext uri="{FF2B5EF4-FFF2-40B4-BE49-F238E27FC236}">
                  <a16:creationId xmlns:a16="http://schemas.microsoft.com/office/drawing/2014/main" xmlns="" id="{3879CC60-2F7A-4D66-8CFA-9C9300B02BAC}"/>
                </a:ext>
              </a:extLst>
            </p:cNvPr>
            <p:cNvSpPr>
              <a:spLocks noChangeArrowheads="1"/>
            </p:cNvSpPr>
            <p:nvPr/>
          </p:nvSpPr>
          <p:spPr bwMode="auto">
            <a:xfrm rot="-4373613">
              <a:off x="-268014" y="268014"/>
              <a:ext cx="3886200" cy="3350172"/>
            </a:xfrm>
            <a:prstGeom prst="triangle">
              <a:avLst>
                <a:gd name="adj" fmla="val 50000"/>
              </a:avLst>
            </a:prstGeom>
            <a:noFill/>
            <a:ln w="19050">
              <a:solidFill>
                <a:srgbClr val="DCC2B5"/>
              </a:solidFill>
              <a:miter lim="800000"/>
              <a:headEnd/>
              <a:tailEnd/>
            </a:ln>
          </p:spPr>
          <p:txBody>
            <a:bodyPr anchor="ctr"/>
            <a:lstStyle/>
            <a:p>
              <a:pPr algn="ctr" eaLnBrk="1" hangingPunct="1"/>
              <a:endParaRPr lang="zh-CN" altLang="en-US">
                <a:solidFill>
                  <a:srgbClr val="FFFFFF"/>
                </a:solidFill>
              </a:endParaRPr>
            </a:p>
          </p:txBody>
        </p:sp>
        <p:sp>
          <p:nvSpPr>
            <p:cNvPr id="15" name="等腰三角形 5">
              <a:extLst>
                <a:ext uri="{FF2B5EF4-FFF2-40B4-BE49-F238E27FC236}">
                  <a16:creationId xmlns:a16="http://schemas.microsoft.com/office/drawing/2014/main" xmlns="" id="{13AE99AF-0D58-446C-9CC6-22680DB63723}"/>
                </a:ext>
              </a:extLst>
            </p:cNvPr>
            <p:cNvSpPr>
              <a:spLocks noChangeArrowheads="1"/>
            </p:cNvSpPr>
            <p:nvPr/>
          </p:nvSpPr>
          <p:spPr bwMode="auto">
            <a:xfrm rot="-5400000">
              <a:off x="-55590" y="665598"/>
              <a:ext cx="3565365" cy="3073590"/>
            </a:xfrm>
            <a:prstGeom prst="triangle">
              <a:avLst>
                <a:gd name="adj" fmla="val 50000"/>
              </a:avLst>
            </a:prstGeom>
            <a:solidFill>
              <a:srgbClr val="3D5272"/>
            </a:solidFill>
            <a:ln w="9525">
              <a:solidFill>
                <a:srgbClr val="DCC2B5"/>
              </a:solidFill>
              <a:miter lim="800000"/>
              <a:headEnd/>
              <a:tailEnd/>
            </a:ln>
          </p:spPr>
          <p:txBody>
            <a:bodyPr anchor="ctr"/>
            <a:lstStyle/>
            <a:p>
              <a:pPr algn="ctr" eaLnBrk="1" hangingPunct="1"/>
              <a:endParaRPr lang="zh-CN" altLang="en-US">
                <a:solidFill>
                  <a:srgbClr val="FFFFFF"/>
                </a:solidFill>
              </a:endParaRPr>
            </a:p>
          </p:txBody>
        </p:sp>
        <p:sp>
          <p:nvSpPr>
            <p:cNvPr id="16" name="椭圆 6">
              <a:extLst>
                <a:ext uri="{FF2B5EF4-FFF2-40B4-BE49-F238E27FC236}">
                  <a16:creationId xmlns:a16="http://schemas.microsoft.com/office/drawing/2014/main" xmlns="" id="{F37AC2DB-592B-4514-91D2-C7B1493CBBCC}"/>
                </a:ext>
              </a:extLst>
            </p:cNvPr>
            <p:cNvSpPr>
              <a:spLocks noChangeArrowheads="1"/>
            </p:cNvSpPr>
            <p:nvPr/>
          </p:nvSpPr>
          <p:spPr bwMode="auto">
            <a:xfrm>
              <a:off x="25197" y="1363044"/>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sp>
          <p:nvSpPr>
            <p:cNvPr id="17" name="椭圆 7">
              <a:extLst>
                <a:ext uri="{FF2B5EF4-FFF2-40B4-BE49-F238E27FC236}">
                  <a16:creationId xmlns:a16="http://schemas.microsoft.com/office/drawing/2014/main" xmlns="" id="{10F7641A-ED93-4603-BEC5-2C540C17191B}"/>
                </a:ext>
              </a:extLst>
            </p:cNvPr>
            <p:cNvSpPr>
              <a:spLocks noChangeArrowheads="1"/>
            </p:cNvSpPr>
            <p:nvPr/>
          </p:nvSpPr>
          <p:spPr bwMode="auto">
            <a:xfrm>
              <a:off x="2577897" y="4123653"/>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sp>
          <p:nvSpPr>
            <p:cNvPr id="20" name="椭圆 8">
              <a:extLst>
                <a:ext uri="{FF2B5EF4-FFF2-40B4-BE49-F238E27FC236}">
                  <a16:creationId xmlns:a16="http://schemas.microsoft.com/office/drawing/2014/main" xmlns="" id="{E18EA74C-0D93-465C-A7CA-58D43967AFA0}"/>
                </a:ext>
              </a:extLst>
            </p:cNvPr>
            <p:cNvSpPr>
              <a:spLocks noChangeArrowheads="1"/>
            </p:cNvSpPr>
            <p:nvPr/>
          </p:nvSpPr>
          <p:spPr bwMode="auto">
            <a:xfrm>
              <a:off x="3698334" y="500199"/>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grpSp>
    </p:spTree>
    <p:extLst>
      <p:ext uri="{BB962C8B-B14F-4D97-AF65-F5344CB8AC3E}">
        <p14:creationId xmlns:p14="http://schemas.microsoft.com/office/powerpoint/2010/main" val="3096866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56E6E4CB-EB1E-4855-8BF0-F5AD1DD54DAB}"/>
              </a:ext>
            </a:extLst>
          </p:cNvPr>
          <p:cNvGrpSpPr/>
          <p:nvPr/>
        </p:nvGrpSpPr>
        <p:grpSpPr>
          <a:xfrm>
            <a:off x="0" y="-34184"/>
            <a:ext cx="12192000" cy="6892184"/>
            <a:chOff x="0" y="-34184"/>
            <a:chExt cx="12192000" cy="6892184"/>
          </a:xfrm>
        </p:grpSpPr>
        <p:sp>
          <p:nvSpPr>
            <p:cNvPr id="65" name="矩形 64">
              <a:extLst>
                <a:ext uri="{FF2B5EF4-FFF2-40B4-BE49-F238E27FC236}">
                  <a16:creationId xmlns:a16="http://schemas.microsoft.com/office/drawing/2014/main" xmlns="" id="{6D2CDDEA-89A0-423D-BF16-A1D5FA4DE380}"/>
                </a:ext>
              </a:extLst>
            </p:cNvPr>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a:extLst>
                <a:ext uri="{FF2B5EF4-FFF2-40B4-BE49-F238E27FC236}">
                  <a16:creationId xmlns:a16="http://schemas.microsoft.com/office/drawing/2014/main" xmlns="" id="{2B64DDA8-2A7C-471B-85B8-F1DC9DE0EB1E}"/>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a:extLst>
              <a:ext uri="{FF2B5EF4-FFF2-40B4-BE49-F238E27FC236}">
                <a16:creationId xmlns:a16="http://schemas.microsoft.com/office/drawing/2014/main" xmlns="" id="{3CEB20AB-41C0-4B76-BFC9-EC49D8ECA777}"/>
              </a:ext>
            </a:extLst>
          </p:cNvPr>
          <p:cNvGrpSpPr/>
          <p:nvPr/>
        </p:nvGrpSpPr>
        <p:grpSpPr>
          <a:xfrm>
            <a:off x="406400" y="325120"/>
            <a:ext cx="5280519" cy="690880"/>
            <a:chOff x="406400" y="325120"/>
            <a:chExt cx="5280519" cy="690880"/>
          </a:xfrm>
        </p:grpSpPr>
        <p:grpSp>
          <p:nvGrpSpPr>
            <p:cNvPr id="57" name="组合 56">
              <a:extLst>
                <a:ext uri="{FF2B5EF4-FFF2-40B4-BE49-F238E27FC236}">
                  <a16:creationId xmlns:a16="http://schemas.microsoft.com/office/drawing/2014/main" xmlns="" id="{2799E93F-7596-4EC9-B863-73BD785993CE}"/>
                </a:ext>
              </a:extLst>
            </p:cNvPr>
            <p:cNvGrpSpPr/>
            <p:nvPr/>
          </p:nvGrpSpPr>
          <p:grpSpPr>
            <a:xfrm>
              <a:off x="406400" y="325120"/>
              <a:ext cx="690880" cy="690880"/>
              <a:chOff x="3362960" y="1706880"/>
              <a:chExt cx="924560" cy="924560"/>
            </a:xfrm>
          </p:grpSpPr>
          <p:sp>
            <p:nvSpPr>
              <p:cNvPr id="59" name="椭圆 58">
                <a:extLst>
                  <a:ext uri="{FF2B5EF4-FFF2-40B4-BE49-F238E27FC236}">
                    <a16:creationId xmlns:a16="http://schemas.microsoft.com/office/drawing/2014/main" xmlns="" id="{0B5B64B0-25F7-42F7-AFB8-4E61AFEA10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067536E2-495A-46E7-9C91-9D83F252EAF0}"/>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4C19E40C-6CFF-4675-9A9D-81857B4FA930}"/>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a:extLst>
                <a:ext uri="{FF2B5EF4-FFF2-40B4-BE49-F238E27FC236}">
                  <a16:creationId xmlns:a16="http://schemas.microsoft.com/office/drawing/2014/main" xmlns="" id="{11311E48-6201-4DB1-BE8B-15A41E519661}"/>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开发平台</a:t>
              </a:r>
              <a:r>
                <a:rPr lang="en-US" altLang="zh-CN" sz="2800" dirty="0">
                  <a:solidFill>
                    <a:srgbClr val="33383B"/>
                  </a:solidFill>
                  <a:latin typeface="苹方 粗体" panose="020B0600000000000000" pitchFamily="34" charset="-122"/>
                  <a:ea typeface="苹方 粗体" panose="020B0600000000000000" pitchFamily="34" charset="-122"/>
                </a:rPr>
                <a:t>-</a:t>
              </a:r>
              <a:r>
                <a:rPr lang="zh-CN" altLang="en-US" sz="2800" dirty="0">
                  <a:solidFill>
                    <a:srgbClr val="33383B"/>
                  </a:solidFill>
                  <a:latin typeface="苹方 粗体" panose="020B0600000000000000" pitchFamily="34" charset="-122"/>
                  <a:ea typeface="苹方 粗体" panose="020B0600000000000000" pitchFamily="34" charset="-122"/>
                </a:rPr>
                <a:t>案例分享</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
        <p:nvSpPr>
          <p:cNvPr id="34" name="任意多边形: 形状 33">
            <a:extLst>
              <a:ext uri="{FF2B5EF4-FFF2-40B4-BE49-F238E27FC236}">
                <a16:creationId xmlns:a16="http://schemas.microsoft.com/office/drawing/2014/main" xmlns="" id="{2DD66B4C-94FB-4917-87A4-D6F8863FEF26}"/>
              </a:ext>
            </a:extLst>
          </p:cNvPr>
          <p:cNvSpPr/>
          <p:nvPr/>
        </p:nvSpPr>
        <p:spPr>
          <a:xfrm>
            <a:off x="2592548" y="1754536"/>
            <a:ext cx="3362960" cy="1126061"/>
          </a:xfrm>
          <a:custGeom>
            <a:avLst/>
            <a:gdLst>
              <a:gd name="connsiteX0" fmla="*/ 0 w 3771900"/>
              <a:gd name="connsiteY0" fmla="*/ 0 h 1178718"/>
              <a:gd name="connsiteX1" fmla="*/ 3771900 w 3771900"/>
              <a:gd name="connsiteY1" fmla="*/ 0 h 1178718"/>
              <a:gd name="connsiteX2" fmla="*/ 3771900 w 3771900"/>
              <a:gd name="connsiteY2" fmla="*/ 1178718 h 1178718"/>
              <a:gd name="connsiteX3" fmla="*/ 0 w 3771900"/>
              <a:gd name="connsiteY3" fmla="*/ 1178718 h 1178718"/>
              <a:gd name="connsiteX4" fmla="*/ 0 w 3771900"/>
              <a:gd name="connsiteY4" fmla="*/ 0 h 1178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900" h="1178718">
                <a:moveTo>
                  <a:pt x="0" y="0"/>
                </a:moveTo>
                <a:lnTo>
                  <a:pt x="3771900" y="0"/>
                </a:lnTo>
                <a:lnTo>
                  <a:pt x="3771900" y="1178718"/>
                </a:lnTo>
                <a:lnTo>
                  <a:pt x="0" y="1178718"/>
                </a:lnTo>
                <a:lnTo>
                  <a:pt x="0" y="0"/>
                </a:lnTo>
                <a:close/>
              </a:path>
            </a:pathLst>
          </a:custGeom>
          <a:ln>
            <a:solidFill>
              <a:srgbClr val="526E98"/>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798386" tIns="121920" rIns="121920" bIns="121920" numCol="1" spcCol="1270" anchor="ctr" anchorCtr="0">
            <a:noAutofit/>
          </a:bodyPr>
          <a:lstStyle/>
          <a:p>
            <a:pPr lvl="0" defTabSz="1422400">
              <a:lnSpc>
                <a:spcPct val="90000"/>
              </a:lnSpc>
              <a:spcBef>
                <a:spcPct val="0"/>
              </a:spcBef>
              <a:spcAft>
                <a:spcPct val="35000"/>
              </a:spcAft>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与传统</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C/S</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架构</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SG" sz="2000" dirty="0">
                <a:solidFill>
                  <a:schemeClr val="tx1">
                    <a:lumMod val="75000"/>
                    <a:lumOff val="25000"/>
                  </a:schemeClr>
                </a:solidFill>
                <a:latin typeface="微软雅黑" panose="020B0503020204020204" pitchFamily="34" charset="-122"/>
                <a:ea typeface="微软雅黑" panose="020B0503020204020204" pitchFamily="34" charset="-122"/>
              </a:rPr>
              <a:t>ERP</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对接</a:t>
            </a:r>
            <a:r>
              <a:rPr lang="zh-CN" altLang="zh-SG" sz="20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SG" sz="2000" dirty="0">
                <a:solidFill>
                  <a:schemeClr val="tx1">
                    <a:lumMod val="75000"/>
                    <a:lumOff val="25000"/>
                  </a:schemeClr>
                </a:solidFill>
                <a:latin typeface="微软雅黑" panose="020B0503020204020204" pitchFamily="34" charset="-122"/>
                <a:ea typeface="微软雅黑" panose="020B0503020204020204" pitchFamily="34" charset="-122"/>
              </a:rPr>
              <a:t>B/S</a:t>
            </a:r>
            <a:r>
              <a:rPr lang="zh-CN" altLang="zh-SG" sz="2000" dirty="0">
                <a:solidFill>
                  <a:schemeClr val="tx1">
                    <a:lumMod val="75000"/>
                    <a:lumOff val="25000"/>
                  </a:schemeClr>
                </a:solidFill>
                <a:latin typeface="微软雅黑" panose="020B0503020204020204" pitchFamily="34" charset="-122"/>
                <a:ea typeface="微软雅黑" panose="020B0503020204020204" pitchFamily="34" charset="-122"/>
              </a:rPr>
              <a:t>，移动版）</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任意多边形: 形状 34">
            <a:extLst>
              <a:ext uri="{FF2B5EF4-FFF2-40B4-BE49-F238E27FC236}">
                <a16:creationId xmlns:a16="http://schemas.microsoft.com/office/drawing/2014/main" xmlns="" id="{B5E5D0D9-DEB1-4F4F-9C68-CF2222FD5E62}"/>
              </a:ext>
            </a:extLst>
          </p:cNvPr>
          <p:cNvSpPr/>
          <p:nvPr/>
        </p:nvSpPr>
        <p:spPr>
          <a:xfrm>
            <a:off x="7652385" y="1754536"/>
            <a:ext cx="3312952" cy="1126061"/>
          </a:xfrm>
          <a:custGeom>
            <a:avLst/>
            <a:gdLst>
              <a:gd name="connsiteX0" fmla="*/ 0 w 3771900"/>
              <a:gd name="connsiteY0" fmla="*/ 0 h 1178718"/>
              <a:gd name="connsiteX1" fmla="*/ 3771900 w 3771900"/>
              <a:gd name="connsiteY1" fmla="*/ 0 h 1178718"/>
              <a:gd name="connsiteX2" fmla="*/ 3771900 w 3771900"/>
              <a:gd name="connsiteY2" fmla="*/ 1178718 h 1178718"/>
              <a:gd name="connsiteX3" fmla="*/ 0 w 3771900"/>
              <a:gd name="connsiteY3" fmla="*/ 1178718 h 1178718"/>
              <a:gd name="connsiteX4" fmla="*/ 0 w 3771900"/>
              <a:gd name="connsiteY4" fmla="*/ 0 h 1178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900" h="1178718">
                <a:moveTo>
                  <a:pt x="0" y="0"/>
                </a:moveTo>
                <a:lnTo>
                  <a:pt x="3771900" y="0"/>
                </a:lnTo>
                <a:lnTo>
                  <a:pt x="3771900" y="1178718"/>
                </a:lnTo>
                <a:lnTo>
                  <a:pt x="0" y="1178718"/>
                </a:lnTo>
                <a:lnTo>
                  <a:pt x="0" y="0"/>
                </a:lnTo>
                <a:close/>
              </a:path>
            </a:pathLst>
          </a:custGeom>
          <a:ln>
            <a:solidFill>
              <a:srgbClr val="526E98"/>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798386" tIns="121920" rIns="121920" bIns="121920" numCol="1" spcCol="1270" anchor="ctr" anchorCtr="0">
            <a:noAutofit/>
          </a:bodyPr>
          <a:lstStyle/>
          <a:p>
            <a:pPr lvl="0" defTabSz="1422400">
              <a:lnSpc>
                <a:spcPct val="90000"/>
              </a:lnSpc>
              <a:spcBef>
                <a:spcPct val="0"/>
              </a:spcBef>
              <a:spcAft>
                <a:spcPct val="35000"/>
              </a:spcAft>
            </a:pPr>
            <a:r>
              <a:rPr lang="zh-CN" altLang="zh-SG" sz="2000" dirty="0">
                <a:solidFill>
                  <a:schemeClr val="tx1">
                    <a:lumMod val="75000"/>
                    <a:lumOff val="25000"/>
                  </a:schemeClr>
                </a:solidFill>
                <a:latin typeface="微软雅黑" panose="020B0503020204020204" pitchFamily="34" charset="-122"/>
                <a:ea typeface="微软雅黑" panose="020B0503020204020204" pitchFamily="34" charset="-122"/>
              </a:rPr>
              <a:t>教育行业解决方案（家校通）</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任意多边形: 形状 35">
            <a:extLst>
              <a:ext uri="{FF2B5EF4-FFF2-40B4-BE49-F238E27FC236}">
                <a16:creationId xmlns:a16="http://schemas.microsoft.com/office/drawing/2014/main" xmlns="" id="{945CEBD6-C68F-45C0-826B-3631AC01E19A}"/>
              </a:ext>
            </a:extLst>
          </p:cNvPr>
          <p:cNvSpPr/>
          <p:nvPr/>
        </p:nvSpPr>
        <p:spPr>
          <a:xfrm>
            <a:off x="2592548" y="3238412"/>
            <a:ext cx="3362960" cy="1126061"/>
          </a:xfrm>
          <a:custGeom>
            <a:avLst/>
            <a:gdLst>
              <a:gd name="connsiteX0" fmla="*/ 0 w 3771900"/>
              <a:gd name="connsiteY0" fmla="*/ 0 h 1178718"/>
              <a:gd name="connsiteX1" fmla="*/ 3771900 w 3771900"/>
              <a:gd name="connsiteY1" fmla="*/ 0 h 1178718"/>
              <a:gd name="connsiteX2" fmla="*/ 3771900 w 3771900"/>
              <a:gd name="connsiteY2" fmla="*/ 1178718 h 1178718"/>
              <a:gd name="connsiteX3" fmla="*/ 0 w 3771900"/>
              <a:gd name="connsiteY3" fmla="*/ 1178718 h 1178718"/>
              <a:gd name="connsiteX4" fmla="*/ 0 w 3771900"/>
              <a:gd name="connsiteY4" fmla="*/ 0 h 1178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900" h="1178718">
                <a:moveTo>
                  <a:pt x="0" y="0"/>
                </a:moveTo>
                <a:lnTo>
                  <a:pt x="3771900" y="0"/>
                </a:lnTo>
                <a:lnTo>
                  <a:pt x="3771900" y="1178718"/>
                </a:lnTo>
                <a:lnTo>
                  <a:pt x="0" y="1178718"/>
                </a:lnTo>
                <a:lnTo>
                  <a:pt x="0" y="0"/>
                </a:lnTo>
                <a:close/>
              </a:path>
            </a:pathLst>
          </a:custGeom>
          <a:ln>
            <a:solidFill>
              <a:srgbClr val="526E98"/>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798386" tIns="121920" rIns="121920" bIns="121920" numCol="1" spcCol="1270" anchor="ctr" anchorCtr="0">
            <a:noAutofit/>
          </a:bodyPr>
          <a:lstStyle/>
          <a:p>
            <a:pPr lvl="0" defTabSz="1422400">
              <a:lnSpc>
                <a:spcPct val="90000"/>
              </a:lnSpc>
              <a:spcBef>
                <a:spcPct val="0"/>
              </a:spcBef>
              <a:spcAft>
                <a:spcPct val="35000"/>
              </a:spcAft>
            </a:pPr>
            <a:r>
              <a:rPr lang="zh-CN" altLang="zh-SG" sz="2000" dirty="0">
                <a:solidFill>
                  <a:schemeClr val="tx1">
                    <a:lumMod val="75000"/>
                    <a:lumOff val="25000"/>
                  </a:schemeClr>
                </a:solidFill>
                <a:latin typeface="微软雅黑" panose="020B0503020204020204" pitchFamily="34" charset="-122"/>
                <a:ea typeface="微软雅黑" panose="020B0503020204020204" pitchFamily="34" charset="-122"/>
              </a:rPr>
              <a:t>安保</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行业解决方案（安保</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MIS</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系统）</a:t>
            </a:r>
          </a:p>
        </p:txBody>
      </p:sp>
      <p:sp>
        <p:nvSpPr>
          <p:cNvPr id="37" name="任意多边形: 形状 36">
            <a:extLst>
              <a:ext uri="{FF2B5EF4-FFF2-40B4-BE49-F238E27FC236}">
                <a16:creationId xmlns:a16="http://schemas.microsoft.com/office/drawing/2014/main" xmlns="" id="{2ABBA507-2CE8-486D-BE62-8E8375B77E35}"/>
              </a:ext>
            </a:extLst>
          </p:cNvPr>
          <p:cNvSpPr/>
          <p:nvPr/>
        </p:nvSpPr>
        <p:spPr>
          <a:xfrm>
            <a:off x="7652385" y="3238412"/>
            <a:ext cx="3312952" cy="1126061"/>
          </a:xfrm>
          <a:custGeom>
            <a:avLst/>
            <a:gdLst>
              <a:gd name="connsiteX0" fmla="*/ 0 w 3771900"/>
              <a:gd name="connsiteY0" fmla="*/ 0 h 1178718"/>
              <a:gd name="connsiteX1" fmla="*/ 3771900 w 3771900"/>
              <a:gd name="connsiteY1" fmla="*/ 0 h 1178718"/>
              <a:gd name="connsiteX2" fmla="*/ 3771900 w 3771900"/>
              <a:gd name="connsiteY2" fmla="*/ 1178718 h 1178718"/>
              <a:gd name="connsiteX3" fmla="*/ 0 w 3771900"/>
              <a:gd name="connsiteY3" fmla="*/ 1178718 h 1178718"/>
              <a:gd name="connsiteX4" fmla="*/ 0 w 3771900"/>
              <a:gd name="connsiteY4" fmla="*/ 0 h 1178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900" h="1178718">
                <a:moveTo>
                  <a:pt x="0" y="0"/>
                </a:moveTo>
                <a:lnTo>
                  <a:pt x="3771900" y="0"/>
                </a:lnTo>
                <a:lnTo>
                  <a:pt x="3771900" y="1178718"/>
                </a:lnTo>
                <a:lnTo>
                  <a:pt x="0" y="1178718"/>
                </a:lnTo>
                <a:lnTo>
                  <a:pt x="0" y="0"/>
                </a:lnTo>
                <a:close/>
              </a:path>
            </a:pathLst>
          </a:custGeom>
          <a:ln>
            <a:solidFill>
              <a:srgbClr val="526E98"/>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798386" tIns="121920" rIns="121920" bIns="121920" numCol="1" spcCol="1270" anchor="ctr" anchorCtr="0">
            <a:noAutofit/>
          </a:bodyPr>
          <a:lstStyle/>
          <a:p>
            <a:pPr lvl="0" defTabSz="1422400">
              <a:lnSpc>
                <a:spcPct val="90000"/>
              </a:lnSpc>
              <a:spcBef>
                <a:spcPct val="0"/>
              </a:spcBef>
              <a:spcAft>
                <a:spcPct val="35000"/>
              </a:spcAft>
            </a:pPr>
            <a:r>
              <a:rPr lang="zh-CN" altLang="zh-SG" sz="2000" dirty="0">
                <a:solidFill>
                  <a:schemeClr val="tx1">
                    <a:lumMod val="75000"/>
                    <a:lumOff val="25000"/>
                  </a:schemeClr>
                </a:solidFill>
                <a:latin typeface="微软雅黑" panose="020B0503020204020204" pitchFamily="34" charset="-122"/>
                <a:ea typeface="微软雅黑" panose="020B0503020204020204" pitchFamily="34" charset="-122"/>
              </a:rPr>
              <a:t>地质勘查行业解决方案</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任意多边形: 形状 37">
            <a:extLst>
              <a:ext uri="{FF2B5EF4-FFF2-40B4-BE49-F238E27FC236}">
                <a16:creationId xmlns:a16="http://schemas.microsoft.com/office/drawing/2014/main" xmlns="" id="{A7D881BC-60FE-468D-80B6-9283A5CD432E}"/>
              </a:ext>
            </a:extLst>
          </p:cNvPr>
          <p:cNvSpPr/>
          <p:nvPr/>
        </p:nvSpPr>
        <p:spPr>
          <a:xfrm>
            <a:off x="2592548" y="4722288"/>
            <a:ext cx="3362960" cy="1126061"/>
          </a:xfrm>
          <a:custGeom>
            <a:avLst/>
            <a:gdLst>
              <a:gd name="connsiteX0" fmla="*/ 0 w 3771900"/>
              <a:gd name="connsiteY0" fmla="*/ 0 h 1178718"/>
              <a:gd name="connsiteX1" fmla="*/ 3771900 w 3771900"/>
              <a:gd name="connsiteY1" fmla="*/ 0 h 1178718"/>
              <a:gd name="connsiteX2" fmla="*/ 3771900 w 3771900"/>
              <a:gd name="connsiteY2" fmla="*/ 1178718 h 1178718"/>
              <a:gd name="connsiteX3" fmla="*/ 0 w 3771900"/>
              <a:gd name="connsiteY3" fmla="*/ 1178718 h 1178718"/>
              <a:gd name="connsiteX4" fmla="*/ 0 w 3771900"/>
              <a:gd name="connsiteY4" fmla="*/ 0 h 1178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900" h="1178718">
                <a:moveTo>
                  <a:pt x="0" y="0"/>
                </a:moveTo>
                <a:lnTo>
                  <a:pt x="3771900" y="0"/>
                </a:lnTo>
                <a:lnTo>
                  <a:pt x="3771900" y="1178718"/>
                </a:lnTo>
                <a:lnTo>
                  <a:pt x="0" y="1178718"/>
                </a:lnTo>
                <a:lnTo>
                  <a:pt x="0" y="0"/>
                </a:lnTo>
                <a:close/>
              </a:path>
            </a:pathLst>
          </a:custGeom>
          <a:ln>
            <a:solidFill>
              <a:srgbClr val="526E98"/>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798386" tIns="121920" rIns="121920" bIns="121920" numCol="1" spcCol="1270" anchor="ctr" anchorCtr="0">
            <a:noAutofit/>
          </a:bodyPr>
          <a:lstStyle/>
          <a:p>
            <a:pPr marL="0" lvl="0" indent="0" algn="l" defTabSz="1422400">
              <a:lnSpc>
                <a:spcPct val="90000"/>
              </a:lnSpc>
              <a:spcBef>
                <a:spcPct val="0"/>
              </a:spcBef>
              <a:spcAft>
                <a:spcPct val="35000"/>
              </a:spcAft>
              <a:buNone/>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传媒行业解决方案（广告资源管理）</a:t>
            </a:r>
          </a:p>
        </p:txBody>
      </p:sp>
      <p:sp>
        <p:nvSpPr>
          <p:cNvPr id="39" name="任意多边形: 形状 38">
            <a:extLst>
              <a:ext uri="{FF2B5EF4-FFF2-40B4-BE49-F238E27FC236}">
                <a16:creationId xmlns:a16="http://schemas.microsoft.com/office/drawing/2014/main" xmlns="" id="{62C8FCAF-CBFC-442C-9A8A-E21E02A4EA02}"/>
              </a:ext>
            </a:extLst>
          </p:cNvPr>
          <p:cNvSpPr/>
          <p:nvPr/>
        </p:nvSpPr>
        <p:spPr>
          <a:xfrm>
            <a:off x="7652385" y="4722288"/>
            <a:ext cx="3312952" cy="1126061"/>
          </a:xfrm>
          <a:custGeom>
            <a:avLst/>
            <a:gdLst>
              <a:gd name="connsiteX0" fmla="*/ 0 w 3771900"/>
              <a:gd name="connsiteY0" fmla="*/ 0 h 1178718"/>
              <a:gd name="connsiteX1" fmla="*/ 3771900 w 3771900"/>
              <a:gd name="connsiteY1" fmla="*/ 0 h 1178718"/>
              <a:gd name="connsiteX2" fmla="*/ 3771900 w 3771900"/>
              <a:gd name="connsiteY2" fmla="*/ 1178718 h 1178718"/>
              <a:gd name="connsiteX3" fmla="*/ 0 w 3771900"/>
              <a:gd name="connsiteY3" fmla="*/ 1178718 h 1178718"/>
              <a:gd name="connsiteX4" fmla="*/ 0 w 3771900"/>
              <a:gd name="connsiteY4" fmla="*/ 0 h 1178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900" h="1178718">
                <a:moveTo>
                  <a:pt x="0" y="0"/>
                </a:moveTo>
                <a:lnTo>
                  <a:pt x="3771900" y="0"/>
                </a:lnTo>
                <a:lnTo>
                  <a:pt x="3771900" y="1178718"/>
                </a:lnTo>
                <a:lnTo>
                  <a:pt x="0" y="1178718"/>
                </a:lnTo>
                <a:lnTo>
                  <a:pt x="0" y="0"/>
                </a:lnTo>
                <a:close/>
              </a:path>
            </a:pathLst>
          </a:custGeom>
          <a:ln>
            <a:solidFill>
              <a:srgbClr val="526E98"/>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798386" tIns="121920" rIns="121920" bIns="121920" numCol="1" spcCol="1270" anchor="ctr" anchorCtr="0">
            <a:noAutofit/>
          </a:bodyPr>
          <a:lstStyle/>
          <a:p>
            <a:pPr marL="0" lvl="0" indent="0" algn="l" defTabSz="1422400">
              <a:lnSpc>
                <a:spcPct val="90000"/>
              </a:lnSpc>
              <a:spcBef>
                <a:spcPct val="0"/>
              </a:spcBef>
              <a:spcAft>
                <a:spcPct val="35000"/>
              </a:spcAft>
              <a:buNone/>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个贷管理</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云主机</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电脑工程</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a:extLst>
              <a:ext uri="{FF2B5EF4-FFF2-40B4-BE49-F238E27FC236}">
                <a16:creationId xmlns:a16="http://schemas.microsoft.com/office/drawing/2014/main" xmlns="" id="{7E69054D-52DA-46F7-90B7-D3C14283FCA6}"/>
              </a:ext>
            </a:extLst>
          </p:cNvPr>
          <p:cNvGrpSpPr/>
          <p:nvPr/>
        </p:nvGrpSpPr>
        <p:grpSpPr>
          <a:xfrm>
            <a:off x="1573403" y="1684339"/>
            <a:ext cx="1263650" cy="1262062"/>
            <a:chOff x="1573403" y="1684339"/>
            <a:chExt cx="1263650" cy="1262062"/>
          </a:xfrm>
        </p:grpSpPr>
        <p:grpSp>
          <p:nvGrpSpPr>
            <p:cNvPr id="46" name="组合 61">
              <a:extLst>
                <a:ext uri="{FF2B5EF4-FFF2-40B4-BE49-F238E27FC236}">
                  <a16:creationId xmlns:a16="http://schemas.microsoft.com/office/drawing/2014/main" xmlns="" id="{41063295-F784-44CD-B910-A595112437E8}"/>
                </a:ext>
              </a:extLst>
            </p:cNvPr>
            <p:cNvGrpSpPr>
              <a:grpSpLocks/>
            </p:cNvGrpSpPr>
            <p:nvPr/>
          </p:nvGrpSpPr>
          <p:grpSpPr bwMode="auto">
            <a:xfrm>
              <a:off x="1573403" y="1684339"/>
              <a:ext cx="1263650" cy="1262062"/>
              <a:chOff x="80364" y="80442"/>
              <a:chExt cx="511761" cy="511607"/>
            </a:xfrm>
            <a:solidFill>
              <a:srgbClr val="3D5272"/>
            </a:solidFill>
          </p:grpSpPr>
          <p:sp>
            <p:nvSpPr>
              <p:cNvPr id="47" name="椭圆 68">
                <a:extLst>
                  <a:ext uri="{FF2B5EF4-FFF2-40B4-BE49-F238E27FC236}">
                    <a16:creationId xmlns:a16="http://schemas.microsoft.com/office/drawing/2014/main" xmlns="" id="{4604AAAA-1D55-4724-8319-E2C05EA278A9}"/>
                  </a:ext>
                </a:extLst>
              </p:cNvPr>
              <p:cNvSpPr>
                <a:spLocks noChangeArrowheads="1"/>
              </p:cNvSpPr>
              <p:nvPr/>
            </p:nvSpPr>
            <p:spPr bwMode="auto">
              <a:xfrm>
                <a:off x="80364" y="80442"/>
                <a:ext cx="511761" cy="511607"/>
              </a:xfrm>
              <a:prstGeom prst="ellipse">
                <a:avLst/>
              </a:prstGeom>
              <a:solidFill>
                <a:srgbClr val="DCC2B5"/>
              </a:solid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sp>
            <p:nvSpPr>
              <p:cNvPr id="48" name="椭圆 69">
                <a:extLst>
                  <a:ext uri="{FF2B5EF4-FFF2-40B4-BE49-F238E27FC236}">
                    <a16:creationId xmlns:a16="http://schemas.microsoft.com/office/drawing/2014/main" xmlns="" id="{495B6F40-73F1-42EB-9374-9EB02BC5FF85}"/>
                  </a:ext>
                </a:extLst>
              </p:cNvPr>
              <p:cNvSpPr>
                <a:spLocks noChangeArrowheads="1"/>
              </p:cNvSpPr>
              <p:nvPr/>
            </p:nvSpPr>
            <p:spPr bwMode="auto">
              <a:xfrm>
                <a:off x="160729" y="164744"/>
                <a:ext cx="351032" cy="352012"/>
              </a:xfrm>
              <a:prstGeom prst="ellipse">
                <a:avLst/>
              </a:prstGeom>
              <a:grp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grpSp>
        <p:sp>
          <p:nvSpPr>
            <p:cNvPr id="2" name="文本框 1">
              <a:extLst>
                <a:ext uri="{FF2B5EF4-FFF2-40B4-BE49-F238E27FC236}">
                  <a16:creationId xmlns:a16="http://schemas.microsoft.com/office/drawing/2014/main" xmlns="" id="{69FC82F6-52CA-4262-BE03-0CEE885D7EDB}"/>
                </a:ext>
              </a:extLst>
            </p:cNvPr>
            <p:cNvSpPr txBox="1"/>
            <p:nvPr/>
          </p:nvSpPr>
          <p:spPr>
            <a:xfrm>
              <a:off x="1930752" y="2098888"/>
              <a:ext cx="573967"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a:extLst>
              <a:ext uri="{FF2B5EF4-FFF2-40B4-BE49-F238E27FC236}">
                <a16:creationId xmlns:a16="http://schemas.microsoft.com/office/drawing/2014/main" xmlns="" id="{2A965F95-B5B9-437F-B1CE-054E130A5775}"/>
              </a:ext>
            </a:extLst>
          </p:cNvPr>
          <p:cNvGrpSpPr/>
          <p:nvPr/>
        </p:nvGrpSpPr>
        <p:grpSpPr>
          <a:xfrm>
            <a:off x="1573403" y="3170411"/>
            <a:ext cx="1263650" cy="1262062"/>
            <a:chOff x="1573403" y="3170411"/>
            <a:chExt cx="1263650" cy="1262062"/>
          </a:xfrm>
        </p:grpSpPr>
        <p:grpSp>
          <p:nvGrpSpPr>
            <p:cNvPr id="49" name="组合 61">
              <a:extLst>
                <a:ext uri="{FF2B5EF4-FFF2-40B4-BE49-F238E27FC236}">
                  <a16:creationId xmlns:a16="http://schemas.microsoft.com/office/drawing/2014/main" xmlns="" id="{B509F1B2-1B1C-4CD8-B37F-72F43FBDB3D0}"/>
                </a:ext>
              </a:extLst>
            </p:cNvPr>
            <p:cNvGrpSpPr>
              <a:grpSpLocks/>
            </p:cNvGrpSpPr>
            <p:nvPr/>
          </p:nvGrpSpPr>
          <p:grpSpPr bwMode="auto">
            <a:xfrm>
              <a:off x="1573403" y="3170411"/>
              <a:ext cx="1263650" cy="1262062"/>
              <a:chOff x="80364" y="80442"/>
              <a:chExt cx="511761" cy="511607"/>
            </a:xfrm>
            <a:solidFill>
              <a:srgbClr val="3D5272"/>
            </a:solidFill>
          </p:grpSpPr>
          <p:sp>
            <p:nvSpPr>
              <p:cNvPr id="50" name="椭圆 68">
                <a:extLst>
                  <a:ext uri="{FF2B5EF4-FFF2-40B4-BE49-F238E27FC236}">
                    <a16:creationId xmlns:a16="http://schemas.microsoft.com/office/drawing/2014/main" xmlns="" id="{2237BBEA-A582-41DB-9F33-372403674CFA}"/>
                  </a:ext>
                </a:extLst>
              </p:cNvPr>
              <p:cNvSpPr>
                <a:spLocks noChangeArrowheads="1"/>
              </p:cNvSpPr>
              <p:nvPr/>
            </p:nvSpPr>
            <p:spPr bwMode="auto">
              <a:xfrm>
                <a:off x="80364" y="80442"/>
                <a:ext cx="511761" cy="511607"/>
              </a:xfrm>
              <a:prstGeom prst="ellipse">
                <a:avLst/>
              </a:prstGeom>
              <a:solidFill>
                <a:srgbClr val="DCC2B5"/>
              </a:solid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sp>
            <p:nvSpPr>
              <p:cNvPr id="51" name="椭圆 69">
                <a:extLst>
                  <a:ext uri="{FF2B5EF4-FFF2-40B4-BE49-F238E27FC236}">
                    <a16:creationId xmlns:a16="http://schemas.microsoft.com/office/drawing/2014/main" xmlns="" id="{8221266F-E2E7-4D32-9445-6D7849EA3916}"/>
                  </a:ext>
                </a:extLst>
              </p:cNvPr>
              <p:cNvSpPr>
                <a:spLocks noChangeArrowheads="1"/>
              </p:cNvSpPr>
              <p:nvPr/>
            </p:nvSpPr>
            <p:spPr bwMode="auto">
              <a:xfrm>
                <a:off x="160729" y="164744"/>
                <a:ext cx="351032" cy="352012"/>
              </a:xfrm>
              <a:prstGeom prst="ellipse">
                <a:avLst/>
              </a:prstGeom>
              <a:grp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grpSp>
        <p:sp>
          <p:nvSpPr>
            <p:cNvPr id="33" name="文本框 32">
              <a:extLst>
                <a:ext uri="{FF2B5EF4-FFF2-40B4-BE49-F238E27FC236}">
                  <a16:creationId xmlns:a16="http://schemas.microsoft.com/office/drawing/2014/main" xmlns="" id="{F931AE3F-29A5-4412-AD9E-0AB4B47AF53D}"/>
                </a:ext>
              </a:extLst>
            </p:cNvPr>
            <p:cNvSpPr txBox="1"/>
            <p:nvPr/>
          </p:nvSpPr>
          <p:spPr>
            <a:xfrm>
              <a:off x="1935374" y="3579235"/>
              <a:ext cx="573967"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a:extLst>
              <a:ext uri="{FF2B5EF4-FFF2-40B4-BE49-F238E27FC236}">
                <a16:creationId xmlns:a16="http://schemas.microsoft.com/office/drawing/2014/main" xmlns="" id="{B227CE5E-27B9-4A4A-BDCB-0128FD6526C9}"/>
              </a:ext>
            </a:extLst>
          </p:cNvPr>
          <p:cNvGrpSpPr/>
          <p:nvPr/>
        </p:nvGrpSpPr>
        <p:grpSpPr>
          <a:xfrm>
            <a:off x="1573403" y="4656483"/>
            <a:ext cx="1263650" cy="1262062"/>
            <a:chOff x="1573403" y="4656483"/>
            <a:chExt cx="1263650" cy="1262062"/>
          </a:xfrm>
        </p:grpSpPr>
        <p:grpSp>
          <p:nvGrpSpPr>
            <p:cNvPr id="52" name="组合 61">
              <a:extLst>
                <a:ext uri="{FF2B5EF4-FFF2-40B4-BE49-F238E27FC236}">
                  <a16:creationId xmlns:a16="http://schemas.microsoft.com/office/drawing/2014/main" xmlns="" id="{321247D0-45C1-46C5-A0EE-AAEA982630EF}"/>
                </a:ext>
              </a:extLst>
            </p:cNvPr>
            <p:cNvGrpSpPr>
              <a:grpSpLocks/>
            </p:cNvGrpSpPr>
            <p:nvPr/>
          </p:nvGrpSpPr>
          <p:grpSpPr bwMode="auto">
            <a:xfrm>
              <a:off x="1573403" y="4656483"/>
              <a:ext cx="1263650" cy="1262062"/>
              <a:chOff x="80364" y="80442"/>
              <a:chExt cx="511761" cy="511607"/>
            </a:xfrm>
            <a:solidFill>
              <a:srgbClr val="3D5272"/>
            </a:solidFill>
          </p:grpSpPr>
          <p:sp>
            <p:nvSpPr>
              <p:cNvPr id="53" name="椭圆 68">
                <a:extLst>
                  <a:ext uri="{FF2B5EF4-FFF2-40B4-BE49-F238E27FC236}">
                    <a16:creationId xmlns:a16="http://schemas.microsoft.com/office/drawing/2014/main" xmlns="" id="{1C1F741B-8C8E-4D30-BCFB-2C57182C1E11}"/>
                  </a:ext>
                </a:extLst>
              </p:cNvPr>
              <p:cNvSpPr>
                <a:spLocks noChangeArrowheads="1"/>
              </p:cNvSpPr>
              <p:nvPr/>
            </p:nvSpPr>
            <p:spPr bwMode="auto">
              <a:xfrm>
                <a:off x="80364" y="80442"/>
                <a:ext cx="511761" cy="511607"/>
              </a:xfrm>
              <a:prstGeom prst="ellipse">
                <a:avLst/>
              </a:prstGeom>
              <a:solidFill>
                <a:srgbClr val="DCC2B5"/>
              </a:solid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sp>
            <p:nvSpPr>
              <p:cNvPr id="54" name="椭圆 69">
                <a:extLst>
                  <a:ext uri="{FF2B5EF4-FFF2-40B4-BE49-F238E27FC236}">
                    <a16:creationId xmlns:a16="http://schemas.microsoft.com/office/drawing/2014/main" xmlns="" id="{B3C18BB2-8846-44BE-92E6-AC3067E32A1E}"/>
                  </a:ext>
                </a:extLst>
              </p:cNvPr>
              <p:cNvSpPr>
                <a:spLocks noChangeArrowheads="1"/>
              </p:cNvSpPr>
              <p:nvPr/>
            </p:nvSpPr>
            <p:spPr bwMode="auto">
              <a:xfrm>
                <a:off x="160729" y="164744"/>
                <a:ext cx="351032" cy="352012"/>
              </a:xfrm>
              <a:prstGeom prst="ellipse">
                <a:avLst/>
              </a:prstGeom>
              <a:grp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grpSp>
        <p:sp>
          <p:nvSpPr>
            <p:cNvPr id="55" name="文本框 54">
              <a:extLst>
                <a:ext uri="{FF2B5EF4-FFF2-40B4-BE49-F238E27FC236}">
                  <a16:creationId xmlns:a16="http://schemas.microsoft.com/office/drawing/2014/main" xmlns="" id="{BF1F6F3F-576F-44D5-9EBB-E0D8E77CB029}"/>
                </a:ext>
              </a:extLst>
            </p:cNvPr>
            <p:cNvSpPr txBox="1"/>
            <p:nvPr/>
          </p:nvSpPr>
          <p:spPr>
            <a:xfrm>
              <a:off x="1932775" y="5054485"/>
              <a:ext cx="573967"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a:extLst>
              <a:ext uri="{FF2B5EF4-FFF2-40B4-BE49-F238E27FC236}">
                <a16:creationId xmlns:a16="http://schemas.microsoft.com/office/drawing/2014/main" xmlns="" id="{F1BFE70A-70D2-4A0A-BA27-ED091001D586}"/>
              </a:ext>
            </a:extLst>
          </p:cNvPr>
          <p:cNvGrpSpPr/>
          <p:nvPr/>
        </p:nvGrpSpPr>
        <p:grpSpPr>
          <a:xfrm>
            <a:off x="6618874" y="1684339"/>
            <a:ext cx="1263650" cy="1262062"/>
            <a:chOff x="6618874" y="1684339"/>
            <a:chExt cx="1263650" cy="1262062"/>
          </a:xfrm>
        </p:grpSpPr>
        <p:grpSp>
          <p:nvGrpSpPr>
            <p:cNvPr id="8" name="组合 61"/>
            <p:cNvGrpSpPr>
              <a:grpSpLocks/>
            </p:cNvGrpSpPr>
            <p:nvPr/>
          </p:nvGrpSpPr>
          <p:grpSpPr bwMode="auto">
            <a:xfrm>
              <a:off x="6618874" y="1684339"/>
              <a:ext cx="1263650" cy="1262062"/>
              <a:chOff x="80364" y="80442"/>
              <a:chExt cx="511761" cy="511607"/>
            </a:xfrm>
            <a:solidFill>
              <a:srgbClr val="3D5272"/>
            </a:solidFill>
          </p:grpSpPr>
          <p:sp>
            <p:nvSpPr>
              <p:cNvPr id="11" name="椭圆 68"/>
              <p:cNvSpPr>
                <a:spLocks noChangeArrowheads="1"/>
              </p:cNvSpPr>
              <p:nvPr/>
            </p:nvSpPr>
            <p:spPr bwMode="auto">
              <a:xfrm>
                <a:off x="80364" y="80442"/>
                <a:ext cx="511761" cy="511607"/>
              </a:xfrm>
              <a:prstGeom prst="ellipse">
                <a:avLst/>
              </a:prstGeom>
              <a:solidFill>
                <a:srgbClr val="DCC2B5"/>
              </a:solid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sp>
            <p:nvSpPr>
              <p:cNvPr id="12" name="椭圆 69"/>
              <p:cNvSpPr>
                <a:spLocks noChangeArrowheads="1"/>
              </p:cNvSpPr>
              <p:nvPr/>
            </p:nvSpPr>
            <p:spPr bwMode="auto">
              <a:xfrm>
                <a:off x="160729" y="164744"/>
                <a:ext cx="351032" cy="352012"/>
              </a:xfrm>
              <a:prstGeom prst="ellipse">
                <a:avLst/>
              </a:prstGeom>
              <a:grp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grpSp>
        <p:sp>
          <p:nvSpPr>
            <p:cNvPr id="62" name="文本框 61">
              <a:extLst>
                <a:ext uri="{FF2B5EF4-FFF2-40B4-BE49-F238E27FC236}">
                  <a16:creationId xmlns:a16="http://schemas.microsoft.com/office/drawing/2014/main" xmlns="" id="{87DC546B-F9CE-4689-BD2C-9C454BFC74CD}"/>
                </a:ext>
              </a:extLst>
            </p:cNvPr>
            <p:cNvSpPr txBox="1"/>
            <p:nvPr/>
          </p:nvSpPr>
          <p:spPr>
            <a:xfrm>
              <a:off x="6977988" y="2098888"/>
              <a:ext cx="573967"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xmlns="" id="{844652CA-6699-44A2-8DFD-55BD12662C3C}"/>
              </a:ext>
            </a:extLst>
          </p:cNvPr>
          <p:cNvGrpSpPr/>
          <p:nvPr/>
        </p:nvGrpSpPr>
        <p:grpSpPr>
          <a:xfrm>
            <a:off x="6618874" y="3170411"/>
            <a:ext cx="1263650" cy="1262062"/>
            <a:chOff x="6618874" y="3170411"/>
            <a:chExt cx="1263650" cy="1262062"/>
          </a:xfrm>
        </p:grpSpPr>
        <p:grpSp>
          <p:nvGrpSpPr>
            <p:cNvPr id="40" name="组合 61">
              <a:extLst>
                <a:ext uri="{FF2B5EF4-FFF2-40B4-BE49-F238E27FC236}">
                  <a16:creationId xmlns:a16="http://schemas.microsoft.com/office/drawing/2014/main" xmlns="" id="{D859A833-189D-4582-BF66-916A3D851229}"/>
                </a:ext>
              </a:extLst>
            </p:cNvPr>
            <p:cNvGrpSpPr>
              <a:grpSpLocks/>
            </p:cNvGrpSpPr>
            <p:nvPr/>
          </p:nvGrpSpPr>
          <p:grpSpPr bwMode="auto">
            <a:xfrm>
              <a:off x="6618874" y="3170411"/>
              <a:ext cx="1263650" cy="1262062"/>
              <a:chOff x="80364" y="80442"/>
              <a:chExt cx="511761" cy="511607"/>
            </a:xfrm>
            <a:solidFill>
              <a:srgbClr val="3D5272"/>
            </a:solidFill>
          </p:grpSpPr>
          <p:sp>
            <p:nvSpPr>
              <p:cNvPr id="41" name="椭圆 68">
                <a:extLst>
                  <a:ext uri="{FF2B5EF4-FFF2-40B4-BE49-F238E27FC236}">
                    <a16:creationId xmlns:a16="http://schemas.microsoft.com/office/drawing/2014/main" xmlns="" id="{01C06E1E-9D15-4118-8BE6-B1902DFD69A6}"/>
                  </a:ext>
                </a:extLst>
              </p:cNvPr>
              <p:cNvSpPr>
                <a:spLocks noChangeArrowheads="1"/>
              </p:cNvSpPr>
              <p:nvPr/>
            </p:nvSpPr>
            <p:spPr bwMode="auto">
              <a:xfrm>
                <a:off x="80364" y="80442"/>
                <a:ext cx="511761" cy="511607"/>
              </a:xfrm>
              <a:prstGeom prst="ellipse">
                <a:avLst/>
              </a:prstGeom>
              <a:solidFill>
                <a:srgbClr val="DCC2B5"/>
              </a:solid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sp>
            <p:nvSpPr>
              <p:cNvPr id="42" name="椭圆 69">
                <a:extLst>
                  <a:ext uri="{FF2B5EF4-FFF2-40B4-BE49-F238E27FC236}">
                    <a16:creationId xmlns:a16="http://schemas.microsoft.com/office/drawing/2014/main" xmlns="" id="{89D8B842-A489-4BD3-89B8-F1C04DBDE23A}"/>
                  </a:ext>
                </a:extLst>
              </p:cNvPr>
              <p:cNvSpPr>
                <a:spLocks noChangeArrowheads="1"/>
              </p:cNvSpPr>
              <p:nvPr/>
            </p:nvSpPr>
            <p:spPr bwMode="auto">
              <a:xfrm>
                <a:off x="160729" y="164744"/>
                <a:ext cx="351032" cy="352012"/>
              </a:xfrm>
              <a:prstGeom prst="ellipse">
                <a:avLst/>
              </a:prstGeom>
              <a:grp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grpSp>
        <p:sp>
          <p:nvSpPr>
            <p:cNvPr id="63" name="文本框 62">
              <a:extLst>
                <a:ext uri="{FF2B5EF4-FFF2-40B4-BE49-F238E27FC236}">
                  <a16:creationId xmlns:a16="http://schemas.microsoft.com/office/drawing/2014/main" xmlns="" id="{E9008977-6789-4E67-863A-FF865F4ACF89}"/>
                </a:ext>
              </a:extLst>
            </p:cNvPr>
            <p:cNvSpPr txBox="1"/>
            <p:nvPr/>
          </p:nvSpPr>
          <p:spPr>
            <a:xfrm>
              <a:off x="6982610" y="3579235"/>
              <a:ext cx="573967"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05</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a:extLst>
              <a:ext uri="{FF2B5EF4-FFF2-40B4-BE49-F238E27FC236}">
                <a16:creationId xmlns:a16="http://schemas.microsoft.com/office/drawing/2014/main" xmlns="" id="{5286EC7A-143F-4324-9064-5642593E374D}"/>
              </a:ext>
            </a:extLst>
          </p:cNvPr>
          <p:cNvGrpSpPr/>
          <p:nvPr/>
        </p:nvGrpSpPr>
        <p:grpSpPr>
          <a:xfrm>
            <a:off x="6618874" y="4656483"/>
            <a:ext cx="1263650" cy="1262062"/>
            <a:chOff x="6618874" y="4656483"/>
            <a:chExt cx="1263650" cy="1262062"/>
          </a:xfrm>
        </p:grpSpPr>
        <p:grpSp>
          <p:nvGrpSpPr>
            <p:cNvPr id="43" name="组合 61">
              <a:extLst>
                <a:ext uri="{FF2B5EF4-FFF2-40B4-BE49-F238E27FC236}">
                  <a16:creationId xmlns:a16="http://schemas.microsoft.com/office/drawing/2014/main" xmlns="" id="{1CB04389-EACE-4801-8211-98FAF75CEC5D}"/>
                </a:ext>
              </a:extLst>
            </p:cNvPr>
            <p:cNvGrpSpPr>
              <a:grpSpLocks/>
            </p:cNvGrpSpPr>
            <p:nvPr/>
          </p:nvGrpSpPr>
          <p:grpSpPr bwMode="auto">
            <a:xfrm>
              <a:off x="6618874" y="4656483"/>
              <a:ext cx="1263650" cy="1262062"/>
              <a:chOff x="80364" y="80442"/>
              <a:chExt cx="511761" cy="511607"/>
            </a:xfrm>
            <a:solidFill>
              <a:srgbClr val="3D5272"/>
            </a:solidFill>
          </p:grpSpPr>
          <p:sp>
            <p:nvSpPr>
              <p:cNvPr id="44" name="椭圆 68">
                <a:extLst>
                  <a:ext uri="{FF2B5EF4-FFF2-40B4-BE49-F238E27FC236}">
                    <a16:creationId xmlns:a16="http://schemas.microsoft.com/office/drawing/2014/main" xmlns="" id="{645EC3AF-0514-4156-9B3C-BD2695160E4A}"/>
                  </a:ext>
                </a:extLst>
              </p:cNvPr>
              <p:cNvSpPr>
                <a:spLocks noChangeArrowheads="1"/>
              </p:cNvSpPr>
              <p:nvPr/>
            </p:nvSpPr>
            <p:spPr bwMode="auto">
              <a:xfrm>
                <a:off x="80364" y="80442"/>
                <a:ext cx="511761" cy="511607"/>
              </a:xfrm>
              <a:prstGeom prst="ellipse">
                <a:avLst/>
              </a:prstGeom>
              <a:solidFill>
                <a:srgbClr val="DCC2B5"/>
              </a:solid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sp>
            <p:nvSpPr>
              <p:cNvPr id="45" name="椭圆 69">
                <a:extLst>
                  <a:ext uri="{FF2B5EF4-FFF2-40B4-BE49-F238E27FC236}">
                    <a16:creationId xmlns:a16="http://schemas.microsoft.com/office/drawing/2014/main" xmlns="" id="{B67A17C7-BA55-45A7-8C39-155E09B99EFB}"/>
                  </a:ext>
                </a:extLst>
              </p:cNvPr>
              <p:cNvSpPr>
                <a:spLocks noChangeArrowheads="1"/>
              </p:cNvSpPr>
              <p:nvPr/>
            </p:nvSpPr>
            <p:spPr bwMode="auto">
              <a:xfrm>
                <a:off x="160729" y="164744"/>
                <a:ext cx="351032" cy="352012"/>
              </a:xfrm>
              <a:prstGeom prst="ellipse">
                <a:avLst/>
              </a:prstGeom>
              <a:grpFill/>
              <a:ln w="9525">
                <a:noFill/>
                <a:round/>
                <a:headEnd/>
                <a:tailEnd/>
              </a:ln>
              <a:extLst/>
            </p:spPr>
            <p:txBody>
              <a:bodyPr anchor="ctr"/>
              <a:lstStyle/>
              <a:p>
                <a:pPr algn="ctr" eaLnBrk="1" hangingPunct="1">
                  <a:buFont typeface="Arial" panose="020B0604020202020204" pitchFamily="34" charset="0"/>
                  <a:buNone/>
                </a:pPr>
                <a:endParaRPr lang="zh-CN" altLang="en-US">
                  <a:latin typeface="锐字工房云字库细圆GBK" panose="02010604000000000000" pitchFamily="2" charset="-122"/>
                  <a:ea typeface="锐字工房云字库细圆GBK" panose="02010604000000000000" pitchFamily="2" charset="-122"/>
                </a:endParaRPr>
              </a:p>
            </p:txBody>
          </p:sp>
        </p:grpSp>
        <p:sp>
          <p:nvSpPr>
            <p:cNvPr id="64" name="文本框 63">
              <a:extLst>
                <a:ext uri="{FF2B5EF4-FFF2-40B4-BE49-F238E27FC236}">
                  <a16:creationId xmlns:a16="http://schemas.microsoft.com/office/drawing/2014/main" xmlns="" id="{47A040C4-DA45-4279-92E7-6AE73E0E5651}"/>
                </a:ext>
              </a:extLst>
            </p:cNvPr>
            <p:cNvSpPr txBox="1"/>
            <p:nvPr/>
          </p:nvSpPr>
          <p:spPr>
            <a:xfrm>
              <a:off x="6980011" y="5054485"/>
              <a:ext cx="573967"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06</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41352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Group 1683"/>
          <p:cNvGrpSpPr/>
          <p:nvPr/>
        </p:nvGrpSpPr>
        <p:grpSpPr>
          <a:xfrm>
            <a:off x="1411213" y="1246636"/>
            <a:ext cx="4359876" cy="5518811"/>
            <a:chOff x="0" y="0"/>
            <a:chExt cx="8390180" cy="10620445"/>
          </a:xfrm>
          <a:solidFill>
            <a:srgbClr val="60728C"/>
          </a:solidFill>
        </p:grpSpPr>
        <p:grpSp>
          <p:nvGrpSpPr>
            <p:cNvPr id="19" name="Group 1286"/>
            <p:cNvGrpSpPr/>
            <p:nvPr/>
          </p:nvGrpSpPr>
          <p:grpSpPr>
            <a:xfrm>
              <a:off x="0" y="42948"/>
              <a:ext cx="8390180" cy="9900797"/>
              <a:chOff x="0" y="0"/>
              <a:chExt cx="8390179" cy="9900795"/>
            </a:xfrm>
            <a:grpFill/>
          </p:grpSpPr>
          <p:sp>
            <p:nvSpPr>
              <p:cNvPr id="418" name="Shape 1088"/>
              <p:cNvSpPr/>
              <p:nvPr/>
            </p:nvSpPr>
            <p:spPr>
              <a:xfrm>
                <a:off x="1432350" y="1036013"/>
                <a:ext cx="3883513" cy="3015081"/>
              </a:xfrm>
              <a:prstGeom prst="ellipse">
                <a:avLst/>
              </a:prstGeom>
              <a:solidFill>
                <a:srgbClr val="77869C"/>
              </a:solidFill>
              <a:ln w="12700" cap="flat">
                <a:noFill/>
                <a:miter lim="400000"/>
              </a:ln>
              <a:effectLst/>
            </p:spPr>
            <p:txBody>
              <a:bodyPr wrap="square" lIns="91439" tIns="91439" rIns="91439" bIns="91439" numCol="1" anchor="t">
                <a:noAutofit/>
              </a:bodyPr>
              <a:lstStyle/>
              <a:p>
                <a:pPr defTabSz="1371508">
                  <a:defRPr sz="2600"/>
                </a:pPr>
                <a:endParaRPr/>
              </a:p>
            </p:txBody>
          </p:sp>
          <p:sp>
            <p:nvSpPr>
              <p:cNvPr id="419" name="Shape 1089"/>
              <p:cNvSpPr/>
              <p:nvPr/>
            </p:nvSpPr>
            <p:spPr>
              <a:xfrm>
                <a:off x="3737507" y="3722464"/>
                <a:ext cx="1401661" cy="489707"/>
              </a:xfrm>
              <a:custGeom>
                <a:avLst/>
                <a:gdLst/>
                <a:ahLst/>
                <a:cxnLst>
                  <a:cxn ang="0">
                    <a:pos x="wd2" y="hd2"/>
                  </a:cxn>
                  <a:cxn ang="5400000">
                    <a:pos x="wd2" y="hd2"/>
                  </a:cxn>
                  <a:cxn ang="10800000">
                    <a:pos x="wd2" y="hd2"/>
                  </a:cxn>
                  <a:cxn ang="16200000">
                    <a:pos x="wd2" y="hd2"/>
                  </a:cxn>
                </a:cxnLst>
                <a:rect l="0" t="0" r="r" b="b"/>
                <a:pathLst>
                  <a:path w="16919" h="15719" extrusionOk="0">
                    <a:moveTo>
                      <a:pt x="9191" y="326"/>
                    </a:moveTo>
                    <a:cubicBezTo>
                      <a:pt x="9191" y="326"/>
                      <a:pt x="12824" y="12618"/>
                      <a:pt x="16919" y="14901"/>
                    </a:cubicBezTo>
                    <a:cubicBezTo>
                      <a:pt x="16919" y="14901"/>
                      <a:pt x="8002" y="19116"/>
                      <a:pt x="1660" y="8404"/>
                    </a:cubicBezTo>
                    <a:cubicBezTo>
                      <a:pt x="-4681" y="-2484"/>
                      <a:pt x="9191" y="326"/>
                      <a:pt x="9191" y="326"/>
                    </a:cubicBezTo>
                    <a:close/>
                  </a:path>
                </a:pathLst>
              </a:custGeom>
              <a:solidFill>
                <a:srgbClr val="77869C"/>
              </a:solidFill>
              <a:ln w="12700" cap="flat">
                <a:noFill/>
                <a:miter lim="400000"/>
              </a:ln>
              <a:effectLst/>
            </p:spPr>
            <p:txBody>
              <a:bodyPr wrap="square" lIns="91439" tIns="91439" rIns="91439" bIns="91439" numCol="1" anchor="t">
                <a:noAutofit/>
              </a:bodyPr>
              <a:lstStyle/>
              <a:p>
                <a:pPr defTabSz="1371508">
                  <a:defRPr sz="2600"/>
                </a:pPr>
                <a:endParaRPr/>
              </a:p>
            </p:txBody>
          </p:sp>
          <p:sp>
            <p:nvSpPr>
              <p:cNvPr id="420" name="Shape 1090"/>
              <p:cNvSpPr/>
              <p:nvPr/>
            </p:nvSpPr>
            <p:spPr>
              <a:xfrm>
                <a:off x="1845889" y="325477"/>
                <a:ext cx="131581" cy="13158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21" name="Shape 1091"/>
              <p:cNvSpPr/>
              <p:nvPr/>
            </p:nvSpPr>
            <p:spPr>
              <a:xfrm>
                <a:off x="1769696" y="498412"/>
                <a:ext cx="284047" cy="710537"/>
              </a:xfrm>
              <a:custGeom>
                <a:avLst/>
                <a:gdLst/>
                <a:ahLst/>
                <a:cxnLst>
                  <a:cxn ang="0">
                    <a:pos x="wd2" y="hd2"/>
                  </a:cxn>
                  <a:cxn ang="5400000">
                    <a:pos x="wd2" y="hd2"/>
                  </a:cxn>
                  <a:cxn ang="10800000">
                    <a:pos x="wd2" y="hd2"/>
                  </a:cxn>
                  <a:cxn ang="16200000">
                    <a:pos x="wd2" y="hd2"/>
                  </a:cxn>
                </a:cxnLst>
                <a:rect l="0" t="0" r="r" b="b"/>
                <a:pathLst>
                  <a:path w="20148" h="21600" extrusionOk="0">
                    <a:moveTo>
                      <a:pt x="10071" y="11963"/>
                    </a:moveTo>
                    <a:cubicBezTo>
                      <a:pt x="12000" y="21600"/>
                      <a:pt x="12000" y="21600"/>
                      <a:pt x="12000" y="21600"/>
                    </a:cubicBezTo>
                    <a:cubicBezTo>
                      <a:pt x="16242" y="21600"/>
                      <a:pt x="16242" y="21600"/>
                      <a:pt x="16242" y="21600"/>
                    </a:cubicBezTo>
                    <a:cubicBezTo>
                      <a:pt x="16242" y="10302"/>
                      <a:pt x="16242" y="10302"/>
                      <a:pt x="16242" y="10302"/>
                    </a:cubicBezTo>
                    <a:cubicBezTo>
                      <a:pt x="19328" y="10302"/>
                      <a:pt x="19328" y="10302"/>
                      <a:pt x="19328" y="10302"/>
                    </a:cubicBezTo>
                    <a:cubicBezTo>
                      <a:pt x="20100" y="3822"/>
                      <a:pt x="20100" y="3822"/>
                      <a:pt x="20100" y="3822"/>
                    </a:cubicBezTo>
                    <a:cubicBezTo>
                      <a:pt x="20100" y="3822"/>
                      <a:pt x="20871" y="997"/>
                      <a:pt x="16242" y="166"/>
                    </a:cubicBezTo>
                    <a:cubicBezTo>
                      <a:pt x="15471" y="0"/>
                      <a:pt x="14314" y="0"/>
                      <a:pt x="13157" y="0"/>
                    </a:cubicBezTo>
                    <a:cubicBezTo>
                      <a:pt x="10071" y="0"/>
                      <a:pt x="10071" y="0"/>
                      <a:pt x="10071" y="0"/>
                    </a:cubicBezTo>
                    <a:cubicBezTo>
                      <a:pt x="6985" y="0"/>
                      <a:pt x="6985" y="0"/>
                      <a:pt x="6985" y="0"/>
                    </a:cubicBezTo>
                    <a:cubicBezTo>
                      <a:pt x="5828" y="0"/>
                      <a:pt x="5057" y="0"/>
                      <a:pt x="4285" y="166"/>
                    </a:cubicBezTo>
                    <a:cubicBezTo>
                      <a:pt x="-729" y="997"/>
                      <a:pt x="42" y="3822"/>
                      <a:pt x="42" y="3822"/>
                    </a:cubicBezTo>
                    <a:cubicBezTo>
                      <a:pt x="1200" y="10302"/>
                      <a:pt x="1200" y="10302"/>
                      <a:pt x="1200" y="10302"/>
                    </a:cubicBezTo>
                    <a:cubicBezTo>
                      <a:pt x="4285" y="10302"/>
                      <a:pt x="4285" y="10302"/>
                      <a:pt x="4285" y="10302"/>
                    </a:cubicBezTo>
                    <a:cubicBezTo>
                      <a:pt x="4285" y="21600"/>
                      <a:pt x="4285" y="21600"/>
                      <a:pt x="4285" y="21600"/>
                    </a:cubicBezTo>
                    <a:cubicBezTo>
                      <a:pt x="8142" y="21600"/>
                      <a:pt x="8142" y="21600"/>
                      <a:pt x="8142" y="21600"/>
                    </a:cubicBezTo>
                    <a:lnTo>
                      <a:pt x="10071" y="11963"/>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22" name="Shape 1092"/>
              <p:cNvSpPr/>
              <p:nvPr/>
            </p:nvSpPr>
            <p:spPr>
              <a:xfrm>
                <a:off x="1988748" y="6821806"/>
                <a:ext cx="131581" cy="13158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23" name="Shape 1093"/>
              <p:cNvSpPr/>
              <p:nvPr/>
            </p:nvSpPr>
            <p:spPr>
              <a:xfrm>
                <a:off x="1912555" y="6987222"/>
                <a:ext cx="284047" cy="710537"/>
              </a:xfrm>
              <a:custGeom>
                <a:avLst/>
                <a:gdLst/>
                <a:ahLst/>
                <a:cxnLst>
                  <a:cxn ang="0">
                    <a:pos x="wd2" y="hd2"/>
                  </a:cxn>
                  <a:cxn ang="5400000">
                    <a:pos x="wd2" y="hd2"/>
                  </a:cxn>
                  <a:cxn ang="10800000">
                    <a:pos x="wd2" y="hd2"/>
                  </a:cxn>
                  <a:cxn ang="16200000">
                    <a:pos x="wd2" y="hd2"/>
                  </a:cxn>
                </a:cxnLst>
                <a:rect l="0" t="0" r="r" b="b"/>
                <a:pathLst>
                  <a:path w="20148" h="21600" extrusionOk="0">
                    <a:moveTo>
                      <a:pt x="10071" y="12129"/>
                    </a:moveTo>
                    <a:cubicBezTo>
                      <a:pt x="12000" y="21600"/>
                      <a:pt x="12000" y="21600"/>
                      <a:pt x="12000" y="21600"/>
                    </a:cubicBezTo>
                    <a:cubicBezTo>
                      <a:pt x="16242" y="21600"/>
                      <a:pt x="16242" y="21600"/>
                      <a:pt x="16242" y="21600"/>
                    </a:cubicBezTo>
                    <a:cubicBezTo>
                      <a:pt x="16242" y="10468"/>
                      <a:pt x="16242" y="10468"/>
                      <a:pt x="16242" y="10468"/>
                    </a:cubicBezTo>
                    <a:cubicBezTo>
                      <a:pt x="19328" y="10468"/>
                      <a:pt x="19328" y="10468"/>
                      <a:pt x="19328" y="10468"/>
                    </a:cubicBezTo>
                    <a:cubicBezTo>
                      <a:pt x="20100" y="3988"/>
                      <a:pt x="20100" y="3988"/>
                      <a:pt x="20100" y="3988"/>
                    </a:cubicBezTo>
                    <a:cubicBezTo>
                      <a:pt x="20100" y="3988"/>
                      <a:pt x="20871" y="1163"/>
                      <a:pt x="16242" y="332"/>
                    </a:cubicBezTo>
                    <a:cubicBezTo>
                      <a:pt x="15471" y="166"/>
                      <a:pt x="14314" y="0"/>
                      <a:pt x="13157" y="0"/>
                    </a:cubicBezTo>
                    <a:cubicBezTo>
                      <a:pt x="10071" y="0"/>
                      <a:pt x="10071" y="0"/>
                      <a:pt x="10071" y="0"/>
                    </a:cubicBezTo>
                    <a:cubicBezTo>
                      <a:pt x="6985" y="0"/>
                      <a:pt x="6985" y="0"/>
                      <a:pt x="6985" y="0"/>
                    </a:cubicBezTo>
                    <a:cubicBezTo>
                      <a:pt x="5828" y="0"/>
                      <a:pt x="5057" y="166"/>
                      <a:pt x="4285" y="332"/>
                    </a:cubicBezTo>
                    <a:cubicBezTo>
                      <a:pt x="-729" y="1163"/>
                      <a:pt x="42" y="3988"/>
                      <a:pt x="42" y="3988"/>
                    </a:cubicBezTo>
                    <a:cubicBezTo>
                      <a:pt x="1200" y="10468"/>
                      <a:pt x="1200" y="10468"/>
                      <a:pt x="1200" y="10468"/>
                    </a:cubicBezTo>
                    <a:cubicBezTo>
                      <a:pt x="4285" y="10468"/>
                      <a:pt x="4285" y="10468"/>
                      <a:pt x="4285" y="10468"/>
                    </a:cubicBezTo>
                    <a:cubicBezTo>
                      <a:pt x="4285" y="21600"/>
                      <a:pt x="4285" y="21600"/>
                      <a:pt x="4285" y="21600"/>
                    </a:cubicBezTo>
                    <a:cubicBezTo>
                      <a:pt x="8142" y="21600"/>
                      <a:pt x="8142" y="21600"/>
                      <a:pt x="8142" y="21600"/>
                    </a:cubicBezTo>
                    <a:lnTo>
                      <a:pt x="10071" y="12129"/>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24" name="Shape 1094"/>
              <p:cNvSpPr/>
              <p:nvPr/>
            </p:nvSpPr>
            <p:spPr>
              <a:xfrm>
                <a:off x="6398583" y="1787903"/>
                <a:ext cx="187973" cy="191733"/>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25" name="Shape 1095"/>
              <p:cNvSpPr/>
              <p:nvPr/>
            </p:nvSpPr>
            <p:spPr>
              <a:xfrm>
                <a:off x="6281353" y="2028508"/>
                <a:ext cx="422434" cy="1037609"/>
              </a:xfrm>
              <a:custGeom>
                <a:avLst/>
                <a:gdLst/>
                <a:ahLst/>
                <a:cxnLst>
                  <a:cxn ang="0">
                    <a:pos x="wd2" y="hd2"/>
                  </a:cxn>
                  <a:cxn ang="5400000">
                    <a:pos x="wd2" y="hd2"/>
                  </a:cxn>
                  <a:cxn ang="10800000">
                    <a:pos x="wd2" y="hd2"/>
                  </a:cxn>
                  <a:cxn ang="16200000">
                    <a:pos x="wd2" y="hd2"/>
                  </a:cxn>
                </a:cxnLst>
                <a:rect l="0" t="0" r="r" b="b"/>
                <a:pathLst>
                  <a:path w="20569" h="21600" extrusionOk="0">
                    <a:moveTo>
                      <a:pt x="10417" y="12051"/>
                    </a:moveTo>
                    <a:cubicBezTo>
                      <a:pt x="12284" y="21600"/>
                      <a:pt x="12284" y="21600"/>
                      <a:pt x="12284" y="21600"/>
                    </a:cubicBezTo>
                    <a:cubicBezTo>
                      <a:pt x="16284" y="21600"/>
                      <a:pt x="16284" y="21600"/>
                      <a:pt x="16284" y="21600"/>
                    </a:cubicBezTo>
                    <a:cubicBezTo>
                      <a:pt x="16284" y="10345"/>
                      <a:pt x="16284" y="10345"/>
                      <a:pt x="16284" y="10345"/>
                    </a:cubicBezTo>
                    <a:cubicBezTo>
                      <a:pt x="19484" y="10345"/>
                      <a:pt x="19484" y="10345"/>
                      <a:pt x="19484" y="10345"/>
                    </a:cubicBezTo>
                    <a:cubicBezTo>
                      <a:pt x="20551" y="3865"/>
                      <a:pt x="20551" y="3865"/>
                      <a:pt x="20551" y="3865"/>
                    </a:cubicBezTo>
                    <a:cubicBezTo>
                      <a:pt x="20551" y="3865"/>
                      <a:pt x="21084" y="1023"/>
                      <a:pt x="16284" y="227"/>
                    </a:cubicBezTo>
                    <a:cubicBezTo>
                      <a:pt x="15484" y="114"/>
                      <a:pt x="14417" y="0"/>
                      <a:pt x="13351" y="0"/>
                    </a:cubicBezTo>
                    <a:cubicBezTo>
                      <a:pt x="10417" y="0"/>
                      <a:pt x="10417" y="0"/>
                      <a:pt x="10417" y="0"/>
                    </a:cubicBezTo>
                    <a:cubicBezTo>
                      <a:pt x="7217" y="0"/>
                      <a:pt x="7217" y="0"/>
                      <a:pt x="7217" y="0"/>
                    </a:cubicBezTo>
                    <a:cubicBezTo>
                      <a:pt x="6151" y="0"/>
                      <a:pt x="5084" y="114"/>
                      <a:pt x="4284" y="227"/>
                    </a:cubicBezTo>
                    <a:cubicBezTo>
                      <a:pt x="-516" y="1023"/>
                      <a:pt x="17" y="3865"/>
                      <a:pt x="17" y="3865"/>
                    </a:cubicBezTo>
                    <a:cubicBezTo>
                      <a:pt x="1084" y="10345"/>
                      <a:pt x="1084" y="10345"/>
                      <a:pt x="1084" y="10345"/>
                    </a:cubicBezTo>
                    <a:cubicBezTo>
                      <a:pt x="4284" y="10345"/>
                      <a:pt x="4284" y="10345"/>
                      <a:pt x="4284" y="10345"/>
                    </a:cubicBezTo>
                    <a:cubicBezTo>
                      <a:pt x="4284" y="21600"/>
                      <a:pt x="4284" y="21600"/>
                      <a:pt x="4284" y="21600"/>
                    </a:cubicBezTo>
                    <a:cubicBezTo>
                      <a:pt x="8284" y="21600"/>
                      <a:pt x="8284" y="21600"/>
                      <a:pt x="8284" y="21600"/>
                    </a:cubicBezTo>
                    <a:lnTo>
                      <a:pt x="10417" y="12051"/>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26" name="Shape 1096"/>
              <p:cNvSpPr/>
              <p:nvPr/>
            </p:nvSpPr>
            <p:spPr>
              <a:xfrm>
                <a:off x="6627910" y="5415772"/>
                <a:ext cx="172937" cy="176697"/>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27" name="Shape 1097"/>
              <p:cNvSpPr/>
              <p:nvPr/>
            </p:nvSpPr>
            <p:spPr>
              <a:xfrm>
                <a:off x="6521901" y="5641339"/>
                <a:ext cx="380147" cy="939864"/>
              </a:xfrm>
              <a:custGeom>
                <a:avLst/>
                <a:gdLst/>
                <a:ahLst/>
                <a:cxnLst>
                  <a:cxn ang="0">
                    <a:pos x="wd2" y="hd2"/>
                  </a:cxn>
                  <a:cxn ang="5400000">
                    <a:pos x="wd2" y="hd2"/>
                  </a:cxn>
                  <a:cxn ang="10800000">
                    <a:pos x="wd2" y="hd2"/>
                  </a:cxn>
                  <a:cxn ang="16200000">
                    <a:pos x="wd2" y="hd2"/>
                  </a:cxn>
                </a:cxnLst>
                <a:rect l="0" t="0" r="r" b="b"/>
                <a:pathLst>
                  <a:path w="20223" h="21600" extrusionOk="0">
                    <a:moveTo>
                      <a:pt x="10240" y="12056"/>
                    </a:moveTo>
                    <a:cubicBezTo>
                      <a:pt x="12283" y="21600"/>
                      <a:pt x="12283" y="21600"/>
                      <a:pt x="12283" y="21600"/>
                    </a:cubicBezTo>
                    <a:cubicBezTo>
                      <a:pt x="16370" y="21600"/>
                      <a:pt x="16370" y="21600"/>
                      <a:pt x="16370" y="21600"/>
                    </a:cubicBezTo>
                    <a:cubicBezTo>
                      <a:pt x="16370" y="10298"/>
                      <a:pt x="16370" y="10298"/>
                      <a:pt x="16370" y="10298"/>
                    </a:cubicBezTo>
                    <a:cubicBezTo>
                      <a:pt x="19289" y="10298"/>
                      <a:pt x="19289" y="10298"/>
                      <a:pt x="19289" y="10298"/>
                    </a:cubicBezTo>
                    <a:cubicBezTo>
                      <a:pt x="20164" y="3893"/>
                      <a:pt x="20164" y="3893"/>
                      <a:pt x="20164" y="3893"/>
                    </a:cubicBezTo>
                    <a:cubicBezTo>
                      <a:pt x="20164" y="3893"/>
                      <a:pt x="21040" y="1005"/>
                      <a:pt x="16078" y="251"/>
                    </a:cubicBezTo>
                    <a:cubicBezTo>
                      <a:pt x="15494" y="0"/>
                      <a:pt x="14326" y="0"/>
                      <a:pt x="13159" y="0"/>
                    </a:cubicBezTo>
                    <a:cubicBezTo>
                      <a:pt x="10240" y="0"/>
                      <a:pt x="10240" y="0"/>
                      <a:pt x="10240" y="0"/>
                    </a:cubicBezTo>
                    <a:cubicBezTo>
                      <a:pt x="7029" y="0"/>
                      <a:pt x="7029" y="0"/>
                      <a:pt x="7029" y="0"/>
                    </a:cubicBezTo>
                    <a:cubicBezTo>
                      <a:pt x="5862" y="0"/>
                      <a:pt x="4986" y="0"/>
                      <a:pt x="4110" y="251"/>
                    </a:cubicBezTo>
                    <a:cubicBezTo>
                      <a:pt x="-560" y="1005"/>
                      <a:pt x="24" y="3893"/>
                      <a:pt x="24" y="3893"/>
                    </a:cubicBezTo>
                    <a:cubicBezTo>
                      <a:pt x="1191" y="10298"/>
                      <a:pt x="1191" y="10298"/>
                      <a:pt x="1191" y="10298"/>
                    </a:cubicBezTo>
                    <a:cubicBezTo>
                      <a:pt x="4110" y="10298"/>
                      <a:pt x="4110" y="10298"/>
                      <a:pt x="4110" y="10298"/>
                    </a:cubicBezTo>
                    <a:cubicBezTo>
                      <a:pt x="4110" y="21600"/>
                      <a:pt x="4110" y="21600"/>
                      <a:pt x="4110" y="21600"/>
                    </a:cubicBezTo>
                    <a:cubicBezTo>
                      <a:pt x="8197" y="21600"/>
                      <a:pt x="8197" y="21600"/>
                      <a:pt x="8197" y="21600"/>
                    </a:cubicBezTo>
                    <a:lnTo>
                      <a:pt x="10240" y="12056"/>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28" name="Shape 1098"/>
              <p:cNvSpPr/>
              <p:nvPr/>
            </p:nvSpPr>
            <p:spPr>
              <a:xfrm>
                <a:off x="4041408" y="6306762"/>
                <a:ext cx="195493" cy="191733"/>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29" name="Shape 1099"/>
              <p:cNvSpPr/>
              <p:nvPr/>
            </p:nvSpPr>
            <p:spPr>
              <a:xfrm>
                <a:off x="3925264" y="6554885"/>
                <a:ext cx="427780" cy="1060166"/>
              </a:xfrm>
              <a:custGeom>
                <a:avLst/>
                <a:gdLst/>
                <a:ahLst/>
                <a:cxnLst>
                  <a:cxn ang="0">
                    <a:pos x="wd2" y="hd2"/>
                  </a:cxn>
                  <a:cxn ang="5400000">
                    <a:pos x="wd2" y="hd2"/>
                  </a:cxn>
                  <a:cxn ang="10800000">
                    <a:pos x="wd2" y="hd2"/>
                  </a:cxn>
                  <a:cxn ang="16200000">
                    <a:pos x="wd2" y="hd2"/>
                  </a:cxn>
                </a:cxnLst>
                <a:rect l="0" t="0" r="r" b="b"/>
                <a:pathLst>
                  <a:path w="20146" h="21600" extrusionOk="0">
                    <a:moveTo>
                      <a:pt x="10073" y="12136"/>
                    </a:moveTo>
                    <a:cubicBezTo>
                      <a:pt x="12130" y="21600"/>
                      <a:pt x="12130" y="21600"/>
                      <a:pt x="12130" y="21600"/>
                    </a:cubicBezTo>
                    <a:cubicBezTo>
                      <a:pt x="15987" y="21600"/>
                      <a:pt x="15987" y="21600"/>
                      <a:pt x="15987" y="21600"/>
                    </a:cubicBezTo>
                    <a:cubicBezTo>
                      <a:pt x="15987" y="10355"/>
                      <a:pt x="15987" y="10355"/>
                      <a:pt x="15987" y="10355"/>
                    </a:cubicBezTo>
                    <a:cubicBezTo>
                      <a:pt x="19073" y="10355"/>
                      <a:pt x="19073" y="10355"/>
                      <a:pt x="19073" y="10355"/>
                    </a:cubicBezTo>
                    <a:cubicBezTo>
                      <a:pt x="20102" y="3897"/>
                      <a:pt x="20102" y="3897"/>
                      <a:pt x="20102" y="3897"/>
                    </a:cubicBezTo>
                    <a:cubicBezTo>
                      <a:pt x="20102" y="3897"/>
                      <a:pt x="20873" y="1002"/>
                      <a:pt x="15987" y="223"/>
                    </a:cubicBezTo>
                    <a:cubicBezTo>
                      <a:pt x="15216" y="111"/>
                      <a:pt x="14187" y="0"/>
                      <a:pt x="13159" y="0"/>
                    </a:cubicBezTo>
                    <a:cubicBezTo>
                      <a:pt x="10073" y="0"/>
                      <a:pt x="10073" y="0"/>
                      <a:pt x="10073" y="0"/>
                    </a:cubicBezTo>
                    <a:cubicBezTo>
                      <a:pt x="6987" y="0"/>
                      <a:pt x="6987" y="0"/>
                      <a:pt x="6987" y="0"/>
                    </a:cubicBezTo>
                    <a:cubicBezTo>
                      <a:pt x="5959" y="0"/>
                      <a:pt x="4930" y="111"/>
                      <a:pt x="4159" y="223"/>
                    </a:cubicBezTo>
                    <a:cubicBezTo>
                      <a:pt x="-727" y="1002"/>
                      <a:pt x="44" y="3897"/>
                      <a:pt x="44" y="3897"/>
                    </a:cubicBezTo>
                    <a:cubicBezTo>
                      <a:pt x="1073" y="10355"/>
                      <a:pt x="1073" y="10355"/>
                      <a:pt x="1073" y="10355"/>
                    </a:cubicBezTo>
                    <a:cubicBezTo>
                      <a:pt x="4159" y="10355"/>
                      <a:pt x="4159" y="10355"/>
                      <a:pt x="4159" y="10355"/>
                    </a:cubicBezTo>
                    <a:cubicBezTo>
                      <a:pt x="4159" y="21600"/>
                      <a:pt x="4159" y="21600"/>
                      <a:pt x="4159" y="21600"/>
                    </a:cubicBezTo>
                    <a:cubicBezTo>
                      <a:pt x="8016" y="21600"/>
                      <a:pt x="8016" y="21600"/>
                      <a:pt x="8016" y="21600"/>
                    </a:cubicBezTo>
                    <a:lnTo>
                      <a:pt x="10073" y="12136"/>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0" name="Shape 1100"/>
              <p:cNvSpPr/>
              <p:nvPr/>
            </p:nvSpPr>
            <p:spPr>
              <a:xfrm>
                <a:off x="135340" y="3186418"/>
                <a:ext cx="131581" cy="13158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1" name="Shape 1101"/>
              <p:cNvSpPr/>
              <p:nvPr/>
            </p:nvSpPr>
            <p:spPr>
              <a:xfrm>
                <a:off x="0" y="3338337"/>
                <a:ext cx="469932" cy="712756"/>
              </a:xfrm>
              <a:custGeom>
                <a:avLst/>
                <a:gdLst/>
                <a:ahLst/>
                <a:cxnLst>
                  <a:cxn ang="0">
                    <a:pos x="wd2" y="hd2"/>
                  </a:cxn>
                  <a:cxn ang="5400000">
                    <a:pos x="wd2" y="hd2"/>
                  </a:cxn>
                  <a:cxn ang="10800000">
                    <a:pos x="wd2" y="hd2"/>
                  </a:cxn>
                  <a:cxn ang="16200000">
                    <a:pos x="wd2" y="hd2"/>
                  </a:cxn>
                </a:cxnLst>
                <a:rect l="0" t="0" r="r" b="b"/>
                <a:pathLst>
                  <a:path w="21600" h="21441" extrusionOk="0">
                    <a:moveTo>
                      <a:pt x="21600" y="7920"/>
                    </a:moveTo>
                    <a:cubicBezTo>
                      <a:pt x="21600" y="7920"/>
                      <a:pt x="17079" y="3798"/>
                      <a:pt x="13563" y="1325"/>
                    </a:cubicBezTo>
                    <a:cubicBezTo>
                      <a:pt x="11553" y="-159"/>
                      <a:pt x="9544" y="6"/>
                      <a:pt x="9544" y="6"/>
                    </a:cubicBezTo>
                    <a:cubicBezTo>
                      <a:pt x="9293" y="6"/>
                      <a:pt x="8037" y="6"/>
                      <a:pt x="7033" y="665"/>
                    </a:cubicBezTo>
                    <a:cubicBezTo>
                      <a:pt x="5777" y="1490"/>
                      <a:pt x="5274" y="2809"/>
                      <a:pt x="5274" y="4623"/>
                    </a:cubicBezTo>
                    <a:cubicBezTo>
                      <a:pt x="5274" y="4623"/>
                      <a:pt x="5274" y="4623"/>
                      <a:pt x="5274" y="4788"/>
                    </a:cubicBezTo>
                    <a:cubicBezTo>
                      <a:pt x="0" y="9404"/>
                      <a:pt x="0" y="9404"/>
                      <a:pt x="0" y="9404"/>
                    </a:cubicBezTo>
                    <a:cubicBezTo>
                      <a:pt x="1507" y="10229"/>
                      <a:pt x="1507" y="10229"/>
                      <a:pt x="1507" y="10229"/>
                    </a:cubicBezTo>
                    <a:cubicBezTo>
                      <a:pt x="5274" y="7756"/>
                      <a:pt x="5274" y="7756"/>
                      <a:pt x="5274" y="7756"/>
                    </a:cubicBezTo>
                    <a:cubicBezTo>
                      <a:pt x="5274" y="9075"/>
                      <a:pt x="5274" y="10229"/>
                      <a:pt x="5274" y="10229"/>
                    </a:cubicBezTo>
                    <a:cubicBezTo>
                      <a:pt x="2009" y="20946"/>
                      <a:pt x="2009" y="20946"/>
                      <a:pt x="2009" y="20946"/>
                    </a:cubicBezTo>
                    <a:cubicBezTo>
                      <a:pt x="4270" y="21441"/>
                      <a:pt x="4270" y="21441"/>
                      <a:pt x="4270" y="21441"/>
                    </a:cubicBezTo>
                    <a:cubicBezTo>
                      <a:pt x="8791" y="13856"/>
                      <a:pt x="8791" y="13856"/>
                      <a:pt x="8791" y="13856"/>
                    </a:cubicBezTo>
                    <a:cubicBezTo>
                      <a:pt x="11051" y="16989"/>
                      <a:pt x="11051" y="16989"/>
                      <a:pt x="11051" y="16989"/>
                    </a:cubicBezTo>
                    <a:cubicBezTo>
                      <a:pt x="17581" y="21276"/>
                      <a:pt x="17581" y="21276"/>
                      <a:pt x="17581" y="21276"/>
                    </a:cubicBezTo>
                    <a:cubicBezTo>
                      <a:pt x="19340" y="20122"/>
                      <a:pt x="19340" y="20122"/>
                      <a:pt x="19340" y="20122"/>
                    </a:cubicBezTo>
                    <a:cubicBezTo>
                      <a:pt x="19340" y="20122"/>
                      <a:pt x="14567" y="16165"/>
                      <a:pt x="14567" y="16165"/>
                    </a:cubicBezTo>
                    <a:cubicBezTo>
                      <a:pt x="14567" y="16000"/>
                      <a:pt x="13312" y="10064"/>
                      <a:pt x="13312" y="10064"/>
                    </a:cubicBezTo>
                    <a:cubicBezTo>
                      <a:pt x="13312" y="4293"/>
                      <a:pt x="13312" y="4293"/>
                      <a:pt x="13312" y="4293"/>
                    </a:cubicBezTo>
                    <a:cubicBezTo>
                      <a:pt x="19842" y="8910"/>
                      <a:pt x="19842" y="8910"/>
                      <a:pt x="19842" y="8910"/>
                    </a:cubicBezTo>
                    <a:lnTo>
                      <a:pt x="21600" y="792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2" name="Shape 1102"/>
              <p:cNvSpPr/>
              <p:nvPr/>
            </p:nvSpPr>
            <p:spPr>
              <a:xfrm>
                <a:off x="761214" y="3993675"/>
                <a:ext cx="49022" cy="52443"/>
              </a:xfrm>
              <a:custGeom>
                <a:avLst/>
                <a:gdLst/>
                <a:ahLst/>
                <a:cxnLst>
                  <a:cxn ang="0">
                    <a:pos x="wd2" y="hd2"/>
                  </a:cxn>
                  <a:cxn ang="5400000">
                    <a:pos x="wd2" y="hd2"/>
                  </a:cxn>
                  <a:cxn ang="10800000">
                    <a:pos x="wd2" y="hd2"/>
                  </a:cxn>
                  <a:cxn ang="16200000">
                    <a:pos x="wd2" y="hd2"/>
                  </a:cxn>
                </a:cxnLst>
                <a:rect l="0" t="0" r="r" b="b"/>
                <a:pathLst>
                  <a:path w="20118" h="18832" extrusionOk="0">
                    <a:moveTo>
                      <a:pt x="3579" y="2945"/>
                    </a:moveTo>
                    <a:cubicBezTo>
                      <a:pt x="-741" y="4909"/>
                      <a:pt x="-741" y="10800"/>
                      <a:pt x="1419" y="14727"/>
                    </a:cubicBezTo>
                    <a:cubicBezTo>
                      <a:pt x="5739" y="18654"/>
                      <a:pt x="12219" y="20618"/>
                      <a:pt x="16539" y="16691"/>
                    </a:cubicBezTo>
                    <a:cubicBezTo>
                      <a:pt x="20859" y="14727"/>
                      <a:pt x="20859" y="8836"/>
                      <a:pt x="18699" y="2945"/>
                    </a:cubicBezTo>
                    <a:cubicBezTo>
                      <a:pt x="14379" y="-982"/>
                      <a:pt x="7899" y="-982"/>
                      <a:pt x="3579" y="2945"/>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3" name="Shape 1103"/>
              <p:cNvSpPr/>
              <p:nvPr/>
            </p:nvSpPr>
            <p:spPr>
              <a:xfrm>
                <a:off x="836532" y="3933524"/>
                <a:ext cx="52523" cy="52443"/>
              </a:xfrm>
              <a:custGeom>
                <a:avLst/>
                <a:gdLst/>
                <a:ahLst/>
                <a:cxnLst>
                  <a:cxn ang="0">
                    <a:pos x="wd2" y="hd2"/>
                  </a:cxn>
                  <a:cxn ang="5400000">
                    <a:pos x="wd2" y="hd2"/>
                  </a:cxn>
                  <a:cxn ang="10800000">
                    <a:pos x="wd2" y="hd2"/>
                  </a:cxn>
                  <a:cxn ang="16200000">
                    <a:pos x="wd2" y="hd2"/>
                  </a:cxn>
                </a:cxnLst>
                <a:rect l="0" t="0" r="r" b="b"/>
                <a:pathLst>
                  <a:path w="20118" h="18832" extrusionOk="0">
                    <a:moveTo>
                      <a:pt x="3579" y="2945"/>
                    </a:moveTo>
                    <a:cubicBezTo>
                      <a:pt x="-741" y="4909"/>
                      <a:pt x="-741" y="10800"/>
                      <a:pt x="1419" y="14727"/>
                    </a:cubicBezTo>
                    <a:cubicBezTo>
                      <a:pt x="5739" y="18654"/>
                      <a:pt x="12219" y="20618"/>
                      <a:pt x="16539" y="16691"/>
                    </a:cubicBezTo>
                    <a:cubicBezTo>
                      <a:pt x="20859" y="12763"/>
                      <a:pt x="20859" y="6873"/>
                      <a:pt x="18699" y="2945"/>
                    </a:cubicBezTo>
                    <a:cubicBezTo>
                      <a:pt x="14379" y="-982"/>
                      <a:pt x="7899" y="-982"/>
                      <a:pt x="3579" y="2945"/>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4" name="Shape 1104"/>
              <p:cNvSpPr/>
              <p:nvPr/>
            </p:nvSpPr>
            <p:spPr>
              <a:xfrm>
                <a:off x="451133" y="3633793"/>
                <a:ext cx="394744" cy="357149"/>
              </a:xfrm>
              <a:custGeom>
                <a:avLst/>
                <a:gdLst/>
                <a:ahLst/>
                <a:cxnLst>
                  <a:cxn ang="0">
                    <a:pos x="wd2" y="hd2"/>
                  </a:cxn>
                  <a:cxn ang="5400000">
                    <a:pos x="wd2" y="hd2"/>
                  </a:cxn>
                  <a:cxn ang="10800000">
                    <a:pos x="wd2" y="hd2"/>
                  </a:cxn>
                  <a:cxn ang="16200000">
                    <a:pos x="wd2" y="hd2"/>
                  </a:cxn>
                </a:cxnLst>
                <a:rect l="0" t="0" r="r" b="b"/>
                <a:pathLst>
                  <a:path w="21600" h="21600" extrusionOk="0">
                    <a:moveTo>
                      <a:pt x="13577" y="4775"/>
                    </a:moveTo>
                    <a:lnTo>
                      <a:pt x="8229" y="9549"/>
                    </a:lnTo>
                    <a:lnTo>
                      <a:pt x="1029" y="0"/>
                    </a:lnTo>
                    <a:lnTo>
                      <a:pt x="0" y="682"/>
                    </a:lnTo>
                    <a:lnTo>
                      <a:pt x="15429" y="21600"/>
                    </a:lnTo>
                    <a:lnTo>
                      <a:pt x="16251" y="20918"/>
                    </a:lnTo>
                    <a:lnTo>
                      <a:pt x="21600" y="15916"/>
                    </a:lnTo>
                    <a:lnTo>
                      <a:pt x="13577" y="4775"/>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5" name="Shape 1105"/>
              <p:cNvSpPr/>
              <p:nvPr/>
            </p:nvSpPr>
            <p:spPr>
              <a:xfrm>
                <a:off x="7387318" y="6115030"/>
                <a:ext cx="154137" cy="154137"/>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6" name="Shape 1106"/>
              <p:cNvSpPr/>
              <p:nvPr/>
            </p:nvSpPr>
            <p:spPr>
              <a:xfrm>
                <a:off x="7112879" y="6291724"/>
                <a:ext cx="736853" cy="830839"/>
              </a:xfrm>
              <a:custGeom>
                <a:avLst/>
                <a:gdLst/>
                <a:ahLst/>
                <a:cxnLst>
                  <a:cxn ang="0">
                    <a:pos x="wd2" y="hd2"/>
                  </a:cxn>
                  <a:cxn ang="5400000">
                    <a:pos x="wd2" y="hd2"/>
                  </a:cxn>
                  <a:cxn ang="10800000">
                    <a:pos x="wd2" y="hd2"/>
                  </a:cxn>
                  <a:cxn ang="16200000">
                    <a:pos x="wd2" y="hd2"/>
                  </a:cxn>
                </a:cxnLst>
                <a:rect l="0" t="0" r="r" b="b"/>
                <a:pathLst>
                  <a:path w="21600" h="21600" extrusionOk="0">
                    <a:moveTo>
                      <a:pt x="12640" y="16058"/>
                    </a:moveTo>
                    <a:cubicBezTo>
                      <a:pt x="12640" y="11653"/>
                      <a:pt x="12640" y="11653"/>
                      <a:pt x="12640" y="11653"/>
                    </a:cubicBezTo>
                    <a:cubicBezTo>
                      <a:pt x="12640" y="11368"/>
                      <a:pt x="12640" y="11084"/>
                      <a:pt x="12960" y="10942"/>
                    </a:cubicBezTo>
                    <a:cubicBezTo>
                      <a:pt x="13120" y="10800"/>
                      <a:pt x="13440" y="10658"/>
                      <a:pt x="13600" y="10658"/>
                    </a:cubicBezTo>
                    <a:cubicBezTo>
                      <a:pt x="13600" y="10658"/>
                      <a:pt x="13920" y="10658"/>
                      <a:pt x="14560" y="10658"/>
                    </a:cubicBezTo>
                    <a:cubicBezTo>
                      <a:pt x="14400" y="10374"/>
                      <a:pt x="14400" y="10232"/>
                      <a:pt x="14400" y="10232"/>
                    </a:cubicBezTo>
                    <a:cubicBezTo>
                      <a:pt x="14240" y="4832"/>
                      <a:pt x="14240" y="4832"/>
                      <a:pt x="14240" y="4832"/>
                    </a:cubicBezTo>
                    <a:cubicBezTo>
                      <a:pt x="16320" y="9805"/>
                      <a:pt x="16320" y="9805"/>
                      <a:pt x="16320" y="9805"/>
                    </a:cubicBezTo>
                    <a:cubicBezTo>
                      <a:pt x="16000" y="10089"/>
                      <a:pt x="15680" y="10374"/>
                      <a:pt x="15520" y="10658"/>
                    </a:cubicBezTo>
                    <a:cubicBezTo>
                      <a:pt x="15520" y="10800"/>
                      <a:pt x="15520" y="10800"/>
                      <a:pt x="15520" y="10942"/>
                    </a:cubicBezTo>
                    <a:cubicBezTo>
                      <a:pt x="15520" y="11084"/>
                      <a:pt x="15520" y="11084"/>
                      <a:pt x="15520" y="11084"/>
                    </a:cubicBezTo>
                    <a:cubicBezTo>
                      <a:pt x="14400" y="11084"/>
                      <a:pt x="13600" y="11084"/>
                      <a:pt x="13600" y="11084"/>
                    </a:cubicBezTo>
                    <a:cubicBezTo>
                      <a:pt x="13440" y="11084"/>
                      <a:pt x="13280" y="11084"/>
                      <a:pt x="13280" y="11226"/>
                    </a:cubicBezTo>
                    <a:cubicBezTo>
                      <a:pt x="13120" y="11368"/>
                      <a:pt x="12960" y="11511"/>
                      <a:pt x="12960" y="11653"/>
                    </a:cubicBezTo>
                    <a:cubicBezTo>
                      <a:pt x="13120" y="16058"/>
                      <a:pt x="13120" y="16058"/>
                      <a:pt x="13120" y="16058"/>
                    </a:cubicBezTo>
                    <a:cubicBezTo>
                      <a:pt x="13120" y="16342"/>
                      <a:pt x="13440" y="16626"/>
                      <a:pt x="13760" y="16626"/>
                    </a:cubicBezTo>
                    <a:cubicBezTo>
                      <a:pt x="20960" y="16626"/>
                      <a:pt x="20960" y="16626"/>
                      <a:pt x="20960" y="16626"/>
                    </a:cubicBezTo>
                    <a:cubicBezTo>
                      <a:pt x="21280" y="16626"/>
                      <a:pt x="21600" y="16342"/>
                      <a:pt x="21600" y="16058"/>
                    </a:cubicBezTo>
                    <a:cubicBezTo>
                      <a:pt x="21440" y="11511"/>
                      <a:pt x="21440" y="11511"/>
                      <a:pt x="21440" y="11511"/>
                    </a:cubicBezTo>
                    <a:cubicBezTo>
                      <a:pt x="21440" y="11368"/>
                      <a:pt x="21440" y="11226"/>
                      <a:pt x="21280" y="11084"/>
                    </a:cubicBezTo>
                    <a:cubicBezTo>
                      <a:pt x="21120" y="11084"/>
                      <a:pt x="20960" y="10942"/>
                      <a:pt x="20800" y="10942"/>
                    </a:cubicBezTo>
                    <a:cubicBezTo>
                      <a:pt x="20800" y="10942"/>
                      <a:pt x="20000" y="10942"/>
                      <a:pt x="18880" y="10942"/>
                    </a:cubicBezTo>
                    <a:cubicBezTo>
                      <a:pt x="19040" y="10942"/>
                      <a:pt x="19040" y="10942"/>
                      <a:pt x="19040" y="10942"/>
                    </a:cubicBezTo>
                    <a:cubicBezTo>
                      <a:pt x="19040" y="10800"/>
                      <a:pt x="18880" y="10658"/>
                      <a:pt x="18880" y="10658"/>
                    </a:cubicBezTo>
                    <a:cubicBezTo>
                      <a:pt x="18720" y="10232"/>
                      <a:pt x="18400" y="9805"/>
                      <a:pt x="17760" y="9663"/>
                    </a:cubicBezTo>
                    <a:cubicBezTo>
                      <a:pt x="17600" y="8526"/>
                      <a:pt x="16960" y="3695"/>
                      <a:pt x="14720" y="1421"/>
                    </a:cubicBezTo>
                    <a:cubicBezTo>
                      <a:pt x="13440" y="0"/>
                      <a:pt x="11680" y="142"/>
                      <a:pt x="11520" y="142"/>
                    </a:cubicBezTo>
                    <a:cubicBezTo>
                      <a:pt x="11360" y="142"/>
                      <a:pt x="9760" y="0"/>
                      <a:pt x="8640" y="1137"/>
                    </a:cubicBezTo>
                    <a:cubicBezTo>
                      <a:pt x="8640" y="1137"/>
                      <a:pt x="8320" y="1279"/>
                      <a:pt x="8160" y="1563"/>
                    </a:cubicBezTo>
                    <a:cubicBezTo>
                      <a:pt x="7840" y="0"/>
                      <a:pt x="7840" y="0"/>
                      <a:pt x="7840" y="0"/>
                    </a:cubicBezTo>
                    <a:cubicBezTo>
                      <a:pt x="7520" y="142"/>
                      <a:pt x="7520" y="142"/>
                      <a:pt x="7520" y="142"/>
                    </a:cubicBezTo>
                    <a:cubicBezTo>
                      <a:pt x="7520" y="142"/>
                      <a:pt x="5120" y="1137"/>
                      <a:pt x="3520" y="2274"/>
                    </a:cubicBezTo>
                    <a:cubicBezTo>
                      <a:pt x="3040" y="1989"/>
                      <a:pt x="1600" y="1279"/>
                      <a:pt x="320" y="995"/>
                    </a:cubicBezTo>
                    <a:cubicBezTo>
                      <a:pt x="0" y="995"/>
                      <a:pt x="0" y="995"/>
                      <a:pt x="0" y="995"/>
                    </a:cubicBezTo>
                    <a:cubicBezTo>
                      <a:pt x="1280" y="6253"/>
                      <a:pt x="1280" y="6253"/>
                      <a:pt x="1280" y="6253"/>
                    </a:cubicBezTo>
                    <a:cubicBezTo>
                      <a:pt x="1440" y="6253"/>
                      <a:pt x="1440" y="6253"/>
                      <a:pt x="1440" y="6253"/>
                    </a:cubicBezTo>
                    <a:cubicBezTo>
                      <a:pt x="1440" y="6253"/>
                      <a:pt x="2720" y="6537"/>
                      <a:pt x="4160" y="7532"/>
                    </a:cubicBezTo>
                    <a:cubicBezTo>
                      <a:pt x="5600" y="9947"/>
                      <a:pt x="7040" y="8100"/>
                      <a:pt x="7040" y="8100"/>
                    </a:cubicBezTo>
                    <a:cubicBezTo>
                      <a:pt x="7360" y="7816"/>
                      <a:pt x="8160" y="6395"/>
                      <a:pt x="8160" y="6395"/>
                    </a:cubicBezTo>
                    <a:cubicBezTo>
                      <a:pt x="8160" y="7674"/>
                      <a:pt x="8320" y="10374"/>
                      <a:pt x="8320" y="10374"/>
                    </a:cubicBezTo>
                    <a:cubicBezTo>
                      <a:pt x="5440" y="21032"/>
                      <a:pt x="5440" y="21032"/>
                      <a:pt x="5440" y="21032"/>
                    </a:cubicBezTo>
                    <a:cubicBezTo>
                      <a:pt x="7200" y="21600"/>
                      <a:pt x="7200" y="21600"/>
                      <a:pt x="7200" y="21600"/>
                    </a:cubicBezTo>
                    <a:cubicBezTo>
                      <a:pt x="7200" y="21600"/>
                      <a:pt x="10720" y="14211"/>
                      <a:pt x="11040" y="13642"/>
                    </a:cubicBezTo>
                    <a:cubicBezTo>
                      <a:pt x="11200" y="14211"/>
                      <a:pt x="12640" y="17195"/>
                      <a:pt x="12640" y="17195"/>
                    </a:cubicBezTo>
                    <a:cubicBezTo>
                      <a:pt x="17440" y="21600"/>
                      <a:pt x="17440" y="21600"/>
                      <a:pt x="17440" y="21600"/>
                    </a:cubicBezTo>
                    <a:cubicBezTo>
                      <a:pt x="18880" y="20463"/>
                      <a:pt x="18880" y="20463"/>
                      <a:pt x="18880" y="20463"/>
                    </a:cubicBezTo>
                    <a:cubicBezTo>
                      <a:pt x="18880" y="20463"/>
                      <a:pt x="16960" y="18189"/>
                      <a:pt x="15840" y="17053"/>
                    </a:cubicBezTo>
                    <a:cubicBezTo>
                      <a:pt x="13760" y="17053"/>
                      <a:pt x="13760" y="17053"/>
                      <a:pt x="13760" y="17053"/>
                    </a:cubicBezTo>
                    <a:cubicBezTo>
                      <a:pt x="13120" y="17053"/>
                      <a:pt x="12640" y="16626"/>
                      <a:pt x="12640" y="16058"/>
                    </a:cubicBezTo>
                    <a:close/>
                    <a:moveTo>
                      <a:pt x="18240" y="10658"/>
                    </a:moveTo>
                    <a:cubicBezTo>
                      <a:pt x="18240" y="10658"/>
                      <a:pt x="18240" y="10800"/>
                      <a:pt x="18240" y="10942"/>
                    </a:cubicBezTo>
                    <a:cubicBezTo>
                      <a:pt x="18240" y="11084"/>
                      <a:pt x="18240" y="11084"/>
                      <a:pt x="18240" y="11084"/>
                    </a:cubicBezTo>
                    <a:cubicBezTo>
                      <a:pt x="17600" y="11084"/>
                      <a:pt x="16960" y="11084"/>
                      <a:pt x="16160" y="11084"/>
                    </a:cubicBezTo>
                    <a:cubicBezTo>
                      <a:pt x="16160" y="10942"/>
                      <a:pt x="16160" y="10942"/>
                      <a:pt x="16160" y="10942"/>
                    </a:cubicBezTo>
                    <a:cubicBezTo>
                      <a:pt x="16160" y="10800"/>
                      <a:pt x="16160" y="10800"/>
                      <a:pt x="16320" y="10658"/>
                    </a:cubicBezTo>
                    <a:cubicBezTo>
                      <a:pt x="16480" y="10374"/>
                      <a:pt x="16800" y="10232"/>
                      <a:pt x="17280" y="10232"/>
                    </a:cubicBezTo>
                    <a:cubicBezTo>
                      <a:pt x="17760" y="10232"/>
                      <a:pt x="18080" y="10374"/>
                      <a:pt x="18240" y="10658"/>
                    </a:cubicBezTo>
                    <a:close/>
                    <a:moveTo>
                      <a:pt x="4800" y="7389"/>
                    </a:moveTo>
                    <a:cubicBezTo>
                      <a:pt x="3840" y="2558"/>
                      <a:pt x="3840" y="2558"/>
                      <a:pt x="3840" y="2558"/>
                    </a:cubicBezTo>
                    <a:cubicBezTo>
                      <a:pt x="4960" y="1705"/>
                      <a:pt x="6880" y="853"/>
                      <a:pt x="7520" y="568"/>
                    </a:cubicBezTo>
                    <a:cubicBezTo>
                      <a:pt x="7520" y="995"/>
                      <a:pt x="8160" y="4974"/>
                      <a:pt x="8320" y="5258"/>
                    </a:cubicBezTo>
                    <a:cubicBezTo>
                      <a:pt x="6400" y="6111"/>
                      <a:pt x="5280" y="6963"/>
                      <a:pt x="4800" y="7389"/>
                    </a:cubicBezTo>
                    <a:close/>
                    <a:moveTo>
                      <a:pt x="3360" y="2558"/>
                    </a:moveTo>
                    <a:cubicBezTo>
                      <a:pt x="4320" y="7247"/>
                      <a:pt x="4320" y="7247"/>
                      <a:pt x="4320" y="7247"/>
                    </a:cubicBezTo>
                    <a:cubicBezTo>
                      <a:pt x="3040" y="6395"/>
                      <a:pt x="1920" y="5968"/>
                      <a:pt x="1600" y="5968"/>
                    </a:cubicBezTo>
                    <a:cubicBezTo>
                      <a:pt x="1600" y="5684"/>
                      <a:pt x="640" y="1989"/>
                      <a:pt x="480" y="1421"/>
                    </a:cubicBezTo>
                    <a:cubicBezTo>
                      <a:pt x="1760" y="1705"/>
                      <a:pt x="3040" y="2416"/>
                      <a:pt x="3360" y="2558"/>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7" name="Shape 1107"/>
              <p:cNvSpPr/>
              <p:nvPr/>
            </p:nvSpPr>
            <p:spPr>
              <a:xfrm>
                <a:off x="7267016" y="6378191"/>
                <a:ext cx="37596" cy="48874"/>
              </a:xfrm>
              <a:custGeom>
                <a:avLst/>
                <a:gdLst/>
                <a:ahLst/>
                <a:cxnLst>
                  <a:cxn ang="0">
                    <a:pos x="wd2" y="hd2"/>
                  </a:cxn>
                  <a:cxn ang="5400000">
                    <a:pos x="wd2" y="hd2"/>
                  </a:cxn>
                  <a:cxn ang="10800000">
                    <a:pos x="wd2" y="hd2"/>
                  </a:cxn>
                  <a:cxn ang="16200000">
                    <a:pos x="wd2" y="hd2"/>
                  </a:cxn>
                </a:cxnLst>
                <a:rect l="0" t="0" r="r" b="b"/>
                <a:pathLst>
                  <a:path w="21600" h="21600" extrusionOk="0">
                    <a:moveTo>
                      <a:pt x="8640" y="19938"/>
                    </a:moveTo>
                    <a:lnTo>
                      <a:pt x="6480" y="9969"/>
                    </a:lnTo>
                    <a:lnTo>
                      <a:pt x="8640" y="19938"/>
                    </a:lnTo>
                    <a:lnTo>
                      <a:pt x="15120" y="16615"/>
                    </a:lnTo>
                    <a:lnTo>
                      <a:pt x="15120" y="4985"/>
                    </a:lnTo>
                    <a:lnTo>
                      <a:pt x="19440" y="16615"/>
                    </a:lnTo>
                    <a:lnTo>
                      <a:pt x="21600" y="14954"/>
                    </a:lnTo>
                    <a:lnTo>
                      <a:pt x="19440" y="0"/>
                    </a:lnTo>
                    <a:lnTo>
                      <a:pt x="12960" y="3323"/>
                    </a:lnTo>
                    <a:lnTo>
                      <a:pt x="12960" y="13292"/>
                    </a:lnTo>
                    <a:lnTo>
                      <a:pt x="6480" y="4985"/>
                    </a:lnTo>
                    <a:lnTo>
                      <a:pt x="0" y="8308"/>
                    </a:lnTo>
                    <a:lnTo>
                      <a:pt x="2160" y="21600"/>
                    </a:lnTo>
                    <a:lnTo>
                      <a:pt x="8640" y="19938"/>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8" name="Shape 1108"/>
              <p:cNvSpPr/>
              <p:nvPr/>
            </p:nvSpPr>
            <p:spPr>
              <a:xfrm>
                <a:off x="7304610" y="6363153"/>
                <a:ext cx="33836" cy="45115"/>
              </a:xfrm>
              <a:custGeom>
                <a:avLst/>
                <a:gdLst/>
                <a:ahLst/>
                <a:cxnLst>
                  <a:cxn ang="0">
                    <a:pos x="wd2" y="hd2"/>
                  </a:cxn>
                  <a:cxn ang="5400000">
                    <a:pos x="wd2" y="hd2"/>
                  </a:cxn>
                  <a:cxn ang="10800000">
                    <a:pos x="wd2" y="hd2"/>
                  </a:cxn>
                  <a:cxn ang="16200000">
                    <a:pos x="wd2" y="hd2"/>
                  </a:cxn>
                </a:cxnLst>
                <a:rect l="0" t="0" r="r" b="b"/>
                <a:pathLst>
                  <a:path w="21600" h="21600" extrusionOk="0">
                    <a:moveTo>
                      <a:pt x="7200" y="16200"/>
                    </a:moveTo>
                    <a:lnTo>
                      <a:pt x="14400" y="12600"/>
                    </a:lnTo>
                    <a:lnTo>
                      <a:pt x="14400" y="16200"/>
                    </a:lnTo>
                    <a:lnTo>
                      <a:pt x="21600" y="12600"/>
                    </a:lnTo>
                    <a:lnTo>
                      <a:pt x="9600" y="0"/>
                    </a:lnTo>
                    <a:lnTo>
                      <a:pt x="2400" y="1800"/>
                    </a:lnTo>
                    <a:lnTo>
                      <a:pt x="0" y="21600"/>
                    </a:lnTo>
                    <a:lnTo>
                      <a:pt x="7200" y="21600"/>
                    </a:lnTo>
                    <a:lnTo>
                      <a:pt x="7200" y="16200"/>
                    </a:lnTo>
                    <a:close/>
                    <a:moveTo>
                      <a:pt x="7200" y="5400"/>
                    </a:moveTo>
                    <a:lnTo>
                      <a:pt x="9600" y="10800"/>
                    </a:lnTo>
                    <a:lnTo>
                      <a:pt x="7200" y="12600"/>
                    </a:lnTo>
                    <a:lnTo>
                      <a:pt x="7200" y="54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9" name="Shape 1109"/>
              <p:cNvSpPr/>
              <p:nvPr/>
            </p:nvSpPr>
            <p:spPr>
              <a:xfrm>
                <a:off x="7330926" y="6348116"/>
                <a:ext cx="30077" cy="41354"/>
              </a:xfrm>
              <a:custGeom>
                <a:avLst/>
                <a:gdLst/>
                <a:ahLst/>
                <a:cxnLst>
                  <a:cxn ang="0">
                    <a:pos x="wd2" y="hd2"/>
                  </a:cxn>
                  <a:cxn ang="5400000">
                    <a:pos x="wd2" y="hd2"/>
                  </a:cxn>
                  <a:cxn ang="10800000">
                    <a:pos x="wd2" y="hd2"/>
                  </a:cxn>
                  <a:cxn ang="16200000">
                    <a:pos x="wd2" y="hd2"/>
                  </a:cxn>
                </a:cxnLst>
                <a:rect l="0" t="0" r="r" b="b"/>
                <a:pathLst>
                  <a:path w="21600" h="21600" extrusionOk="0">
                    <a:moveTo>
                      <a:pt x="12960" y="18900"/>
                    </a:moveTo>
                    <a:cubicBezTo>
                      <a:pt x="12960" y="13500"/>
                      <a:pt x="12960" y="13500"/>
                      <a:pt x="12960" y="13500"/>
                    </a:cubicBezTo>
                    <a:cubicBezTo>
                      <a:pt x="12960" y="10800"/>
                      <a:pt x="12960" y="10800"/>
                      <a:pt x="12960" y="10800"/>
                    </a:cubicBezTo>
                    <a:cubicBezTo>
                      <a:pt x="17280" y="10800"/>
                      <a:pt x="21600" y="10800"/>
                      <a:pt x="21600" y="8100"/>
                    </a:cubicBezTo>
                    <a:cubicBezTo>
                      <a:pt x="21600" y="8100"/>
                      <a:pt x="21600" y="5400"/>
                      <a:pt x="21600" y="2700"/>
                    </a:cubicBezTo>
                    <a:cubicBezTo>
                      <a:pt x="21600" y="2700"/>
                      <a:pt x="21600" y="0"/>
                      <a:pt x="17280" y="0"/>
                    </a:cubicBezTo>
                    <a:cubicBezTo>
                      <a:pt x="17280" y="0"/>
                      <a:pt x="17280" y="0"/>
                      <a:pt x="12960" y="0"/>
                    </a:cubicBezTo>
                    <a:cubicBezTo>
                      <a:pt x="0" y="5400"/>
                      <a:pt x="0" y="5400"/>
                      <a:pt x="0" y="5400"/>
                    </a:cubicBezTo>
                    <a:cubicBezTo>
                      <a:pt x="4320" y="21600"/>
                      <a:pt x="4320" y="21600"/>
                      <a:pt x="4320" y="21600"/>
                    </a:cubicBezTo>
                    <a:lnTo>
                      <a:pt x="12960" y="18900"/>
                    </a:lnTo>
                    <a:close/>
                    <a:moveTo>
                      <a:pt x="12960" y="5400"/>
                    </a:moveTo>
                    <a:cubicBezTo>
                      <a:pt x="12960" y="5400"/>
                      <a:pt x="12960" y="5400"/>
                      <a:pt x="12960" y="5400"/>
                    </a:cubicBezTo>
                    <a:cubicBezTo>
                      <a:pt x="12960" y="5400"/>
                      <a:pt x="12960" y="5400"/>
                      <a:pt x="12960" y="5400"/>
                    </a:cubicBezTo>
                    <a:cubicBezTo>
                      <a:pt x="12960" y="8100"/>
                      <a:pt x="12960" y="8100"/>
                      <a:pt x="12960" y="8100"/>
                    </a:cubicBezTo>
                    <a:cubicBezTo>
                      <a:pt x="12960" y="8100"/>
                      <a:pt x="12960" y="8100"/>
                      <a:pt x="12960" y="8100"/>
                    </a:cubicBezTo>
                    <a:cubicBezTo>
                      <a:pt x="8640" y="10800"/>
                      <a:pt x="8640" y="10800"/>
                      <a:pt x="8640" y="10800"/>
                    </a:cubicBezTo>
                    <a:cubicBezTo>
                      <a:pt x="8640" y="5400"/>
                      <a:pt x="8640" y="5400"/>
                      <a:pt x="8640" y="5400"/>
                    </a:cubicBezTo>
                    <a:lnTo>
                      <a:pt x="12960" y="54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0" name="Shape 1110"/>
              <p:cNvSpPr/>
              <p:nvPr/>
            </p:nvSpPr>
            <p:spPr>
              <a:xfrm>
                <a:off x="883470" y="9592521"/>
                <a:ext cx="127821" cy="30827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1" name="Shape 1111"/>
              <p:cNvSpPr/>
              <p:nvPr/>
            </p:nvSpPr>
            <p:spPr>
              <a:xfrm>
                <a:off x="1082721" y="9468459"/>
                <a:ext cx="124061" cy="43233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2" name="Shape 1112"/>
              <p:cNvSpPr/>
              <p:nvPr/>
            </p:nvSpPr>
            <p:spPr>
              <a:xfrm>
                <a:off x="1278212" y="9359435"/>
                <a:ext cx="124061" cy="54136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3" name="Shape 1113"/>
              <p:cNvSpPr/>
              <p:nvPr/>
            </p:nvSpPr>
            <p:spPr>
              <a:xfrm>
                <a:off x="4413594" y="9393270"/>
                <a:ext cx="90227" cy="34210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4" name="Shape 1114"/>
              <p:cNvSpPr/>
              <p:nvPr/>
            </p:nvSpPr>
            <p:spPr>
              <a:xfrm>
                <a:off x="4575250" y="9254170"/>
                <a:ext cx="97745" cy="48120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5" name="Shape 1115"/>
              <p:cNvSpPr/>
              <p:nvPr/>
            </p:nvSpPr>
            <p:spPr>
              <a:xfrm>
                <a:off x="4744425" y="9397030"/>
                <a:ext cx="93987" cy="33835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6" name="Shape 1116"/>
              <p:cNvSpPr/>
              <p:nvPr/>
            </p:nvSpPr>
            <p:spPr>
              <a:xfrm>
                <a:off x="4909841" y="9397030"/>
                <a:ext cx="97745" cy="33835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7" name="Shape 1117"/>
              <p:cNvSpPr/>
              <p:nvPr/>
            </p:nvSpPr>
            <p:spPr>
              <a:xfrm>
                <a:off x="5695566" y="8374459"/>
                <a:ext cx="101505" cy="43233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8" name="Shape 1118"/>
              <p:cNvSpPr/>
              <p:nvPr/>
            </p:nvSpPr>
            <p:spPr>
              <a:xfrm>
                <a:off x="5533910" y="8472205"/>
                <a:ext cx="90227" cy="33459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9" name="Shape 1119"/>
              <p:cNvSpPr/>
              <p:nvPr/>
            </p:nvSpPr>
            <p:spPr>
              <a:xfrm>
                <a:off x="5364734" y="8528597"/>
                <a:ext cx="97745" cy="27819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0" name="Shape 1120"/>
              <p:cNvSpPr/>
              <p:nvPr/>
            </p:nvSpPr>
            <p:spPr>
              <a:xfrm>
                <a:off x="4379759" y="9780493"/>
                <a:ext cx="684219" cy="9774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1" name="Shape 1121"/>
              <p:cNvSpPr/>
              <p:nvPr/>
            </p:nvSpPr>
            <p:spPr>
              <a:xfrm>
                <a:off x="6236927" y="6799250"/>
                <a:ext cx="93987" cy="34586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2" name="Shape 1122"/>
              <p:cNvSpPr/>
              <p:nvPr/>
            </p:nvSpPr>
            <p:spPr>
              <a:xfrm>
                <a:off x="6402342" y="6663910"/>
                <a:ext cx="93987" cy="48120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3" name="Shape 1123"/>
              <p:cNvSpPr/>
              <p:nvPr/>
            </p:nvSpPr>
            <p:spPr>
              <a:xfrm>
                <a:off x="6567758" y="6806769"/>
                <a:ext cx="97745" cy="33835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4" name="Shape 1124"/>
              <p:cNvSpPr/>
              <p:nvPr/>
            </p:nvSpPr>
            <p:spPr>
              <a:xfrm>
                <a:off x="7582810" y="4193951"/>
                <a:ext cx="120303" cy="72557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5" name="Shape 1125"/>
              <p:cNvSpPr/>
              <p:nvPr/>
            </p:nvSpPr>
            <p:spPr>
              <a:xfrm>
                <a:off x="7789580" y="4438315"/>
                <a:ext cx="120303" cy="48120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6" name="Shape 1126"/>
              <p:cNvSpPr/>
              <p:nvPr/>
            </p:nvSpPr>
            <p:spPr>
              <a:xfrm>
                <a:off x="8003868" y="4581174"/>
                <a:ext cx="120303" cy="33835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7" name="Shape 1127"/>
              <p:cNvSpPr/>
              <p:nvPr/>
            </p:nvSpPr>
            <p:spPr>
              <a:xfrm>
                <a:off x="7338445" y="2573628"/>
                <a:ext cx="90227" cy="37218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8" name="Shape 1128"/>
              <p:cNvSpPr/>
              <p:nvPr/>
            </p:nvSpPr>
            <p:spPr>
              <a:xfrm>
                <a:off x="7173030" y="2618741"/>
                <a:ext cx="97747" cy="32707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0769" y="21600"/>
                    </a:lnTo>
                    <a:lnTo>
                      <a:pt x="21600" y="0"/>
                    </a:lnTo>
                    <a:lnTo>
                      <a:pt x="1662" y="0"/>
                    </a:lnTo>
                    <a:lnTo>
                      <a:pt x="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9" name="Shape 1129"/>
              <p:cNvSpPr/>
              <p:nvPr/>
            </p:nvSpPr>
            <p:spPr>
              <a:xfrm>
                <a:off x="7015133" y="2682652"/>
                <a:ext cx="93987" cy="263163"/>
              </a:xfrm>
              <a:custGeom>
                <a:avLst/>
                <a:gdLst/>
                <a:ahLst/>
                <a:cxnLst>
                  <a:cxn ang="0">
                    <a:pos x="wd2" y="hd2"/>
                  </a:cxn>
                  <a:cxn ang="5400000">
                    <a:pos x="wd2" y="hd2"/>
                  </a:cxn>
                  <a:cxn ang="10800000">
                    <a:pos x="wd2" y="hd2"/>
                  </a:cxn>
                  <a:cxn ang="16200000">
                    <a:pos x="wd2" y="hd2"/>
                  </a:cxn>
                </a:cxnLst>
                <a:rect l="0" t="0" r="r" b="b"/>
                <a:pathLst>
                  <a:path w="21600" h="21600" extrusionOk="0">
                    <a:moveTo>
                      <a:pt x="0" y="21291"/>
                    </a:moveTo>
                    <a:lnTo>
                      <a:pt x="21600" y="21600"/>
                    </a:lnTo>
                    <a:lnTo>
                      <a:pt x="21600" y="0"/>
                    </a:lnTo>
                    <a:lnTo>
                      <a:pt x="0" y="0"/>
                    </a:lnTo>
                    <a:lnTo>
                      <a:pt x="0" y="21291"/>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0" name="Shape 1130"/>
              <p:cNvSpPr/>
              <p:nvPr/>
            </p:nvSpPr>
            <p:spPr>
              <a:xfrm>
                <a:off x="6736934" y="6806769"/>
                <a:ext cx="90227" cy="33835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1" name="Shape 1131"/>
              <p:cNvSpPr/>
              <p:nvPr/>
            </p:nvSpPr>
            <p:spPr>
              <a:xfrm>
                <a:off x="6206851" y="7186473"/>
                <a:ext cx="676701" cy="10150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2" name="Shape 1132"/>
              <p:cNvSpPr/>
              <p:nvPr/>
            </p:nvSpPr>
            <p:spPr>
              <a:xfrm>
                <a:off x="6827160" y="7205271"/>
                <a:ext cx="883472" cy="879712"/>
              </a:xfrm>
              <a:custGeom>
                <a:avLst/>
                <a:gdLst/>
                <a:ahLst/>
                <a:cxnLst>
                  <a:cxn ang="0">
                    <a:pos x="wd2" y="hd2"/>
                  </a:cxn>
                  <a:cxn ang="5400000">
                    <a:pos x="wd2" y="hd2"/>
                  </a:cxn>
                  <a:cxn ang="10800000">
                    <a:pos x="wd2" y="hd2"/>
                  </a:cxn>
                  <a:cxn ang="16200000">
                    <a:pos x="wd2" y="hd2"/>
                  </a:cxn>
                </a:cxnLst>
                <a:rect l="0" t="0" r="r" b="b"/>
                <a:pathLst>
                  <a:path w="21600" h="21600" extrusionOk="0">
                    <a:moveTo>
                      <a:pt x="20393" y="5903"/>
                    </a:moveTo>
                    <a:cubicBezTo>
                      <a:pt x="17978" y="6171"/>
                      <a:pt x="17978" y="6171"/>
                      <a:pt x="17978" y="6171"/>
                    </a:cubicBezTo>
                    <a:cubicBezTo>
                      <a:pt x="17843" y="6171"/>
                      <a:pt x="17843" y="6171"/>
                      <a:pt x="17843" y="6171"/>
                    </a:cubicBezTo>
                    <a:cubicBezTo>
                      <a:pt x="17307" y="5366"/>
                      <a:pt x="17307" y="5366"/>
                      <a:pt x="17307" y="5366"/>
                    </a:cubicBezTo>
                    <a:cubicBezTo>
                      <a:pt x="17307" y="5232"/>
                      <a:pt x="17307" y="5232"/>
                      <a:pt x="17307" y="5232"/>
                    </a:cubicBezTo>
                    <a:cubicBezTo>
                      <a:pt x="18246" y="3086"/>
                      <a:pt x="18246" y="3086"/>
                      <a:pt x="18246" y="3086"/>
                    </a:cubicBezTo>
                    <a:cubicBezTo>
                      <a:pt x="18246" y="2952"/>
                      <a:pt x="18246" y="2952"/>
                      <a:pt x="18246" y="2952"/>
                    </a:cubicBezTo>
                    <a:cubicBezTo>
                      <a:pt x="16770" y="1744"/>
                      <a:pt x="16770" y="1744"/>
                      <a:pt x="16770" y="1744"/>
                    </a:cubicBezTo>
                    <a:cubicBezTo>
                      <a:pt x="16636" y="1744"/>
                      <a:pt x="16636" y="1744"/>
                      <a:pt x="16636" y="1744"/>
                    </a:cubicBezTo>
                    <a:cubicBezTo>
                      <a:pt x="14758" y="3220"/>
                      <a:pt x="14758" y="3220"/>
                      <a:pt x="14758" y="3220"/>
                    </a:cubicBezTo>
                    <a:cubicBezTo>
                      <a:pt x="14624" y="3220"/>
                      <a:pt x="14624" y="3220"/>
                      <a:pt x="14624" y="3220"/>
                    </a:cubicBezTo>
                    <a:cubicBezTo>
                      <a:pt x="13819" y="2817"/>
                      <a:pt x="13819" y="2817"/>
                      <a:pt x="13819" y="2817"/>
                    </a:cubicBezTo>
                    <a:cubicBezTo>
                      <a:pt x="13684" y="2683"/>
                      <a:pt x="13684" y="2683"/>
                      <a:pt x="13684" y="2683"/>
                    </a:cubicBezTo>
                    <a:cubicBezTo>
                      <a:pt x="13416" y="402"/>
                      <a:pt x="13416" y="402"/>
                      <a:pt x="13416" y="402"/>
                    </a:cubicBezTo>
                    <a:cubicBezTo>
                      <a:pt x="13282" y="268"/>
                      <a:pt x="13282" y="268"/>
                      <a:pt x="13282" y="268"/>
                    </a:cubicBezTo>
                    <a:cubicBezTo>
                      <a:pt x="11538" y="0"/>
                      <a:pt x="11538" y="0"/>
                      <a:pt x="11538" y="0"/>
                    </a:cubicBezTo>
                    <a:cubicBezTo>
                      <a:pt x="11404" y="134"/>
                      <a:pt x="11404" y="134"/>
                      <a:pt x="11404" y="134"/>
                    </a:cubicBezTo>
                    <a:cubicBezTo>
                      <a:pt x="10465" y="2281"/>
                      <a:pt x="10465" y="2281"/>
                      <a:pt x="10465" y="2281"/>
                    </a:cubicBezTo>
                    <a:cubicBezTo>
                      <a:pt x="10330" y="2415"/>
                      <a:pt x="10330" y="2415"/>
                      <a:pt x="10330" y="2415"/>
                    </a:cubicBezTo>
                    <a:cubicBezTo>
                      <a:pt x="9391" y="2415"/>
                      <a:pt x="9391" y="2415"/>
                      <a:pt x="9391" y="2415"/>
                    </a:cubicBezTo>
                    <a:cubicBezTo>
                      <a:pt x="9257" y="2415"/>
                      <a:pt x="9257" y="2415"/>
                      <a:pt x="9257" y="2415"/>
                    </a:cubicBezTo>
                    <a:cubicBezTo>
                      <a:pt x="7916" y="537"/>
                      <a:pt x="7916" y="537"/>
                      <a:pt x="7916" y="537"/>
                    </a:cubicBezTo>
                    <a:cubicBezTo>
                      <a:pt x="7781" y="402"/>
                      <a:pt x="7781" y="402"/>
                      <a:pt x="7781" y="402"/>
                    </a:cubicBezTo>
                    <a:cubicBezTo>
                      <a:pt x="6037" y="1073"/>
                      <a:pt x="6037" y="1073"/>
                      <a:pt x="6037" y="1073"/>
                    </a:cubicBezTo>
                    <a:cubicBezTo>
                      <a:pt x="5903" y="1207"/>
                      <a:pt x="5903" y="1207"/>
                      <a:pt x="5903" y="1207"/>
                    </a:cubicBezTo>
                    <a:cubicBezTo>
                      <a:pt x="6171" y="3622"/>
                      <a:pt x="6171" y="3622"/>
                      <a:pt x="6171" y="3622"/>
                    </a:cubicBezTo>
                    <a:cubicBezTo>
                      <a:pt x="6171" y="3757"/>
                      <a:pt x="6171" y="3757"/>
                      <a:pt x="6171" y="3757"/>
                    </a:cubicBezTo>
                    <a:cubicBezTo>
                      <a:pt x="5366" y="4293"/>
                      <a:pt x="5366" y="4293"/>
                      <a:pt x="5366" y="4293"/>
                    </a:cubicBezTo>
                    <a:cubicBezTo>
                      <a:pt x="5232" y="4293"/>
                      <a:pt x="5232" y="4293"/>
                      <a:pt x="5232" y="4293"/>
                    </a:cubicBezTo>
                    <a:cubicBezTo>
                      <a:pt x="3086" y="3354"/>
                      <a:pt x="3086" y="3354"/>
                      <a:pt x="3086" y="3354"/>
                    </a:cubicBezTo>
                    <a:cubicBezTo>
                      <a:pt x="2952" y="3354"/>
                      <a:pt x="2952" y="3354"/>
                      <a:pt x="2952" y="3354"/>
                    </a:cubicBezTo>
                    <a:cubicBezTo>
                      <a:pt x="1744" y="4830"/>
                      <a:pt x="1744" y="4830"/>
                      <a:pt x="1744" y="4830"/>
                    </a:cubicBezTo>
                    <a:cubicBezTo>
                      <a:pt x="1744" y="4964"/>
                      <a:pt x="1744" y="4964"/>
                      <a:pt x="1744" y="4964"/>
                    </a:cubicBezTo>
                    <a:cubicBezTo>
                      <a:pt x="3220" y="6842"/>
                      <a:pt x="3220" y="6842"/>
                      <a:pt x="3220" y="6842"/>
                    </a:cubicBezTo>
                    <a:cubicBezTo>
                      <a:pt x="3220" y="6976"/>
                      <a:pt x="3220" y="6976"/>
                      <a:pt x="3220" y="6976"/>
                    </a:cubicBezTo>
                    <a:cubicBezTo>
                      <a:pt x="2952" y="7916"/>
                      <a:pt x="2952" y="7916"/>
                      <a:pt x="2952" y="7916"/>
                    </a:cubicBezTo>
                    <a:cubicBezTo>
                      <a:pt x="2817" y="7916"/>
                      <a:pt x="2817" y="7916"/>
                      <a:pt x="2817" y="7916"/>
                    </a:cubicBezTo>
                    <a:cubicBezTo>
                      <a:pt x="402" y="8184"/>
                      <a:pt x="402" y="8184"/>
                      <a:pt x="402" y="8184"/>
                    </a:cubicBezTo>
                    <a:cubicBezTo>
                      <a:pt x="268" y="8318"/>
                      <a:pt x="268" y="8318"/>
                      <a:pt x="268" y="8318"/>
                    </a:cubicBezTo>
                    <a:cubicBezTo>
                      <a:pt x="0" y="10196"/>
                      <a:pt x="0" y="10196"/>
                      <a:pt x="0" y="10196"/>
                    </a:cubicBezTo>
                    <a:cubicBezTo>
                      <a:pt x="134" y="10330"/>
                      <a:pt x="134" y="10330"/>
                      <a:pt x="134" y="10330"/>
                    </a:cubicBezTo>
                    <a:cubicBezTo>
                      <a:pt x="2281" y="11135"/>
                      <a:pt x="2281" y="11135"/>
                      <a:pt x="2281" y="11135"/>
                    </a:cubicBezTo>
                    <a:cubicBezTo>
                      <a:pt x="2415" y="11270"/>
                      <a:pt x="2415" y="11270"/>
                      <a:pt x="2415" y="11270"/>
                    </a:cubicBezTo>
                    <a:cubicBezTo>
                      <a:pt x="2549" y="12209"/>
                      <a:pt x="2549" y="12209"/>
                      <a:pt x="2549" y="12209"/>
                    </a:cubicBezTo>
                    <a:cubicBezTo>
                      <a:pt x="2415" y="12343"/>
                      <a:pt x="2415" y="12343"/>
                      <a:pt x="2415" y="12343"/>
                    </a:cubicBezTo>
                    <a:cubicBezTo>
                      <a:pt x="537" y="13819"/>
                      <a:pt x="537" y="13819"/>
                      <a:pt x="537" y="13819"/>
                    </a:cubicBezTo>
                    <a:cubicBezTo>
                      <a:pt x="537" y="13953"/>
                      <a:pt x="537" y="13953"/>
                      <a:pt x="537" y="13953"/>
                    </a:cubicBezTo>
                    <a:cubicBezTo>
                      <a:pt x="1207" y="15697"/>
                      <a:pt x="1207" y="15697"/>
                      <a:pt x="1207" y="15697"/>
                    </a:cubicBezTo>
                    <a:cubicBezTo>
                      <a:pt x="1342" y="15697"/>
                      <a:pt x="1342" y="15697"/>
                      <a:pt x="1342" y="15697"/>
                    </a:cubicBezTo>
                    <a:cubicBezTo>
                      <a:pt x="3622" y="15429"/>
                      <a:pt x="3622" y="15429"/>
                      <a:pt x="3622" y="15429"/>
                    </a:cubicBezTo>
                    <a:cubicBezTo>
                      <a:pt x="3757" y="15429"/>
                      <a:pt x="3757" y="15429"/>
                      <a:pt x="3757" y="15429"/>
                    </a:cubicBezTo>
                    <a:cubicBezTo>
                      <a:pt x="4293" y="16234"/>
                      <a:pt x="4293" y="16234"/>
                      <a:pt x="4293" y="16234"/>
                    </a:cubicBezTo>
                    <a:cubicBezTo>
                      <a:pt x="4427" y="16368"/>
                      <a:pt x="4427" y="16368"/>
                      <a:pt x="4427" y="16368"/>
                    </a:cubicBezTo>
                    <a:cubicBezTo>
                      <a:pt x="3354" y="18514"/>
                      <a:pt x="3354" y="18514"/>
                      <a:pt x="3354" y="18514"/>
                    </a:cubicBezTo>
                    <a:cubicBezTo>
                      <a:pt x="3488" y="18648"/>
                      <a:pt x="3488" y="18648"/>
                      <a:pt x="3488" y="18648"/>
                    </a:cubicBezTo>
                    <a:cubicBezTo>
                      <a:pt x="4830" y="19856"/>
                      <a:pt x="4830" y="19856"/>
                      <a:pt x="4830" y="19856"/>
                    </a:cubicBezTo>
                    <a:cubicBezTo>
                      <a:pt x="4964" y="19856"/>
                      <a:pt x="4964" y="19856"/>
                      <a:pt x="4964" y="19856"/>
                    </a:cubicBezTo>
                    <a:cubicBezTo>
                      <a:pt x="6842" y="18380"/>
                      <a:pt x="6842" y="18380"/>
                      <a:pt x="6842" y="18380"/>
                    </a:cubicBezTo>
                    <a:cubicBezTo>
                      <a:pt x="7111" y="18380"/>
                      <a:pt x="7111" y="18380"/>
                      <a:pt x="7111" y="18380"/>
                    </a:cubicBezTo>
                    <a:cubicBezTo>
                      <a:pt x="7916" y="18783"/>
                      <a:pt x="7916" y="18783"/>
                      <a:pt x="7916" y="18783"/>
                    </a:cubicBezTo>
                    <a:cubicBezTo>
                      <a:pt x="8050" y="18917"/>
                      <a:pt x="8050" y="18917"/>
                      <a:pt x="8050" y="18917"/>
                    </a:cubicBezTo>
                    <a:cubicBezTo>
                      <a:pt x="8184" y="21198"/>
                      <a:pt x="8184" y="21198"/>
                      <a:pt x="8184" y="21198"/>
                    </a:cubicBezTo>
                    <a:cubicBezTo>
                      <a:pt x="8318" y="21332"/>
                      <a:pt x="8318" y="21332"/>
                      <a:pt x="8318" y="21332"/>
                    </a:cubicBezTo>
                    <a:cubicBezTo>
                      <a:pt x="10196" y="21600"/>
                      <a:pt x="10196" y="21600"/>
                      <a:pt x="10196" y="21600"/>
                    </a:cubicBezTo>
                    <a:cubicBezTo>
                      <a:pt x="10330" y="21466"/>
                      <a:pt x="10330" y="21466"/>
                      <a:pt x="10330" y="21466"/>
                    </a:cubicBezTo>
                    <a:cubicBezTo>
                      <a:pt x="11135" y="19319"/>
                      <a:pt x="11135" y="19319"/>
                      <a:pt x="11135" y="19319"/>
                    </a:cubicBezTo>
                    <a:cubicBezTo>
                      <a:pt x="11270" y="19185"/>
                      <a:pt x="11270" y="19185"/>
                      <a:pt x="11270" y="19185"/>
                    </a:cubicBezTo>
                    <a:cubicBezTo>
                      <a:pt x="12343" y="19185"/>
                      <a:pt x="12343" y="19185"/>
                      <a:pt x="12343" y="19185"/>
                    </a:cubicBezTo>
                    <a:cubicBezTo>
                      <a:pt x="12343" y="19185"/>
                      <a:pt x="12343" y="19185"/>
                      <a:pt x="12477" y="19185"/>
                    </a:cubicBezTo>
                    <a:cubicBezTo>
                      <a:pt x="13819" y="21063"/>
                      <a:pt x="13819" y="21063"/>
                      <a:pt x="13819" y="21063"/>
                    </a:cubicBezTo>
                    <a:cubicBezTo>
                      <a:pt x="13953" y="21198"/>
                      <a:pt x="13953" y="21198"/>
                      <a:pt x="13953" y="21198"/>
                    </a:cubicBezTo>
                    <a:cubicBezTo>
                      <a:pt x="15697" y="20393"/>
                      <a:pt x="15697" y="20393"/>
                      <a:pt x="15697" y="20393"/>
                    </a:cubicBezTo>
                    <a:cubicBezTo>
                      <a:pt x="15697" y="20393"/>
                      <a:pt x="15697" y="20393"/>
                      <a:pt x="15697" y="20393"/>
                    </a:cubicBezTo>
                    <a:cubicBezTo>
                      <a:pt x="15429" y="17978"/>
                      <a:pt x="15429" y="17978"/>
                      <a:pt x="15429" y="17978"/>
                    </a:cubicBezTo>
                    <a:cubicBezTo>
                      <a:pt x="15429" y="17843"/>
                      <a:pt x="15429" y="17843"/>
                      <a:pt x="15429" y="17843"/>
                    </a:cubicBezTo>
                    <a:cubicBezTo>
                      <a:pt x="16234" y="17307"/>
                      <a:pt x="16234" y="17307"/>
                      <a:pt x="16234" y="17307"/>
                    </a:cubicBezTo>
                    <a:cubicBezTo>
                      <a:pt x="16368" y="17307"/>
                      <a:pt x="16368" y="17307"/>
                      <a:pt x="16368" y="17307"/>
                    </a:cubicBezTo>
                    <a:cubicBezTo>
                      <a:pt x="18648" y="18246"/>
                      <a:pt x="18648" y="18246"/>
                      <a:pt x="18648" y="18246"/>
                    </a:cubicBezTo>
                    <a:cubicBezTo>
                      <a:pt x="18783" y="18246"/>
                      <a:pt x="18783" y="18246"/>
                      <a:pt x="18783" y="18246"/>
                    </a:cubicBezTo>
                    <a:cubicBezTo>
                      <a:pt x="19856" y="16770"/>
                      <a:pt x="19856" y="16770"/>
                      <a:pt x="19856" y="16770"/>
                    </a:cubicBezTo>
                    <a:cubicBezTo>
                      <a:pt x="19856" y="16636"/>
                      <a:pt x="19856" y="16636"/>
                      <a:pt x="19856" y="16636"/>
                    </a:cubicBezTo>
                    <a:cubicBezTo>
                      <a:pt x="18380" y="14758"/>
                      <a:pt x="18380" y="14758"/>
                      <a:pt x="18380" y="14758"/>
                    </a:cubicBezTo>
                    <a:cubicBezTo>
                      <a:pt x="18380" y="14624"/>
                      <a:pt x="18380" y="14624"/>
                      <a:pt x="18380" y="14624"/>
                    </a:cubicBezTo>
                    <a:cubicBezTo>
                      <a:pt x="18783" y="13684"/>
                      <a:pt x="18783" y="13684"/>
                      <a:pt x="18783" y="13684"/>
                    </a:cubicBezTo>
                    <a:cubicBezTo>
                      <a:pt x="18917" y="13684"/>
                      <a:pt x="18917" y="13684"/>
                      <a:pt x="18917" y="13684"/>
                    </a:cubicBezTo>
                    <a:cubicBezTo>
                      <a:pt x="21198" y="13416"/>
                      <a:pt x="21198" y="13416"/>
                      <a:pt x="21198" y="13416"/>
                    </a:cubicBezTo>
                    <a:cubicBezTo>
                      <a:pt x="21332" y="13416"/>
                      <a:pt x="21332" y="13282"/>
                      <a:pt x="21332" y="13282"/>
                    </a:cubicBezTo>
                    <a:cubicBezTo>
                      <a:pt x="21600" y="11404"/>
                      <a:pt x="21600" y="11404"/>
                      <a:pt x="21600" y="11404"/>
                    </a:cubicBezTo>
                    <a:cubicBezTo>
                      <a:pt x="21600" y="11270"/>
                      <a:pt x="21600" y="11270"/>
                      <a:pt x="21600" y="11270"/>
                    </a:cubicBezTo>
                    <a:cubicBezTo>
                      <a:pt x="19319" y="10465"/>
                      <a:pt x="19319" y="10465"/>
                      <a:pt x="19319" y="10465"/>
                    </a:cubicBezTo>
                    <a:cubicBezTo>
                      <a:pt x="19319" y="10330"/>
                      <a:pt x="19319" y="10330"/>
                      <a:pt x="19319" y="10330"/>
                    </a:cubicBezTo>
                    <a:cubicBezTo>
                      <a:pt x="19185" y="9391"/>
                      <a:pt x="19185" y="9391"/>
                      <a:pt x="19185" y="9391"/>
                    </a:cubicBezTo>
                    <a:cubicBezTo>
                      <a:pt x="19185" y="9257"/>
                      <a:pt x="19185" y="9257"/>
                      <a:pt x="19185" y="9257"/>
                    </a:cubicBezTo>
                    <a:cubicBezTo>
                      <a:pt x="21198" y="7781"/>
                      <a:pt x="21198" y="7781"/>
                      <a:pt x="21198" y="7781"/>
                    </a:cubicBezTo>
                    <a:cubicBezTo>
                      <a:pt x="21198" y="7647"/>
                      <a:pt x="21198" y="7647"/>
                      <a:pt x="21198" y="7647"/>
                    </a:cubicBezTo>
                    <a:cubicBezTo>
                      <a:pt x="20527" y="5903"/>
                      <a:pt x="20527" y="5903"/>
                      <a:pt x="20527" y="5903"/>
                    </a:cubicBezTo>
                    <a:lnTo>
                      <a:pt x="20393" y="5903"/>
                    </a:lnTo>
                    <a:close/>
                    <a:moveTo>
                      <a:pt x="11806" y="13953"/>
                    </a:moveTo>
                    <a:cubicBezTo>
                      <a:pt x="9928" y="14624"/>
                      <a:pt x="7916" y="13819"/>
                      <a:pt x="7111" y="11940"/>
                    </a:cubicBezTo>
                    <a:cubicBezTo>
                      <a:pt x="6440" y="10062"/>
                      <a:pt x="7379" y="8050"/>
                      <a:pt x="9123" y="7245"/>
                    </a:cubicBezTo>
                    <a:cubicBezTo>
                      <a:pt x="11001" y="6574"/>
                      <a:pt x="13148" y="7513"/>
                      <a:pt x="13819" y="9257"/>
                    </a:cubicBezTo>
                    <a:cubicBezTo>
                      <a:pt x="14624" y="11135"/>
                      <a:pt x="13684" y="13282"/>
                      <a:pt x="11806" y="13953"/>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3" name="Shape 1133"/>
              <p:cNvSpPr/>
              <p:nvPr/>
            </p:nvSpPr>
            <p:spPr>
              <a:xfrm>
                <a:off x="5406089" y="8859428"/>
                <a:ext cx="439856" cy="439857"/>
              </a:xfrm>
              <a:custGeom>
                <a:avLst/>
                <a:gdLst/>
                <a:ahLst/>
                <a:cxnLst>
                  <a:cxn ang="0">
                    <a:pos x="wd2" y="hd2"/>
                  </a:cxn>
                  <a:cxn ang="5400000">
                    <a:pos x="wd2" y="hd2"/>
                  </a:cxn>
                  <a:cxn ang="10800000">
                    <a:pos x="wd2" y="hd2"/>
                  </a:cxn>
                  <a:cxn ang="16200000">
                    <a:pos x="wd2" y="hd2"/>
                  </a:cxn>
                </a:cxnLst>
                <a:rect l="0" t="0" r="r" b="b"/>
                <a:pathLst>
                  <a:path w="21600" h="21600" extrusionOk="0">
                    <a:moveTo>
                      <a:pt x="20520" y="5940"/>
                    </a:moveTo>
                    <a:cubicBezTo>
                      <a:pt x="18090" y="6210"/>
                      <a:pt x="18090" y="6210"/>
                      <a:pt x="18090" y="6210"/>
                    </a:cubicBezTo>
                    <a:cubicBezTo>
                      <a:pt x="17820" y="6210"/>
                      <a:pt x="17820" y="6210"/>
                      <a:pt x="17820" y="6210"/>
                    </a:cubicBezTo>
                    <a:cubicBezTo>
                      <a:pt x="17280" y="5400"/>
                      <a:pt x="17280" y="5400"/>
                      <a:pt x="17280" y="5400"/>
                    </a:cubicBezTo>
                    <a:cubicBezTo>
                      <a:pt x="17280" y="5130"/>
                      <a:pt x="17280" y="5130"/>
                      <a:pt x="17280" y="5130"/>
                    </a:cubicBezTo>
                    <a:cubicBezTo>
                      <a:pt x="18360" y="2970"/>
                      <a:pt x="18360" y="2970"/>
                      <a:pt x="18360" y="2970"/>
                    </a:cubicBezTo>
                    <a:cubicBezTo>
                      <a:pt x="18360" y="2970"/>
                      <a:pt x="18360" y="2970"/>
                      <a:pt x="18360" y="2970"/>
                    </a:cubicBezTo>
                    <a:cubicBezTo>
                      <a:pt x="16740" y="1620"/>
                      <a:pt x="16740" y="1620"/>
                      <a:pt x="16740" y="1620"/>
                    </a:cubicBezTo>
                    <a:cubicBezTo>
                      <a:pt x="16740" y="1620"/>
                      <a:pt x="16740" y="1620"/>
                      <a:pt x="16740" y="1620"/>
                    </a:cubicBezTo>
                    <a:cubicBezTo>
                      <a:pt x="14850" y="3240"/>
                      <a:pt x="14850" y="3240"/>
                      <a:pt x="14850" y="3240"/>
                    </a:cubicBezTo>
                    <a:cubicBezTo>
                      <a:pt x="14580" y="3240"/>
                      <a:pt x="14580" y="3240"/>
                      <a:pt x="14580" y="3240"/>
                    </a:cubicBezTo>
                    <a:cubicBezTo>
                      <a:pt x="13770" y="2700"/>
                      <a:pt x="13770" y="2700"/>
                      <a:pt x="13770" y="2700"/>
                    </a:cubicBezTo>
                    <a:cubicBezTo>
                      <a:pt x="13770" y="2700"/>
                      <a:pt x="13770" y="2700"/>
                      <a:pt x="13770" y="2700"/>
                    </a:cubicBezTo>
                    <a:cubicBezTo>
                      <a:pt x="13500" y="270"/>
                      <a:pt x="13500" y="270"/>
                      <a:pt x="13500" y="270"/>
                    </a:cubicBezTo>
                    <a:cubicBezTo>
                      <a:pt x="13500" y="270"/>
                      <a:pt x="13500" y="270"/>
                      <a:pt x="13500" y="270"/>
                    </a:cubicBezTo>
                    <a:cubicBezTo>
                      <a:pt x="11610" y="0"/>
                      <a:pt x="11610" y="0"/>
                      <a:pt x="11610" y="0"/>
                    </a:cubicBezTo>
                    <a:cubicBezTo>
                      <a:pt x="11340" y="0"/>
                      <a:pt x="11340" y="0"/>
                      <a:pt x="11340" y="0"/>
                    </a:cubicBezTo>
                    <a:cubicBezTo>
                      <a:pt x="10530" y="2160"/>
                      <a:pt x="10530" y="2160"/>
                      <a:pt x="10530" y="2160"/>
                    </a:cubicBezTo>
                    <a:cubicBezTo>
                      <a:pt x="10260" y="2160"/>
                      <a:pt x="10260" y="2160"/>
                      <a:pt x="10260" y="2160"/>
                    </a:cubicBezTo>
                    <a:cubicBezTo>
                      <a:pt x="9450" y="2430"/>
                      <a:pt x="9450" y="2430"/>
                      <a:pt x="9450" y="2430"/>
                    </a:cubicBezTo>
                    <a:cubicBezTo>
                      <a:pt x="9180" y="2430"/>
                      <a:pt x="9180" y="2430"/>
                      <a:pt x="9180" y="2430"/>
                    </a:cubicBezTo>
                    <a:cubicBezTo>
                      <a:pt x="7830" y="540"/>
                      <a:pt x="7830" y="540"/>
                      <a:pt x="7830" y="540"/>
                    </a:cubicBezTo>
                    <a:cubicBezTo>
                      <a:pt x="7830" y="270"/>
                      <a:pt x="7830" y="270"/>
                      <a:pt x="7830" y="270"/>
                    </a:cubicBezTo>
                    <a:cubicBezTo>
                      <a:pt x="5940" y="1080"/>
                      <a:pt x="5940" y="1080"/>
                      <a:pt x="5940" y="1080"/>
                    </a:cubicBezTo>
                    <a:cubicBezTo>
                      <a:pt x="5940" y="1080"/>
                      <a:pt x="5940" y="1080"/>
                      <a:pt x="5940" y="1080"/>
                    </a:cubicBezTo>
                    <a:cubicBezTo>
                      <a:pt x="6210" y="3510"/>
                      <a:pt x="6210" y="3510"/>
                      <a:pt x="6210" y="3510"/>
                    </a:cubicBezTo>
                    <a:cubicBezTo>
                      <a:pt x="6210" y="3780"/>
                      <a:pt x="6210" y="3780"/>
                      <a:pt x="6210" y="3780"/>
                    </a:cubicBezTo>
                    <a:cubicBezTo>
                      <a:pt x="5400" y="4320"/>
                      <a:pt x="5400" y="4320"/>
                      <a:pt x="5400" y="4320"/>
                    </a:cubicBezTo>
                    <a:cubicBezTo>
                      <a:pt x="5400" y="4320"/>
                      <a:pt x="5400" y="4320"/>
                      <a:pt x="5400" y="4320"/>
                    </a:cubicBezTo>
                    <a:cubicBezTo>
                      <a:pt x="2970" y="3240"/>
                      <a:pt x="2970" y="3240"/>
                      <a:pt x="2970" y="3240"/>
                    </a:cubicBezTo>
                    <a:cubicBezTo>
                      <a:pt x="2970" y="3240"/>
                      <a:pt x="2970" y="3240"/>
                      <a:pt x="2970" y="3240"/>
                    </a:cubicBezTo>
                    <a:cubicBezTo>
                      <a:pt x="1890" y="4860"/>
                      <a:pt x="1890" y="4860"/>
                      <a:pt x="1890" y="4860"/>
                    </a:cubicBezTo>
                    <a:cubicBezTo>
                      <a:pt x="1890" y="4860"/>
                      <a:pt x="1890" y="4860"/>
                      <a:pt x="1890" y="4860"/>
                    </a:cubicBezTo>
                    <a:cubicBezTo>
                      <a:pt x="3240" y="6750"/>
                      <a:pt x="3240" y="6750"/>
                      <a:pt x="3240" y="6750"/>
                    </a:cubicBezTo>
                    <a:cubicBezTo>
                      <a:pt x="3240" y="7020"/>
                      <a:pt x="3240" y="7020"/>
                      <a:pt x="3240" y="7020"/>
                    </a:cubicBezTo>
                    <a:cubicBezTo>
                      <a:pt x="2970" y="7830"/>
                      <a:pt x="2970" y="7830"/>
                      <a:pt x="2970" y="7830"/>
                    </a:cubicBezTo>
                    <a:cubicBezTo>
                      <a:pt x="2700" y="7830"/>
                      <a:pt x="2700" y="7830"/>
                      <a:pt x="2700" y="7830"/>
                    </a:cubicBezTo>
                    <a:cubicBezTo>
                      <a:pt x="540" y="8100"/>
                      <a:pt x="540" y="8100"/>
                      <a:pt x="540" y="8100"/>
                    </a:cubicBezTo>
                    <a:cubicBezTo>
                      <a:pt x="270" y="8370"/>
                      <a:pt x="270" y="8370"/>
                      <a:pt x="270" y="8370"/>
                    </a:cubicBezTo>
                    <a:cubicBezTo>
                      <a:pt x="0" y="9990"/>
                      <a:pt x="0" y="9990"/>
                      <a:pt x="0" y="9990"/>
                    </a:cubicBezTo>
                    <a:cubicBezTo>
                      <a:pt x="0" y="10260"/>
                      <a:pt x="0" y="10260"/>
                      <a:pt x="0" y="10260"/>
                    </a:cubicBezTo>
                    <a:cubicBezTo>
                      <a:pt x="2430" y="11070"/>
                      <a:pt x="2430" y="11070"/>
                      <a:pt x="2430" y="11070"/>
                    </a:cubicBezTo>
                    <a:cubicBezTo>
                      <a:pt x="2430" y="11340"/>
                      <a:pt x="2430" y="11340"/>
                      <a:pt x="2430" y="11340"/>
                    </a:cubicBezTo>
                    <a:cubicBezTo>
                      <a:pt x="2430" y="12150"/>
                      <a:pt x="2430" y="12150"/>
                      <a:pt x="2430" y="12150"/>
                    </a:cubicBezTo>
                    <a:cubicBezTo>
                      <a:pt x="2430" y="12420"/>
                      <a:pt x="2430" y="12420"/>
                      <a:pt x="2430" y="12420"/>
                    </a:cubicBezTo>
                    <a:cubicBezTo>
                      <a:pt x="540" y="13770"/>
                      <a:pt x="540" y="13770"/>
                      <a:pt x="540" y="13770"/>
                    </a:cubicBezTo>
                    <a:cubicBezTo>
                      <a:pt x="540" y="13770"/>
                      <a:pt x="540" y="13770"/>
                      <a:pt x="540" y="13770"/>
                    </a:cubicBezTo>
                    <a:cubicBezTo>
                      <a:pt x="1080" y="15660"/>
                      <a:pt x="1080" y="15660"/>
                      <a:pt x="1080" y="15660"/>
                    </a:cubicBezTo>
                    <a:cubicBezTo>
                      <a:pt x="1350" y="15660"/>
                      <a:pt x="1350" y="15660"/>
                      <a:pt x="1350" y="15660"/>
                    </a:cubicBezTo>
                    <a:cubicBezTo>
                      <a:pt x="3780" y="15390"/>
                      <a:pt x="3780" y="15390"/>
                      <a:pt x="3780" y="15390"/>
                    </a:cubicBezTo>
                    <a:cubicBezTo>
                      <a:pt x="3780" y="15390"/>
                      <a:pt x="3780" y="15390"/>
                      <a:pt x="3780" y="15390"/>
                    </a:cubicBezTo>
                    <a:cubicBezTo>
                      <a:pt x="4320" y="16200"/>
                      <a:pt x="4320" y="16200"/>
                      <a:pt x="4320" y="16200"/>
                    </a:cubicBezTo>
                    <a:cubicBezTo>
                      <a:pt x="4320" y="16200"/>
                      <a:pt x="4320" y="16200"/>
                      <a:pt x="4320" y="16200"/>
                    </a:cubicBezTo>
                    <a:cubicBezTo>
                      <a:pt x="3510" y="18360"/>
                      <a:pt x="3510" y="18360"/>
                      <a:pt x="3510" y="18360"/>
                    </a:cubicBezTo>
                    <a:cubicBezTo>
                      <a:pt x="3510" y="18630"/>
                      <a:pt x="3510" y="18630"/>
                      <a:pt x="3510" y="18630"/>
                    </a:cubicBezTo>
                    <a:cubicBezTo>
                      <a:pt x="4860" y="19710"/>
                      <a:pt x="4860" y="19710"/>
                      <a:pt x="4860" y="19710"/>
                    </a:cubicBezTo>
                    <a:cubicBezTo>
                      <a:pt x="5130" y="19710"/>
                      <a:pt x="5130" y="19710"/>
                      <a:pt x="5130" y="19710"/>
                    </a:cubicBezTo>
                    <a:cubicBezTo>
                      <a:pt x="7020" y="18360"/>
                      <a:pt x="7020" y="18360"/>
                      <a:pt x="7020" y="18360"/>
                    </a:cubicBezTo>
                    <a:cubicBezTo>
                      <a:pt x="7020" y="18360"/>
                      <a:pt x="7020" y="18360"/>
                      <a:pt x="7020" y="18360"/>
                    </a:cubicBezTo>
                    <a:cubicBezTo>
                      <a:pt x="7830" y="18630"/>
                      <a:pt x="7830" y="18630"/>
                      <a:pt x="7830" y="18630"/>
                    </a:cubicBezTo>
                    <a:cubicBezTo>
                      <a:pt x="8100" y="18900"/>
                      <a:pt x="8100" y="18900"/>
                      <a:pt x="8100" y="18900"/>
                    </a:cubicBezTo>
                    <a:cubicBezTo>
                      <a:pt x="8370" y="21060"/>
                      <a:pt x="8370" y="21060"/>
                      <a:pt x="8370" y="21060"/>
                    </a:cubicBezTo>
                    <a:cubicBezTo>
                      <a:pt x="8370" y="21330"/>
                      <a:pt x="8370" y="21330"/>
                      <a:pt x="8370" y="21330"/>
                    </a:cubicBezTo>
                    <a:cubicBezTo>
                      <a:pt x="10260" y="21600"/>
                      <a:pt x="10260" y="21600"/>
                      <a:pt x="10260" y="21600"/>
                    </a:cubicBezTo>
                    <a:cubicBezTo>
                      <a:pt x="10260" y="21600"/>
                      <a:pt x="10260" y="21600"/>
                      <a:pt x="10260" y="21600"/>
                    </a:cubicBezTo>
                    <a:cubicBezTo>
                      <a:pt x="11340" y="19170"/>
                      <a:pt x="11340" y="19170"/>
                      <a:pt x="11340" y="19170"/>
                    </a:cubicBezTo>
                    <a:cubicBezTo>
                      <a:pt x="11340" y="19170"/>
                      <a:pt x="11340" y="19170"/>
                      <a:pt x="11340" y="19170"/>
                    </a:cubicBezTo>
                    <a:cubicBezTo>
                      <a:pt x="12420" y="19170"/>
                      <a:pt x="12420" y="19170"/>
                      <a:pt x="12420" y="19170"/>
                    </a:cubicBezTo>
                    <a:cubicBezTo>
                      <a:pt x="12420" y="19170"/>
                      <a:pt x="12420" y="19170"/>
                      <a:pt x="12420" y="19170"/>
                    </a:cubicBezTo>
                    <a:cubicBezTo>
                      <a:pt x="13770" y="21060"/>
                      <a:pt x="13770" y="21060"/>
                      <a:pt x="13770" y="21060"/>
                    </a:cubicBezTo>
                    <a:cubicBezTo>
                      <a:pt x="14040" y="21060"/>
                      <a:pt x="14040" y="21060"/>
                      <a:pt x="14040" y="21060"/>
                    </a:cubicBezTo>
                    <a:cubicBezTo>
                      <a:pt x="15660" y="20520"/>
                      <a:pt x="15660" y="20520"/>
                      <a:pt x="15660" y="20520"/>
                    </a:cubicBezTo>
                    <a:cubicBezTo>
                      <a:pt x="15660" y="20250"/>
                      <a:pt x="15660" y="20250"/>
                      <a:pt x="15660" y="20250"/>
                    </a:cubicBezTo>
                    <a:cubicBezTo>
                      <a:pt x="15390" y="18090"/>
                      <a:pt x="15390" y="18090"/>
                      <a:pt x="15390" y="18090"/>
                    </a:cubicBezTo>
                    <a:cubicBezTo>
                      <a:pt x="15660" y="17820"/>
                      <a:pt x="15660" y="17820"/>
                      <a:pt x="15660" y="17820"/>
                    </a:cubicBezTo>
                    <a:cubicBezTo>
                      <a:pt x="16200" y="17280"/>
                      <a:pt x="16200" y="17280"/>
                      <a:pt x="16200" y="17280"/>
                    </a:cubicBezTo>
                    <a:cubicBezTo>
                      <a:pt x="16470" y="17280"/>
                      <a:pt x="16470" y="17280"/>
                      <a:pt x="16470" y="17280"/>
                    </a:cubicBezTo>
                    <a:cubicBezTo>
                      <a:pt x="18630" y="18090"/>
                      <a:pt x="18630" y="18090"/>
                      <a:pt x="18630" y="18090"/>
                    </a:cubicBezTo>
                    <a:cubicBezTo>
                      <a:pt x="18900" y="18090"/>
                      <a:pt x="18900" y="18090"/>
                      <a:pt x="18900" y="18090"/>
                    </a:cubicBezTo>
                    <a:cubicBezTo>
                      <a:pt x="19980" y="16740"/>
                      <a:pt x="19980" y="16740"/>
                      <a:pt x="19980" y="16740"/>
                    </a:cubicBezTo>
                    <a:cubicBezTo>
                      <a:pt x="19980" y="16470"/>
                      <a:pt x="19980" y="16470"/>
                      <a:pt x="19980" y="16470"/>
                    </a:cubicBezTo>
                    <a:cubicBezTo>
                      <a:pt x="18360" y="14580"/>
                      <a:pt x="18360" y="14580"/>
                      <a:pt x="18360" y="14580"/>
                    </a:cubicBezTo>
                    <a:cubicBezTo>
                      <a:pt x="18360" y="14580"/>
                      <a:pt x="18360" y="14580"/>
                      <a:pt x="18360" y="14580"/>
                    </a:cubicBezTo>
                    <a:cubicBezTo>
                      <a:pt x="18900" y="13770"/>
                      <a:pt x="18900" y="13770"/>
                      <a:pt x="18900" y="13770"/>
                    </a:cubicBezTo>
                    <a:cubicBezTo>
                      <a:pt x="18900" y="13500"/>
                      <a:pt x="18900" y="13500"/>
                      <a:pt x="18900" y="13500"/>
                    </a:cubicBezTo>
                    <a:cubicBezTo>
                      <a:pt x="21330" y="13230"/>
                      <a:pt x="21330" y="13230"/>
                      <a:pt x="21330" y="13230"/>
                    </a:cubicBezTo>
                    <a:cubicBezTo>
                      <a:pt x="21330" y="13230"/>
                      <a:pt x="21330" y="13230"/>
                      <a:pt x="21330" y="13230"/>
                    </a:cubicBezTo>
                    <a:cubicBezTo>
                      <a:pt x="21600" y="11340"/>
                      <a:pt x="21600" y="11340"/>
                      <a:pt x="21600" y="11340"/>
                    </a:cubicBezTo>
                    <a:cubicBezTo>
                      <a:pt x="21600" y="11340"/>
                      <a:pt x="21600" y="11340"/>
                      <a:pt x="21600" y="11340"/>
                    </a:cubicBezTo>
                    <a:cubicBezTo>
                      <a:pt x="19440" y="10260"/>
                      <a:pt x="19440" y="10260"/>
                      <a:pt x="19440" y="10260"/>
                    </a:cubicBezTo>
                    <a:cubicBezTo>
                      <a:pt x="19440" y="10260"/>
                      <a:pt x="19440" y="10260"/>
                      <a:pt x="19440" y="10260"/>
                    </a:cubicBezTo>
                    <a:cubicBezTo>
                      <a:pt x="19170" y="9180"/>
                      <a:pt x="19170" y="9180"/>
                      <a:pt x="19170" y="9180"/>
                    </a:cubicBezTo>
                    <a:cubicBezTo>
                      <a:pt x="19170" y="9180"/>
                      <a:pt x="19170" y="9180"/>
                      <a:pt x="19170" y="9180"/>
                    </a:cubicBezTo>
                    <a:cubicBezTo>
                      <a:pt x="21330" y="7830"/>
                      <a:pt x="21330" y="7830"/>
                      <a:pt x="21330" y="7830"/>
                    </a:cubicBezTo>
                    <a:cubicBezTo>
                      <a:pt x="21330" y="7560"/>
                      <a:pt x="21330" y="7560"/>
                      <a:pt x="21330" y="7560"/>
                    </a:cubicBezTo>
                    <a:cubicBezTo>
                      <a:pt x="20520" y="5940"/>
                      <a:pt x="20520" y="5940"/>
                      <a:pt x="20520" y="5940"/>
                    </a:cubicBezTo>
                    <a:close/>
                    <a:moveTo>
                      <a:pt x="11880" y="14040"/>
                    </a:moveTo>
                    <a:cubicBezTo>
                      <a:pt x="9990" y="14580"/>
                      <a:pt x="7830" y="13770"/>
                      <a:pt x="7290" y="11880"/>
                    </a:cubicBezTo>
                    <a:cubicBezTo>
                      <a:pt x="6480" y="9990"/>
                      <a:pt x="7290" y="8100"/>
                      <a:pt x="9180" y="7290"/>
                    </a:cubicBezTo>
                    <a:cubicBezTo>
                      <a:pt x="11070" y="6480"/>
                      <a:pt x="13230" y="7290"/>
                      <a:pt x="13770" y="9180"/>
                    </a:cubicBezTo>
                    <a:cubicBezTo>
                      <a:pt x="14580" y="11070"/>
                      <a:pt x="13770" y="13230"/>
                      <a:pt x="11880" y="1404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4" name="Shape 1134"/>
              <p:cNvSpPr/>
              <p:nvPr/>
            </p:nvSpPr>
            <p:spPr>
              <a:xfrm>
                <a:off x="5586542" y="7051133"/>
                <a:ext cx="518805" cy="515045"/>
              </a:xfrm>
              <a:custGeom>
                <a:avLst/>
                <a:gdLst/>
                <a:ahLst/>
                <a:cxnLst>
                  <a:cxn ang="0">
                    <a:pos x="wd2" y="hd2"/>
                  </a:cxn>
                  <a:cxn ang="5400000">
                    <a:pos x="wd2" y="hd2"/>
                  </a:cxn>
                  <a:cxn ang="10800000">
                    <a:pos x="wd2" y="hd2"/>
                  </a:cxn>
                  <a:cxn ang="16200000">
                    <a:pos x="wd2" y="hd2"/>
                  </a:cxn>
                </a:cxnLst>
                <a:rect l="0" t="0" r="r" b="b"/>
                <a:pathLst>
                  <a:path w="21600" h="21600" extrusionOk="0">
                    <a:moveTo>
                      <a:pt x="20236" y="5745"/>
                    </a:moveTo>
                    <a:cubicBezTo>
                      <a:pt x="17962" y="6204"/>
                      <a:pt x="17962" y="6204"/>
                      <a:pt x="17962" y="6204"/>
                    </a:cubicBezTo>
                    <a:cubicBezTo>
                      <a:pt x="17735" y="5974"/>
                      <a:pt x="17735" y="5974"/>
                      <a:pt x="17735" y="5974"/>
                    </a:cubicBezTo>
                    <a:cubicBezTo>
                      <a:pt x="17280" y="5285"/>
                      <a:pt x="17280" y="5285"/>
                      <a:pt x="17280" y="5285"/>
                    </a:cubicBezTo>
                    <a:cubicBezTo>
                      <a:pt x="17280" y="5055"/>
                      <a:pt x="17280" y="5055"/>
                      <a:pt x="17280" y="5055"/>
                    </a:cubicBezTo>
                    <a:cubicBezTo>
                      <a:pt x="18189" y="2987"/>
                      <a:pt x="18189" y="2987"/>
                      <a:pt x="18189" y="2987"/>
                    </a:cubicBezTo>
                    <a:cubicBezTo>
                      <a:pt x="18189" y="2757"/>
                      <a:pt x="18189" y="2757"/>
                      <a:pt x="18189" y="2757"/>
                    </a:cubicBezTo>
                    <a:cubicBezTo>
                      <a:pt x="16598" y="1609"/>
                      <a:pt x="16598" y="1609"/>
                      <a:pt x="16598" y="1609"/>
                    </a:cubicBezTo>
                    <a:cubicBezTo>
                      <a:pt x="16598" y="1609"/>
                      <a:pt x="16598" y="1609"/>
                      <a:pt x="16598" y="1609"/>
                    </a:cubicBezTo>
                    <a:cubicBezTo>
                      <a:pt x="14779" y="3217"/>
                      <a:pt x="14779" y="3217"/>
                      <a:pt x="14779" y="3217"/>
                    </a:cubicBezTo>
                    <a:cubicBezTo>
                      <a:pt x="14552" y="3217"/>
                      <a:pt x="14552" y="3217"/>
                      <a:pt x="14552" y="3217"/>
                    </a:cubicBezTo>
                    <a:cubicBezTo>
                      <a:pt x="13642" y="2757"/>
                      <a:pt x="13642" y="2757"/>
                      <a:pt x="13642" y="2757"/>
                    </a:cubicBezTo>
                    <a:cubicBezTo>
                      <a:pt x="13642" y="2528"/>
                      <a:pt x="13642" y="2528"/>
                      <a:pt x="13642" y="2528"/>
                    </a:cubicBezTo>
                    <a:cubicBezTo>
                      <a:pt x="13415" y="230"/>
                      <a:pt x="13415" y="230"/>
                      <a:pt x="13415" y="230"/>
                    </a:cubicBezTo>
                    <a:cubicBezTo>
                      <a:pt x="13187" y="230"/>
                      <a:pt x="13187" y="230"/>
                      <a:pt x="13187" y="230"/>
                    </a:cubicBezTo>
                    <a:cubicBezTo>
                      <a:pt x="11368" y="0"/>
                      <a:pt x="11368" y="0"/>
                      <a:pt x="11368" y="0"/>
                    </a:cubicBezTo>
                    <a:cubicBezTo>
                      <a:pt x="11368" y="0"/>
                      <a:pt x="11368" y="0"/>
                      <a:pt x="11368" y="0"/>
                    </a:cubicBezTo>
                    <a:cubicBezTo>
                      <a:pt x="10459" y="2068"/>
                      <a:pt x="10459" y="2068"/>
                      <a:pt x="10459" y="2068"/>
                    </a:cubicBezTo>
                    <a:cubicBezTo>
                      <a:pt x="10232" y="2298"/>
                      <a:pt x="10232" y="2298"/>
                      <a:pt x="10232" y="2298"/>
                    </a:cubicBezTo>
                    <a:cubicBezTo>
                      <a:pt x="9322" y="2298"/>
                      <a:pt x="9322" y="2298"/>
                      <a:pt x="9322" y="2298"/>
                    </a:cubicBezTo>
                    <a:cubicBezTo>
                      <a:pt x="9095" y="2298"/>
                      <a:pt x="9095" y="2298"/>
                      <a:pt x="9095" y="2298"/>
                    </a:cubicBezTo>
                    <a:cubicBezTo>
                      <a:pt x="7731" y="460"/>
                      <a:pt x="7731" y="460"/>
                      <a:pt x="7731" y="460"/>
                    </a:cubicBezTo>
                    <a:cubicBezTo>
                      <a:pt x="7731" y="230"/>
                      <a:pt x="7731" y="230"/>
                      <a:pt x="7731" y="230"/>
                    </a:cubicBezTo>
                    <a:cubicBezTo>
                      <a:pt x="5912" y="919"/>
                      <a:pt x="5912" y="919"/>
                      <a:pt x="5912" y="919"/>
                    </a:cubicBezTo>
                    <a:cubicBezTo>
                      <a:pt x="5912" y="1149"/>
                      <a:pt x="5912" y="1149"/>
                      <a:pt x="5912" y="1149"/>
                    </a:cubicBezTo>
                    <a:cubicBezTo>
                      <a:pt x="6139" y="3447"/>
                      <a:pt x="6139" y="3447"/>
                      <a:pt x="6139" y="3447"/>
                    </a:cubicBezTo>
                    <a:cubicBezTo>
                      <a:pt x="6139" y="3677"/>
                      <a:pt x="6139" y="3677"/>
                      <a:pt x="6139" y="3677"/>
                    </a:cubicBezTo>
                    <a:cubicBezTo>
                      <a:pt x="5229" y="4136"/>
                      <a:pt x="5229" y="4136"/>
                      <a:pt x="5229" y="4136"/>
                    </a:cubicBezTo>
                    <a:cubicBezTo>
                      <a:pt x="5229" y="4136"/>
                      <a:pt x="5229" y="4136"/>
                      <a:pt x="5229" y="4136"/>
                    </a:cubicBezTo>
                    <a:cubicBezTo>
                      <a:pt x="2956" y="3217"/>
                      <a:pt x="2956" y="3217"/>
                      <a:pt x="2956" y="3217"/>
                    </a:cubicBezTo>
                    <a:cubicBezTo>
                      <a:pt x="2956" y="3217"/>
                      <a:pt x="2956" y="3217"/>
                      <a:pt x="2956" y="3217"/>
                    </a:cubicBezTo>
                    <a:cubicBezTo>
                      <a:pt x="1819" y="4826"/>
                      <a:pt x="1819" y="4826"/>
                      <a:pt x="1819" y="4826"/>
                    </a:cubicBezTo>
                    <a:cubicBezTo>
                      <a:pt x="1819" y="4826"/>
                      <a:pt x="1819" y="4826"/>
                      <a:pt x="1819" y="4826"/>
                    </a:cubicBezTo>
                    <a:cubicBezTo>
                      <a:pt x="3183" y="6894"/>
                      <a:pt x="3183" y="6894"/>
                      <a:pt x="3183" y="6894"/>
                    </a:cubicBezTo>
                    <a:cubicBezTo>
                      <a:pt x="3183" y="6894"/>
                      <a:pt x="3183" y="6894"/>
                      <a:pt x="3183" y="6894"/>
                    </a:cubicBezTo>
                    <a:cubicBezTo>
                      <a:pt x="2728" y="7813"/>
                      <a:pt x="2728" y="7813"/>
                      <a:pt x="2728" y="7813"/>
                    </a:cubicBezTo>
                    <a:cubicBezTo>
                      <a:pt x="2728" y="7813"/>
                      <a:pt x="2728" y="7813"/>
                      <a:pt x="2728" y="7813"/>
                    </a:cubicBezTo>
                    <a:cubicBezTo>
                      <a:pt x="455" y="8043"/>
                      <a:pt x="455" y="8043"/>
                      <a:pt x="455" y="8043"/>
                    </a:cubicBezTo>
                    <a:cubicBezTo>
                      <a:pt x="227" y="8272"/>
                      <a:pt x="227" y="8272"/>
                      <a:pt x="227" y="8272"/>
                    </a:cubicBezTo>
                    <a:cubicBezTo>
                      <a:pt x="0" y="10111"/>
                      <a:pt x="0" y="10111"/>
                      <a:pt x="0" y="10111"/>
                    </a:cubicBezTo>
                    <a:cubicBezTo>
                      <a:pt x="0" y="10340"/>
                      <a:pt x="0" y="10340"/>
                      <a:pt x="0" y="10340"/>
                    </a:cubicBezTo>
                    <a:cubicBezTo>
                      <a:pt x="2274" y="11030"/>
                      <a:pt x="2274" y="11030"/>
                      <a:pt x="2274" y="11030"/>
                    </a:cubicBezTo>
                    <a:cubicBezTo>
                      <a:pt x="2274" y="11260"/>
                      <a:pt x="2274" y="11260"/>
                      <a:pt x="2274" y="11260"/>
                    </a:cubicBezTo>
                    <a:cubicBezTo>
                      <a:pt x="2501" y="12179"/>
                      <a:pt x="2501" y="12179"/>
                      <a:pt x="2501" y="12179"/>
                    </a:cubicBezTo>
                    <a:cubicBezTo>
                      <a:pt x="2274" y="12409"/>
                      <a:pt x="2274" y="12409"/>
                      <a:pt x="2274" y="12409"/>
                    </a:cubicBezTo>
                    <a:cubicBezTo>
                      <a:pt x="455" y="13787"/>
                      <a:pt x="455" y="13787"/>
                      <a:pt x="455" y="13787"/>
                    </a:cubicBezTo>
                    <a:cubicBezTo>
                      <a:pt x="455" y="13787"/>
                      <a:pt x="455" y="13787"/>
                      <a:pt x="455" y="13787"/>
                    </a:cubicBezTo>
                    <a:cubicBezTo>
                      <a:pt x="1137" y="15626"/>
                      <a:pt x="1137" y="15626"/>
                      <a:pt x="1137" y="15626"/>
                    </a:cubicBezTo>
                    <a:cubicBezTo>
                      <a:pt x="1137" y="15626"/>
                      <a:pt x="1137" y="15626"/>
                      <a:pt x="1137" y="15626"/>
                    </a:cubicBezTo>
                    <a:cubicBezTo>
                      <a:pt x="3638" y="15396"/>
                      <a:pt x="3638" y="15396"/>
                      <a:pt x="3638" y="15396"/>
                    </a:cubicBezTo>
                    <a:cubicBezTo>
                      <a:pt x="3638" y="15396"/>
                      <a:pt x="3638" y="15396"/>
                      <a:pt x="3638" y="15396"/>
                    </a:cubicBezTo>
                    <a:cubicBezTo>
                      <a:pt x="4320" y="16315"/>
                      <a:pt x="4320" y="16315"/>
                      <a:pt x="4320" y="16315"/>
                    </a:cubicBezTo>
                    <a:cubicBezTo>
                      <a:pt x="4320" y="16315"/>
                      <a:pt x="4320" y="16315"/>
                      <a:pt x="4320" y="16315"/>
                    </a:cubicBezTo>
                    <a:cubicBezTo>
                      <a:pt x="3411" y="18613"/>
                      <a:pt x="3411" y="18613"/>
                      <a:pt x="3411" y="18613"/>
                    </a:cubicBezTo>
                    <a:cubicBezTo>
                      <a:pt x="3411" y="18613"/>
                      <a:pt x="3411" y="18613"/>
                      <a:pt x="3411" y="18613"/>
                    </a:cubicBezTo>
                    <a:cubicBezTo>
                      <a:pt x="4775" y="19762"/>
                      <a:pt x="4775" y="19762"/>
                      <a:pt x="4775" y="19762"/>
                    </a:cubicBezTo>
                    <a:cubicBezTo>
                      <a:pt x="5002" y="19762"/>
                      <a:pt x="5002" y="19762"/>
                      <a:pt x="5002" y="19762"/>
                    </a:cubicBezTo>
                    <a:cubicBezTo>
                      <a:pt x="6821" y="18383"/>
                      <a:pt x="6821" y="18383"/>
                      <a:pt x="6821" y="18383"/>
                    </a:cubicBezTo>
                    <a:cubicBezTo>
                      <a:pt x="7048" y="18383"/>
                      <a:pt x="7048" y="18383"/>
                      <a:pt x="7048" y="18383"/>
                    </a:cubicBezTo>
                    <a:cubicBezTo>
                      <a:pt x="7731" y="18843"/>
                      <a:pt x="7731" y="18843"/>
                      <a:pt x="7731" y="18843"/>
                    </a:cubicBezTo>
                    <a:cubicBezTo>
                      <a:pt x="7958" y="18843"/>
                      <a:pt x="7958" y="18843"/>
                      <a:pt x="7958" y="18843"/>
                    </a:cubicBezTo>
                    <a:cubicBezTo>
                      <a:pt x="8185" y="21370"/>
                      <a:pt x="8185" y="21370"/>
                      <a:pt x="8185" y="21370"/>
                    </a:cubicBezTo>
                    <a:cubicBezTo>
                      <a:pt x="8185" y="21370"/>
                      <a:pt x="8185" y="21370"/>
                      <a:pt x="8185" y="21370"/>
                    </a:cubicBezTo>
                    <a:cubicBezTo>
                      <a:pt x="10004" y="21600"/>
                      <a:pt x="10004" y="21600"/>
                      <a:pt x="10004" y="21600"/>
                    </a:cubicBezTo>
                    <a:cubicBezTo>
                      <a:pt x="10232" y="21600"/>
                      <a:pt x="10232" y="21600"/>
                      <a:pt x="10232" y="21600"/>
                    </a:cubicBezTo>
                    <a:cubicBezTo>
                      <a:pt x="11141" y="19302"/>
                      <a:pt x="11141" y="19302"/>
                      <a:pt x="11141" y="19302"/>
                    </a:cubicBezTo>
                    <a:cubicBezTo>
                      <a:pt x="11141" y="19302"/>
                      <a:pt x="11141" y="19302"/>
                      <a:pt x="11141" y="19302"/>
                    </a:cubicBezTo>
                    <a:cubicBezTo>
                      <a:pt x="12278" y="19072"/>
                      <a:pt x="12278" y="19072"/>
                      <a:pt x="12278" y="19072"/>
                    </a:cubicBezTo>
                    <a:cubicBezTo>
                      <a:pt x="12278" y="19302"/>
                      <a:pt x="12278" y="19302"/>
                      <a:pt x="12278" y="19302"/>
                    </a:cubicBezTo>
                    <a:cubicBezTo>
                      <a:pt x="13642" y="21140"/>
                      <a:pt x="13642" y="21140"/>
                      <a:pt x="13642" y="21140"/>
                    </a:cubicBezTo>
                    <a:cubicBezTo>
                      <a:pt x="13869" y="21140"/>
                      <a:pt x="13869" y="21140"/>
                      <a:pt x="13869" y="21140"/>
                    </a:cubicBezTo>
                    <a:cubicBezTo>
                      <a:pt x="15461" y="20451"/>
                      <a:pt x="15461" y="20451"/>
                      <a:pt x="15461" y="20451"/>
                    </a:cubicBezTo>
                    <a:cubicBezTo>
                      <a:pt x="15688" y="20451"/>
                      <a:pt x="15688" y="20451"/>
                      <a:pt x="15688" y="20451"/>
                    </a:cubicBezTo>
                    <a:cubicBezTo>
                      <a:pt x="15234" y="17923"/>
                      <a:pt x="15234" y="17923"/>
                      <a:pt x="15234" y="17923"/>
                    </a:cubicBezTo>
                    <a:cubicBezTo>
                      <a:pt x="15461" y="17923"/>
                      <a:pt x="15461" y="17923"/>
                      <a:pt x="15461" y="17923"/>
                    </a:cubicBezTo>
                    <a:cubicBezTo>
                      <a:pt x="16143" y="17234"/>
                      <a:pt x="16143" y="17234"/>
                      <a:pt x="16143" y="17234"/>
                    </a:cubicBezTo>
                    <a:cubicBezTo>
                      <a:pt x="16371" y="17234"/>
                      <a:pt x="16371" y="17234"/>
                      <a:pt x="16371" y="17234"/>
                    </a:cubicBezTo>
                    <a:cubicBezTo>
                      <a:pt x="18417" y="18153"/>
                      <a:pt x="18417" y="18153"/>
                      <a:pt x="18417" y="18153"/>
                    </a:cubicBezTo>
                    <a:cubicBezTo>
                      <a:pt x="18644" y="18153"/>
                      <a:pt x="18644" y="18153"/>
                      <a:pt x="18644" y="18153"/>
                    </a:cubicBezTo>
                    <a:cubicBezTo>
                      <a:pt x="19781" y="16774"/>
                      <a:pt x="19781" y="16774"/>
                      <a:pt x="19781" y="16774"/>
                    </a:cubicBezTo>
                    <a:cubicBezTo>
                      <a:pt x="19781" y="16545"/>
                      <a:pt x="19781" y="16545"/>
                      <a:pt x="19781" y="16545"/>
                    </a:cubicBezTo>
                    <a:cubicBezTo>
                      <a:pt x="18417" y="14706"/>
                      <a:pt x="18417" y="14706"/>
                      <a:pt x="18417" y="14706"/>
                    </a:cubicBezTo>
                    <a:cubicBezTo>
                      <a:pt x="18417" y="14477"/>
                      <a:pt x="18417" y="14477"/>
                      <a:pt x="18417" y="14477"/>
                    </a:cubicBezTo>
                    <a:cubicBezTo>
                      <a:pt x="18644" y="13787"/>
                      <a:pt x="18644" y="13787"/>
                      <a:pt x="18644" y="13787"/>
                    </a:cubicBezTo>
                    <a:cubicBezTo>
                      <a:pt x="18872" y="13557"/>
                      <a:pt x="18872" y="13557"/>
                      <a:pt x="18872" y="13557"/>
                    </a:cubicBezTo>
                    <a:cubicBezTo>
                      <a:pt x="21145" y="13328"/>
                      <a:pt x="21145" y="13328"/>
                      <a:pt x="21145" y="13328"/>
                    </a:cubicBezTo>
                    <a:cubicBezTo>
                      <a:pt x="21145" y="13328"/>
                      <a:pt x="21145" y="13328"/>
                      <a:pt x="21145" y="13328"/>
                    </a:cubicBezTo>
                    <a:cubicBezTo>
                      <a:pt x="21600" y="11489"/>
                      <a:pt x="21600" y="11489"/>
                      <a:pt x="21600" y="11489"/>
                    </a:cubicBezTo>
                    <a:cubicBezTo>
                      <a:pt x="21373" y="11260"/>
                      <a:pt x="21373" y="11260"/>
                      <a:pt x="21373" y="11260"/>
                    </a:cubicBezTo>
                    <a:cubicBezTo>
                      <a:pt x="19326" y="10340"/>
                      <a:pt x="19326" y="10340"/>
                      <a:pt x="19326" y="10340"/>
                    </a:cubicBezTo>
                    <a:cubicBezTo>
                      <a:pt x="19099" y="10340"/>
                      <a:pt x="19099" y="10340"/>
                      <a:pt x="19099" y="10340"/>
                    </a:cubicBezTo>
                    <a:cubicBezTo>
                      <a:pt x="19099" y="9191"/>
                      <a:pt x="19099" y="9191"/>
                      <a:pt x="19099" y="9191"/>
                    </a:cubicBezTo>
                    <a:cubicBezTo>
                      <a:pt x="19099" y="9191"/>
                      <a:pt x="19099" y="9191"/>
                      <a:pt x="19099" y="9191"/>
                    </a:cubicBezTo>
                    <a:cubicBezTo>
                      <a:pt x="21145" y="7813"/>
                      <a:pt x="21145" y="7813"/>
                      <a:pt x="21145" y="7813"/>
                    </a:cubicBezTo>
                    <a:cubicBezTo>
                      <a:pt x="21145" y="7583"/>
                      <a:pt x="21145" y="7583"/>
                      <a:pt x="21145" y="7583"/>
                    </a:cubicBezTo>
                    <a:cubicBezTo>
                      <a:pt x="20463" y="5974"/>
                      <a:pt x="20463" y="5974"/>
                      <a:pt x="20463" y="5974"/>
                    </a:cubicBezTo>
                    <a:lnTo>
                      <a:pt x="20236" y="5745"/>
                    </a:lnTo>
                    <a:close/>
                    <a:moveTo>
                      <a:pt x="11823" y="14017"/>
                    </a:moveTo>
                    <a:cubicBezTo>
                      <a:pt x="10004" y="14706"/>
                      <a:pt x="7731" y="13787"/>
                      <a:pt x="7048" y="11949"/>
                    </a:cubicBezTo>
                    <a:cubicBezTo>
                      <a:pt x="6366" y="10111"/>
                      <a:pt x="7276" y="8043"/>
                      <a:pt x="9095" y="7123"/>
                    </a:cubicBezTo>
                    <a:cubicBezTo>
                      <a:pt x="10914" y="6434"/>
                      <a:pt x="12960" y="7353"/>
                      <a:pt x="13642" y="9191"/>
                    </a:cubicBezTo>
                    <a:cubicBezTo>
                      <a:pt x="14552" y="11030"/>
                      <a:pt x="13642" y="13098"/>
                      <a:pt x="11823" y="1401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5" name="Shape 1135"/>
              <p:cNvSpPr/>
              <p:nvPr/>
            </p:nvSpPr>
            <p:spPr>
              <a:xfrm>
                <a:off x="2011305" y="8400775"/>
                <a:ext cx="372187" cy="372187"/>
              </a:xfrm>
              <a:custGeom>
                <a:avLst/>
                <a:gdLst/>
                <a:ahLst/>
                <a:cxnLst>
                  <a:cxn ang="0">
                    <a:pos x="wd2" y="hd2"/>
                  </a:cxn>
                  <a:cxn ang="5400000">
                    <a:pos x="wd2" y="hd2"/>
                  </a:cxn>
                  <a:cxn ang="10800000">
                    <a:pos x="wd2" y="hd2"/>
                  </a:cxn>
                  <a:cxn ang="16200000">
                    <a:pos x="wd2" y="hd2"/>
                  </a:cxn>
                </a:cxnLst>
                <a:rect l="0" t="0" r="r" b="b"/>
                <a:pathLst>
                  <a:path w="21600" h="21600" extrusionOk="0">
                    <a:moveTo>
                      <a:pt x="20647" y="6035"/>
                    </a:moveTo>
                    <a:cubicBezTo>
                      <a:pt x="18106" y="6353"/>
                      <a:pt x="18106" y="6353"/>
                      <a:pt x="18106" y="6353"/>
                    </a:cubicBezTo>
                    <a:cubicBezTo>
                      <a:pt x="18106" y="6353"/>
                      <a:pt x="18106" y="6353"/>
                      <a:pt x="18106" y="6353"/>
                    </a:cubicBezTo>
                    <a:cubicBezTo>
                      <a:pt x="17471" y="5400"/>
                      <a:pt x="17471" y="5400"/>
                      <a:pt x="17471" y="5400"/>
                    </a:cubicBezTo>
                    <a:cubicBezTo>
                      <a:pt x="17471" y="5400"/>
                      <a:pt x="17471" y="5400"/>
                      <a:pt x="17471" y="5400"/>
                    </a:cubicBezTo>
                    <a:cubicBezTo>
                      <a:pt x="18424" y="3176"/>
                      <a:pt x="18424" y="3176"/>
                      <a:pt x="18424" y="3176"/>
                    </a:cubicBezTo>
                    <a:cubicBezTo>
                      <a:pt x="18424" y="3176"/>
                      <a:pt x="18424" y="3176"/>
                      <a:pt x="18424" y="3176"/>
                    </a:cubicBezTo>
                    <a:cubicBezTo>
                      <a:pt x="16835" y="1906"/>
                      <a:pt x="16835" y="1906"/>
                      <a:pt x="16835" y="1906"/>
                    </a:cubicBezTo>
                    <a:cubicBezTo>
                      <a:pt x="16835" y="1906"/>
                      <a:pt x="16835" y="1906"/>
                      <a:pt x="16835" y="1906"/>
                    </a:cubicBezTo>
                    <a:cubicBezTo>
                      <a:pt x="14929" y="3494"/>
                      <a:pt x="14929" y="3494"/>
                      <a:pt x="14929" y="3494"/>
                    </a:cubicBezTo>
                    <a:cubicBezTo>
                      <a:pt x="14612" y="3494"/>
                      <a:pt x="14612" y="3494"/>
                      <a:pt x="14612" y="3494"/>
                    </a:cubicBezTo>
                    <a:cubicBezTo>
                      <a:pt x="13976" y="2859"/>
                      <a:pt x="13976" y="2859"/>
                      <a:pt x="13976" y="2859"/>
                    </a:cubicBezTo>
                    <a:cubicBezTo>
                      <a:pt x="13659" y="2859"/>
                      <a:pt x="13659" y="2859"/>
                      <a:pt x="13659" y="2859"/>
                    </a:cubicBezTo>
                    <a:cubicBezTo>
                      <a:pt x="13659" y="635"/>
                      <a:pt x="13659" y="635"/>
                      <a:pt x="13659" y="635"/>
                    </a:cubicBezTo>
                    <a:cubicBezTo>
                      <a:pt x="13341" y="318"/>
                      <a:pt x="13341" y="318"/>
                      <a:pt x="13341" y="318"/>
                    </a:cubicBezTo>
                    <a:cubicBezTo>
                      <a:pt x="11753" y="0"/>
                      <a:pt x="11753" y="0"/>
                      <a:pt x="11753" y="0"/>
                    </a:cubicBezTo>
                    <a:cubicBezTo>
                      <a:pt x="11435" y="318"/>
                      <a:pt x="11435" y="318"/>
                      <a:pt x="11435" y="318"/>
                    </a:cubicBezTo>
                    <a:cubicBezTo>
                      <a:pt x="10482" y="2541"/>
                      <a:pt x="10482" y="2541"/>
                      <a:pt x="10482" y="2541"/>
                    </a:cubicBezTo>
                    <a:cubicBezTo>
                      <a:pt x="10482" y="2541"/>
                      <a:pt x="10482" y="2541"/>
                      <a:pt x="10482" y="2541"/>
                    </a:cubicBezTo>
                    <a:cubicBezTo>
                      <a:pt x="9529" y="2541"/>
                      <a:pt x="9529" y="2541"/>
                      <a:pt x="9529" y="2541"/>
                    </a:cubicBezTo>
                    <a:cubicBezTo>
                      <a:pt x="9212" y="2541"/>
                      <a:pt x="9212" y="2541"/>
                      <a:pt x="9212" y="2541"/>
                    </a:cubicBezTo>
                    <a:cubicBezTo>
                      <a:pt x="7941" y="635"/>
                      <a:pt x="7941" y="635"/>
                      <a:pt x="7941" y="635"/>
                    </a:cubicBezTo>
                    <a:cubicBezTo>
                      <a:pt x="7941" y="635"/>
                      <a:pt x="7941" y="635"/>
                      <a:pt x="7941" y="635"/>
                    </a:cubicBezTo>
                    <a:cubicBezTo>
                      <a:pt x="6035" y="1271"/>
                      <a:pt x="6035" y="1271"/>
                      <a:pt x="6035" y="1271"/>
                    </a:cubicBezTo>
                    <a:cubicBezTo>
                      <a:pt x="6035" y="1271"/>
                      <a:pt x="6035" y="1271"/>
                      <a:pt x="6035" y="1271"/>
                    </a:cubicBezTo>
                    <a:cubicBezTo>
                      <a:pt x="6353" y="3812"/>
                      <a:pt x="6353" y="3812"/>
                      <a:pt x="6353" y="3812"/>
                    </a:cubicBezTo>
                    <a:cubicBezTo>
                      <a:pt x="6353" y="3812"/>
                      <a:pt x="6353" y="3812"/>
                      <a:pt x="6353" y="3812"/>
                    </a:cubicBezTo>
                    <a:cubicBezTo>
                      <a:pt x="5400" y="4447"/>
                      <a:pt x="5400" y="4447"/>
                      <a:pt x="5400" y="4447"/>
                    </a:cubicBezTo>
                    <a:cubicBezTo>
                      <a:pt x="5400" y="4447"/>
                      <a:pt x="5400" y="4447"/>
                      <a:pt x="5400" y="4447"/>
                    </a:cubicBezTo>
                    <a:cubicBezTo>
                      <a:pt x="3176" y="3494"/>
                      <a:pt x="3176" y="3494"/>
                      <a:pt x="3176" y="3494"/>
                    </a:cubicBezTo>
                    <a:cubicBezTo>
                      <a:pt x="3176" y="3494"/>
                      <a:pt x="3176" y="3494"/>
                      <a:pt x="3176" y="3494"/>
                    </a:cubicBezTo>
                    <a:cubicBezTo>
                      <a:pt x="1906" y="5082"/>
                      <a:pt x="1906" y="5082"/>
                      <a:pt x="1906" y="5082"/>
                    </a:cubicBezTo>
                    <a:cubicBezTo>
                      <a:pt x="1906" y="5082"/>
                      <a:pt x="1906" y="5082"/>
                      <a:pt x="1906" y="5082"/>
                    </a:cubicBezTo>
                    <a:cubicBezTo>
                      <a:pt x="3494" y="6988"/>
                      <a:pt x="3494" y="6988"/>
                      <a:pt x="3494" y="6988"/>
                    </a:cubicBezTo>
                    <a:cubicBezTo>
                      <a:pt x="3494" y="7306"/>
                      <a:pt x="3494" y="7306"/>
                      <a:pt x="3494" y="7306"/>
                    </a:cubicBezTo>
                    <a:cubicBezTo>
                      <a:pt x="2859" y="7941"/>
                      <a:pt x="2859" y="7941"/>
                      <a:pt x="2859" y="7941"/>
                    </a:cubicBezTo>
                    <a:cubicBezTo>
                      <a:pt x="2859" y="8259"/>
                      <a:pt x="2859" y="8259"/>
                      <a:pt x="2859" y="8259"/>
                    </a:cubicBezTo>
                    <a:cubicBezTo>
                      <a:pt x="635" y="8259"/>
                      <a:pt x="635" y="8259"/>
                      <a:pt x="635" y="8259"/>
                    </a:cubicBezTo>
                    <a:cubicBezTo>
                      <a:pt x="318" y="8576"/>
                      <a:pt x="318" y="8576"/>
                      <a:pt x="318" y="8576"/>
                    </a:cubicBezTo>
                    <a:cubicBezTo>
                      <a:pt x="0" y="10165"/>
                      <a:pt x="0" y="10165"/>
                      <a:pt x="0" y="10165"/>
                    </a:cubicBezTo>
                    <a:cubicBezTo>
                      <a:pt x="318" y="10482"/>
                      <a:pt x="318" y="10482"/>
                      <a:pt x="318" y="10482"/>
                    </a:cubicBezTo>
                    <a:cubicBezTo>
                      <a:pt x="2541" y="11435"/>
                      <a:pt x="2541" y="11435"/>
                      <a:pt x="2541" y="11435"/>
                    </a:cubicBezTo>
                    <a:cubicBezTo>
                      <a:pt x="2541" y="11435"/>
                      <a:pt x="2541" y="11435"/>
                      <a:pt x="2541" y="11435"/>
                    </a:cubicBezTo>
                    <a:cubicBezTo>
                      <a:pt x="2541" y="12388"/>
                      <a:pt x="2541" y="12388"/>
                      <a:pt x="2541" y="12388"/>
                    </a:cubicBezTo>
                    <a:cubicBezTo>
                      <a:pt x="2541" y="12388"/>
                      <a:pt x="2541" y="12388"/>
                      <a:pt x="2541" y="12388"/>
                    </a:cubicBezTo>
                    <a:cubicBezTo>
                      <a:pt x="635" y="13976"/>
                      <a:pt x="635" y="13976"/>
                      <a:pt x="635" y="13976"/>
                    </a:cubicBezTo>
                    <a:cubicBezTo>
                      <a:pt x="635" y="13976"/>
                      <a:pt x="635" y="13976"/>
                      <a:pt x="635" y="13976"/>
                    </a:cubicBezTo>
                    <a:cubicBezTo>
                      <a:pt x="1271" y="15882"/>
                      <a:pt x="1271" y="15882"/>
                      <a:pt x="1271" y="15882"/>
                    </a:cubicBezTo>
                    <a:cubicBezTo>
                      <a:pt x="1271" y="15882"/>
                      <a:pt x="1271" y="15882"/>
                      <a:pt x="1271" y="15882"/>
                    </a:cubicBezTo>
                    <a:cubicBezTo>
                      <a:pt x="3812" y="15565"/>
                      <a:pt x="3812" y="15565"/>
                      <a:pt x="3812" y="15565"/>
                    </a:cubicBezTo>
                    <a:cubicBezTo>
                      <a:pt x="3812" y="15565"/>
                      <a:pt x="3812" y="15565"/>
                      <a:pt x="3812" y="15565"/>
                    </a:cubicBezTo>
                    <a:cubicBezTo>
                      <a:pt x="4447" y="16518"/>
                      <a:pt x="4447" y="16518"/>
                      <a:pt x="4447" y="16518"/>
                    </a:cubicBezTo>
                    <a:cubicBezTo>
                      <a:pt x="4447" y="16518"/>
                      <a:pt x="4447" y="16518"/>
                      <a:pt x="4447" y="16518"/>
                    </a:cubicBezTo>
                    <a:cubicBezTo>
                      <a:pt x="3494" y="18741"/>
                      <a:pt x="3494" y="18741"/>
                      <a:pt x="3494" y="18741"/>
                    </a:cubicBezTo>
                    <a:cubicBezTo>
                      <a:pt x="3494" y="18741"/>
                      <a:pt x="3494" y="18741"/>
                      <a:pt x="3494" y="18741"/>
                    </a:cubicBezTo>
                    <a:cubicBezTo>
                      <a:pt x="5082" y="20012"/>
                      <a:pt x="5082" y="20012"/>
                      <a:pt x="5082" y="20012"/>
                    </a:cubicBezTo>
                    <a:cubicBezTo>
                      <a:pt x="5082" y="20012"/>
                      <a:pt x="5082" y="20012"/>
                      <a:pt x="5082" y="20012"/>
                    </a:cubicBezTo>
                    <a:cubicBezTo>
                      <a:pt x="6988" y="18424"/>
                      <a:pt x="6988" y="18424"/>
                      <a:pt x="6988" y="18424"/>
                    </a:cubicBezTo>
                    <a:cubicBezTo>
                      <a:pt x="7306" y="18424"/>
                      <a:pt x="7306" y="18424"/>
                      <a:pt x="7306" y="18424"/>
                    </a:cubicBezTo>
                    <a:cubicBezTo>
                      <a:pt x="7941" y="18741"/>
                      <a:pt x="7941" y="18741"/>
                      <a:pt x="7941" y="18741"/>
                    </a:cubicBezTo>
                    <a:cubicBezTo>
                      <a:pt x="8259" y="19059"/>
                      <a:pt x="8259" y="19059"/>
                      <a:pt x="8259" y="19059"/>
                    </a:cubicBezTo>
                    <a:cubicBezTo>
                      <a:pt x="8259" y="21282"/>
                      <a:pt x="8259" y="21282"/>
                      <a:pt x="8259" y="21282"/>
                    </a:cubicBezTo>
                    <a:cubicBezTo>
                      <a:pt x="8576" y="21600"/>
                      <a:pt x="8576" y="21600"/>
                      <a:pt x="8576" y="21600"/>
                    </a:cubicBezTo>
                    <a:cubicBezTo>
                      <a:pt x="10165" y="21600"/>
                      <a:pt x="10165" y="21600"/>
                      <a:pt x="10165" y="21600"/>
                    </a:cubicBezTo>
                    <a:cubicBezTo>
                      <a:pt x="10482" y="21600"/>
                      <a:pt x="10482" y="21600"/>
                      <a:pt x="10482" y="21600"/>
                    </a:cubicBezTo>
                    <a:cubicBezTo>
                      <a:pt x="11435" y="19376"/>
                      <a:pt x="11435" y="19376"/>
                      <a:pt x="11435" y="19376"/>
                    </a:cubicBezTo>
                    <a:cubicBezTo>
                      <a:pt x="11435" y="19376"/>
                      <a:pt x="11435" y="19376"/>
                      <a:pt x="11435" y="19376"/>
                    </a:cubicBezTo>
                    <a:cubicBezTo>
                      <a:pt x="12388" y="19376"/>
                      <a:pt x="12388" y="19376"/>
                      <a:pt x="12388" y="19376"/>
                    </a:cubicBezTo>
                    <a:cubicBezTo>
                      <a:pt x="12388" y="19376"/>
                      <a:pt x="12388" y="19376"/>
                      <a:pt x="12388" y="19376"/>
                    </a:cubicBezTo>
                    <a:cubicBezTo>
                      <a:pt x="13976" y="21282"/>
                      <a:pt x="13976" y="21282"/>
                      <a:pt x="13976" y="21282"/>
                    </a:cubicBezTo>
                    <a:cubicBezTo>
                      <a:pt x="13976" y="21282"/>
                      <a:pt x="13976" y="21282"/>
                      <a:pt x="13976" y="21282"/>
                    </a:cubicBezTo>
                    <a:cubicBezTo>
                      <a:pt x="15882" y="20647"/>
                      <a:pt x="15882" y="20647"/>
                      <a:pt x="15882" y="20647"/>
                    </a:cubicBezTo>
                    <a:cubicBezTo>
                      <a:pt x="15882" y="20647"/>
                      <a:pt x="15882" y="20647"/>
                      <a:pt x="15882" y="20647"/>
                    </a:cubicBezTo>
                    <a:cubicBezTo>
                      <a:pt x="15565" y="18106"/>
                      <a:pt x="15565" y="18106"/>
                      <a:pt x="15565" y="18106"/>
                    </a:cubicBezTo>
                    <a:cubicBezTo>
                      <a:pt x="15565" y="18106"/>
                      <a:pt x="15565" y="18106"/>
                      <a:pt x="15565" y="18106"/>
                    </a:cubicBezTo>
                    <a:cubicBezTo>
                      <a:pt x="16518" y="17471"/>
                      <a:pt x="16518" y="17471"/>
                      <a:pt x="16518" y="17471"/>
                    </a:cubicBezTo>
                    <a:cubicBezTo>
                      <a:pt x="16518" y="17471"/>
                      <a:pt x="16518" y="17471"/>
                      <a:pt x="16518" y="17471"/>
                    </a:cubicBezTo>
                    <a:cubicBezTo>
                      <a:pt x="18741" y="18424"/>
                      <a:pt x="18741" y="18424"/>
                      <a:pt x="18741" y="18424"/>
                    </a:cubicBezTo>
                    <a:cubicBezTo>
                      <a:pt x="18741" y="18424"/>
                      <a:pt x="18741" y="18424"/>
                      <a:pt x="18741" y="18424"/>
                    </a:cubicBezTo>
                    <a:cubicBezTo>
                      <a:pt x="20012" y="16835"/>
                      <a:pt x="20012" y="16835"/>
                      <a:pt x="20012" y="16835"/>
                    </a:cubicBezTo>
                    <a:cubicBezTo>
                      <a:pt x="20012" y="16835"/>
                      <a:pt x="20012" y="16835"/>
                      <a:pt x="20012" y="16835"/>
                    </a:cubicBezTo>
                    <a:cubicBezTo>
                      <a:pt x="18424" y="14929"/>
                      <a:pt x="18424" y="14929"/>
                      <a:pt x="18424" y="14929"/>
                    </a:cubicBezTo>
                    <a:cubicBezTo>
                      <a:pt x="18424" y="14612"/>
                      <a:pt x="18424" y="14612"/>
                      <a:pt x="18424" y="14612"/>
                    </a:cubicBezTo>
                    <a:cubicBezTo>
                      <a:pt x="19059" y="13976"/>
                      <a:pt x="19059" y="13976"/>
                      <a:pt x="19059" y="13976"/>
                    </a:cubicBezTo>
                    <a:cubicBezTo>
                      <a:pt x="19059" y="13659"/>
                      <a:pt x="19059" y="13659"/>
                      <a:pt x="19059" y="13659"/>
                    </a:cubicBezTo>
                    <a:cubicBezTo>
                      <a:pt x="21282" y="13659"/>
                      <a:pt x="21282" y="13659"/>
                      <a:pt x="21282" y="13659"/>
                    </a:cubicBezTo>
                    <a:cubicBezTo>
                      <a:pt x="21600" y="13341"/>
                      <a:pt x="21600" y="13341"/>
                      <a:pt x="21600" y="13341"/>
                    </a:cubicBezTo>
                    <a:cubicBezTo>
                      <a:pt x="21600" y="11753"/>
                      <a:pt x="21600" y="11753"/>
                      <a:pt x="21600" y="11753"/>
                    </a:cubicBezTo>
                    <a:cubicBezTo>
                      <a:pt x="21600" y="11435"/>
                      <a:pt x="21600" y="11435"/>
                      <a:pt x="21600" y="11435"/>
                    </a:cubicBezTo>
                    <a:cubicBezTo>
                      <a:pt x="19376" y="10482"/>
                      <a:pt x="19376" y="10482"/>
                      <a:pt x="19376" y="10482"/>
                    </a:cubicBezTo>
                    <a:cubicBezTo>
                      <a:pt x="19376" y="10482"/>
                      <a:pt x="19376" y="10482"/>
                      <a:pt x="19376" y="10482"/>
                    </a:cubicBezTo>
                    <a:cubicBezTo>
                      <a:pt x="19376" y="9529"/>
                      <a:pt x="19376" y="9529"/>
                      <a:pt x="19376" y="9529"/>
                    </a:cubicBezTo>
                    <a:cubicBezTo>
                      <a:pt x="19376" y="9212"/>
                      <a:pt x="19376" y="9212"/>
                      <a:pt x="19376" y="9212"/>
                    </a:cubicBezTo>
                    <a:cubicBezTo>
                      <a:pt x="21282" y="7941"/>
                      <a:pt x="21282" y="7941"/>
                      <a:pt x="21282" y="7941"/>
                    </a:cubicBezTo>
                    <a:cubicBezTo>
                      <a:pt x="21282" y="7941"/>
                      <a:pt x="21282" y="7941"/>
                      <a:pt x="21282" y="7941"/>
                    </a:cubicBezTo>
                    <a:cubicBezTo>
                      <a:pt x="20647" y="6035"/>
                      <a:pt x="20647" y="6035"/>
                      <a:pt x="20647" y="6035"/>
                    </a:cubicBezTo>
                    <a:close/>
                    <a:moveTo>
                      <a:pt x="12071" y="13976"/>
                    </a:moveTo>
                    <a:cubicBezTo>
                      <a:pt x="10165" y="14929"/>
                      <a:pt x="7941" y="13976"/>
                      <a:pt x="7306" y="12071"/>
                    </a:cubicBezTo>
                    <a:cubicBezTo>
                      <a:pt x="6671" y="10165"/>
                      <a:pt x="7306" y="8259"/>
                      <a:pt x="9212" y="7306"/>
                    </a:cubicBezTo>
                    <a:cubicBezTo>
                      <a:pt x="11118" y="6671"/>
                      <a:pt x="13341" y="7624"/>
                      <a:pt x="13976" y="9529"/>
                    </a:cubicBezTo>
                    <a:cubicBezTo>
                      <a:pt x="14612" y="11435"/>
                      <a:pt x="13659" y="13341"/>
                      <a:pt x="12071" y="13976"/>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6" name="Shape 1136"/>
              <p:cNvSpPr/>
              <p:nvPr/>
            </p:nvSpPr>
            <p:spPr>
              <a:xfrm>
                <a:off x="1112797" y="5953373"/>
                <a:ext cx="417300" cy="413541"/>
              </a:xfrm>
              <a:custGeom>
                <a:avLst/>
                <a:gdLst/>
                <a:ahLst/>
                <a:cxnLst>
                  <a:cxn ang="0">
                    <a:pos x="wd2" y="hd2"/>
                  </a:cxn>
                  <a:cxn ang="5400000">
                    <a:pos x="wd2" y="hd2"/>
                  </a:cxn>
                  <a:cxn ang="10800000">
                    <a:pos x="wd2" y="hd2"/>
                  </a:cxn>
                  <a:cxn ang="16200000">
                    <a:pos x="wd2" y="hd2"/>
                  </a:cxn>
                </a:cxnLst>
                <a:rect l="0" t="0" r="r" b="b"/>
                <a:pathLst>
                  <a:path w="21600" h="21600" extrusionOk="0">
                    <a:moveTo>
                      <a:pt x="20463" y="5968"/>
                    </a:moveTo>
                    <a:cubicBezTo>
                      <a:pt x="17905" y="6253"/>
                      <a:pt x="17905" y="6253"/>
                      <a:pt x="17905" y="6253"/>
                    </a:cubicBezTo>
                    <a:cubicBezTo>
                      <a:pt x="17905" y="6253"/>
                      <a:pt x="17905" y="6253"/>
                      <a:pt x="17905" y="6253"/>
                    </a:cubicBezTo>
                    <a:cubicBezTo>
                      <a:pt x="17337" y="5400"/>
                      <a:pt x="17337" y="5400"/>
                      <a:pt x="17337" y="5400"/>
                    </a:cubicBezTo>
                    <a:cubicBezTo>
                      <a:pt x="17337" y="5116"/>
                      <a:pt x="17337" y="5116"/>
                      <a:pt x="17337" y="5116"/>
                    </a:cubicBezTo>
                    <a:cubicBezTo>
                      <a:pt x="18189" y="3126"/>
                      <a:pt x="18189" y="3126"/>
                      <a:pt x="18189" y="3126"/>
                    </a:cubicBezTo>
                    <a:cubicBezTo>
                      <a:pt x="18189" y="2842"/>
                      <a:pt x="18189" y="2842"/>
                      <a:pt x="18189" y="2842"/>
                    </a:cubicBezTo>
                    <a:cubicBezTo>
                      <a:pt x="16768" y="1705"/>
                      <a:pt x="16768" y="1705"/>
                      <a:pt x="16768" y="1705"/>
                    </a:cubicBezTo>
                    <a:cubicBezTo>
                      <a:pt x="16484" y="1705"/>
                      <a:pt x="16484" y="1705"/>
                      <a:pt x="16484" y="1705"/>
                    </a:cubicBezTo>
                    <a:cubicBezTo>
                      <a:pt x="14779" y="3126"/>
                      <a:pt x="14779" y="3126"/>
                      <a:pt x="14779" y="3126"/>
                    </a:cubicBezTo>
                    <a:cubicBezTo>
                      <a:pt x="14495" y="3126"/>
                      <a:pt x="14495" y="3126"/>
                      <a:pt x="14495" y="3126"/>
                    </a:cubicBezTo>
                    <a:cubicBezTo>
                      <a:pt x="13642" y="2842"/>
                      <a:pt x="13642" y="2842"/>
                      <a:pt x="13642" y="2842"/>
                    </a:cubicBezTo>
                    <a:cubicBezTo>
                      <a:pt x="13642" y="2842"/>
                      <a:pt x="13642" y="2842"/>
                      <a:pt x="13642" y="2842"/>
                    </a:cubicBezTo>
                    <a:cubicBezTo>
                      <a:pt x="13358" y="284"/>
                      <a:pt x="13358" y="284"/>
                      <a:pt x="13358" y="284"/>
                    </a:cubicBezTo>
                    <a:cubicBezTo>
                      <a:pt x="13358" y="284"/>
                      <a:pt x="13358" y="284"/>
                      <a:pt x="13358" y="284"/>
                    </a:cubicBezTo>
                    <a:cubicBezTo>
                      <a:pt x="11368" y="0"/>
                      <a:pt x="11368" y="0"/>
                      <a:pt x="11368" y="0"/>
                    </a:cubicBezTo>
                    <a:cubicBezTo>
                      <a:pt x="11368" y="0"/>
                      <a:pt x="11368" y="0"/>
                      <a:pt x="11368" y="0"/>
                    </a:cubicBezTo>
                    <a:cubicBezTo>
                      <a:pt x="10516" y="2274"/>
                      <a:pt x="10516" y="2274"/>
                      <a:pt x="10516" y="2274"/>
                    </a:cubicBezTo>
                    <a:cubicBezTo>
                      <a:pt x="10232" y="2274"/>
                      <a:pt x="10232" y="2274"/>
                      <a:pt x="10232" y="2274"/>
                    </a:cubicBezTo>
                    <a:cubicBezTo>
                      <a:pt x="9379" y="2558"/>
                      <a:pt x="9379" y="2558"/>
                      <a:pt x="9379" y="2558"/>
                    </a:cubicBezTo>
                    <a:cubicBezTo>
                      <a:pt x="9095" y="2558"/>
                      <a:pt x="9095" y="2558"/>
                      <a:pt x="9095" y="2558"/>
                    </a:cubicBezTo>
                    <a:cubicBezTo>
                      <a:pt x="7674" y="568"/>
                      <a:pt x="7674" y="568"/>
                      <a:pt x="7674" y="568"/>
                    </a:cubicBezTo>
                    <a:cubicBezTo>
                      <a:pt x="7674" y="568"/>
                      <a:pt x="7674" y="568"/>
                      <a:pt x="7674" y="568"/>
                    </a:cubicBezTo>
                    <a:cubicBezTo>
                      <a:pt x="5968" y="1137"/>
                      <a:pt x="5968" y="1137"/>
                      <a:pt x="5968" y="1137"/>
                    </a:cubicBezTo>
                    <a:cubicBezTo>
                      <a:pt x="5968" y="1421"/>
                      <a:pt x="5968" y="1421"/>
                      <a:pt x="5968" y="1421"/>
                    </a:cubicBezTo>
                    <a:cubicBezTo>
                      <a:pt x="6253" y="3695"/>
                      <a:pt x="6253" y="3695"/>
                      <a:pt x="6253" y="3695"/>
                    </a:cubicBezTo>
                    <a:cubicBezTo>
                      <a:pt x="5968" y="3695"/>
                      <a:pt x="5968" y="3695"/>
                      <a:pt x="5968" y="3695"/>
                    </a:cubicBezTo>
                    <a:cubicBezTo>
                      <a:pt x="5400" y="4263"/>
                      <a:pt x="5400" y="4263"/>
                      <a:pt x="5400" y="4263"/>
                    </a:cubicBezTo>
                    <a:cubicBezTo>
                      <a:pt x="5116" y="4263"/>
                      <a:pt x="5116" y="4263"/>
                      <a:pt x="5116" y="4263"/>
                    </a:cubicBezTo>
                    <a:cubicBezTo>
                      <a:pt x="3126" y="3411"/>
                      <a:pt x="3126" y="3411"/>
                      <a:pt x="3126" y="3411"/>
                    </a:cubicBezTo>
                    <a:cubicBezTo>
                      <a:pt x="2842" y="3411"/>
                      <a:pt x="2842" y="3411"/>
                      <a:pt x="2842" y="3411"/>
                    </a:cubicBezTo>
                    <a:cubicBezTo>
                      <a:pt x="1705" y="4832"/>
                      <a:pt x="1705" y="4832"/>
                      <a:pt x="1705" y="4832"/>
                    </a:cubicBezTo>
                    <a:cubicBezTo>
                      <a:pt x="1705" y="5116"/>
                      <a:pt x="1705" y="5116"/>
                      <a:pt x="1705" y="5116"/>
                    </a:cubicBezTo>
                    <a:cubicBezTo>
                      <a:pt x="3126" y="6821"/>
                      <a:pt x="3126" y="6821"/>
                      <a:pt x="3126" y="6821"/>
                    </a:cubicBezTo>
                    <a:cubicBezTo>
                      <a:pt x="3126" y="7105"/>
                      <a:pt x="3126" y="7105"/>
                      <a:pt x="3126" y="7105"/>
                    </a:cubicBezTo>
                    <a:cubicBezTo>
                      <a:pt x="2842" y="7958"/>
                      <a:pt x="2842" y="7958"/>
                      <a:pt x="2842" y="7958"/>
                    </a:cubicBezTo>
                    <a:cubicBezTo>
                      <a:pt x="2558" y="7958"/>
                      <a:pt x="2558" y="7958"/>
                      <a:pt x="2558" y="7958"/>
                    </a:cubicBezTo>
                    <a:cubicBezTo>
                      <a:pt x="284" y="8242"/>
                      <a:pt x="284" y="8242"/>
                      <a:pt x="284" y="8242"/>
                    </a:cubicBezTo>
                    <a:cubicBezTo>
                      <a:pt x="284" y="8242"/>
                      <a:pt x="284" y="8242"/>
                      <a:pt x="284" y="8242"/>
                    </a:cubicBezTo>
                    <a:cubicBezTo>
                      <a:pt x="0" y="10232"/>
                      <a:pt x="0" y="10232"/>
                      <a:pt x="0" y="10232"/>
                    </a:cubicBezTo>
                    <a:cubicBezTo>
                      <a:pt x="0" y="10232"/>
                      <a:pt x="0" y="10232"/>
                      <a:pt x="0" y="10232"/>
                    </a:cubicBezTo>
                    <a:cubicBezTo>
                      <a:pt x="2274" y="11084"/>
                      <a:pt x="2274" y="11084"/>
                      <a:pt x="2274" y="11084"/>
                    </a:cubicBezTo>
                    <a:cubicBezTo>
                      <a:pt x="2274" y="11368"/>
                      <a:pt x="2274" y="11368"/>
                      <a:pt x="2274" y="11368"/>
                    </a:cubicBezTo>
                    <a:cubicBezTo>
                      <a:pt x="2558" y="12221"/>
                      <a:pt x="2558" y="12221"/>
                      <a:pt x="2558" y="12221"/>
                    </a:cubicBezTo>
                    <a:cubicBezTo>
                      <a:pt x="2274" y="12505"/>
                      <a:pt x="2274" y="12505"/>
                      <a:pt x="2274" y="12505"/>
                    </a:cubicBezTo>
                    <a:cubicBezTo>
                      <a:pt x="568" y="13926"/>
                      <a:pt x="568" y="13926"/>
                      <a:pt x="568" y="13926"/>
                    </a:cubicBezTo>
                    <a:cubicBezTo>
                      <a:pt x="284" y="13926"/>
                      <a:pt x="284" y="13926"/>
                      <a:pt x="284" y="13926"/>
                    </a:cubicBezTo>
                    <a:cubicBezTo>
                      <a:pt x="1137" y="15632"/>
                      <a:pt x="1137" y="15632"/>
                      <a:pt x="1137" y="15632"/>
                    </a:cubicBezTo>
                    <a:cubicBezTo>
                      <a:pt x="1137" y="15632"/>
                      <a:pt x="1137" y="15632"/>
                      <a:pt x="1137" y="15632"/>
                    </a:cubicBezTo>
                    <a:cubicBezTo>
                      <a:pt x="3695" y="15347"/>
                      <a:pt x="3695" y="15347"/>
                      <a:pt x="3695" y="15347"/>
                    </a:cubicBezTo>
                    <a:cubicBezTo>
                      <a:pt x="3695" y="15632"/>
                      <a:pt x="3695" y="15632"/>
                      <a:pt x="3695" y="15632"/>
                    </a:cubicBezTo>
                    <a:cubicBezTo>
                      <a:pt x="4263" y="16200"/>
                      <a:pt x="4263" y="16200"/>
                      <a:pt x="4263" y="16200"/>
                    </a:cubicBezTo>
                    <a:cubicBezTo>
                      <a:pt x="4263" y="16484"/>
                      <a:pt x="4263" y="16484"/>
                      <a:pt x="4263" y="16484"/>
                    </a:cubicBezTo>
                    <a:cubicBezTo>
                      <a:pt x="3411" y="18474"/>
                      <a:pt x="3411" y="18474"/>
                      <a:pt x="3411" y="18474"/>
                    </a:cubicBezTo>
                    <a:cubicBezTo>
                      <a:pt x="3411" y="18758"/>
                      <a:pt x="3411" y="18758"/>
                      <a:pt x="3411" y="18758"/>
                    </a:cubicBezTo>
                    <a:cubicBezTo>
                      <a:pt x="4832" y="19895"/>
                      <a:pt x="4832" y="19895"/>
                      <a:pt x="4832" y="19895"/>
                    </a:cubicBezTo>
                    <a:cubicBezTo>
                      <a:pt x="4832" y="19895"/>
                      <a:pt x="4832" y="19895"/>
                      <a:pt x="4832" y="19895"/>
                    </a:cubicBezTo>
                    <a:cubicBezTo>
                      <a:pt x="6821" y="18474"/>
                      <a:pt x="6821" y="18474"/>
                      <a:pt x="6821" y="18474"/>
                    </a:cubicBezTo>
                    <a:cubicBezTo>
                      <a:pt x="7105" y="18474"/>
                      <a:pt x="7105" y="18474"/>
                      <a:pt x="7105" y="18474"/>
                    </a:cubicBezTo>
                    <a:cubicBezTo>
                      <a:pt x="7958" y="18758"/>
                      <a:pt x="7958" y="18758"/>
                      <a:pt x="7958" y="18758"/>
                    </a:cubicBezTo>
                    <a:cubicBezTo>
                      <a:pt x="7958" y="19042"/>
                      <a:pt x="7958" y="19042"/>
                      <a:pt x="7958" y="19042"/>
                    </a:cubicBezTo>
                    <a:cubicBezTo>
                      <a:pt x="8242" y="21316"/>
                      <a:pt x="8242" y="21316"/>
                      <a:pt x="8242" y="21316"/>
                    </a:cubicBezTo>
                    <a:cubicBezTo>
                      <a:pt x="8242" y="21316"/>
                      <a:pt x="8242" y="21316"/>
                      <a:pt x="8242" y="21316"/>
                    </a:cubicBezTo>
                    <a:cubicBezTo>
                      <a:pt x="10232" y="21600"/>
                      <a:pt x="10232" y="21600"/>
                      <a:pt x="10232" y="21600"/>
                    </a:cubicBezTo>
                    <a:cubicBezTo>
                      <a:pt x="10232" y="21600"/>
                      <a:pt x="10232" y="21600"/>
                      <a:pt x="10232" y="21600"/>
                    </a:cubicBezTo>
                    <a:cubicBezTo>
                      <a:pt x="11084" y="19326"/>
                      <a:pt x="11084" y="19326"/>
                      <a:pt x="11084" y="19326"/>
                    </a:cubicBezTo>
                    <a:cubicBezTo>
                      <a:pt x="11368" y="19326"/>
                      <a:pt x="11368" y="19326"/>
                      <a:pt x="11368" y="19326"/>
                    </a:cubicBezTo>
                    <a:cubicBezTo>
                      <a:pt x="12221" y="19042"/>
                      <a:pt x="12221" y="19042"/>
                      <a:pt x="12221" y="19042"/>
                    </a:cubicBezTo>
                    <a:cubicBezTo>
                      <a:pt x="12221" y="19326"/>
                      <a:pt x="12221" y="19326"/>
                      <a:pt x="12221" y="19326"/>
                    </a:cubicBezTo>
                    <a:cubicBezTo>
                      <a:pt x="13642" y="21032"/>
                      <a:pt x="13642" y="21032"/>
                      <a:pt x="13642" y="21032"/>
                    </a:cubicBezTo>
                    <a:cubicBezTo>
                      <a:pt x="13926" y="21316"/>
                      <a:pt x="13926" y="21316"/>
                      <a:pt x="13926" y="21316"/>
                    </a:cubicBezTo>
                    <a:cubicBezTo>
                      <a:pt x="15632" y="20463"/>
                      <a:pt x="15632" y="20463"/>
                      <a:pt x="15632" y="20463"/>
                    </a:cubicBezTo>
                    <a:cubicBezTo>
                      <a:pt x="15632" y="20463"/>
                      <a:pt x="15632" y="20463"/>
                      <a:pt x="15632" y="20463"/>
                    </a:cubicBezTo>
                    <a:cubicBezTo>
                      <a:pt x="15347" y="17905"/>
                      <a:pt x="15347" y="17905"/>
                      <a:pt x="15347" y="17905"/>
                    </a:cubicBezTo>
                    <a:cubicBezTo>
                      <a:pt x="15347" y="17905"/>
                      <a:pt x="15347" y="17905"/>
                      <a:pt x="15347" y="17905"/>
                    </a:cubicBezTo>
                    <a:cubicBezTo>
                      <a:pt x="16200" y="17337"/>
                      <a:pt x="16200" y="17337"/>
                      <a:pt x="16200" y="17337"/>
                    </a:cubicBezTo>
                    <a:cubicBezTo>
                      <a:pt x="16484" y="17337"/>
                      <a:pt x="16484" y="17337"/>
                      <a:pt x="16484" y="17337"/>
                    </a:cubicBezTo>
                    <a:cubicBezTo>
                      <a:pt x="18474" y="18189"/>
                      <a:pt x="18474" y="18189"/>
                      <a:pt x="18474" y="18189"/>
                    </a:cubicBezTo>
                    <a:cubicBezTo>
                      <a:pt x="18758" y="18189"/>
                      <a:pt x="18758" y="18189"/>
                      <a:pt x="18758" y="18189"/>
                    </a:cubicBezTo>
                    <a:cubicBezTo>
                      <a:pt x="19895" y="16768"/>
                      <a:pt x="19895" y="16768"/>
                      <a:pt x="19895" y="16768"/>
                    </a:cubicBezTo>
                    <a:cubicBezTo>
                      <a:pt x="19895" y="16768"/>
                      <a:pt x="19895" y="16768"/>
                      <a:pt x="19895" y="16768"/>
                    </a:cubicBezTo>
                    <a:cubicBezTo>
                      <a:pt x="18474" y="14779"/>
                      <a:pt x="18474" y="14779"/>
                      <a:pt x="18474" y="14779"/>
                    </a:cubicBezTo>
                    <a:cubicBezTo>
                      <a:pt x="18474" y="14495"/>
                      <a:pt x="18474" y="14495"/>
                      <a:pt x="18474" y="14495"/>
                    </a:cubicBezTo>
                    <a:cubicBezTo>
                      <a:pt x="18758" y="13642"/>
                      <a:pt x="18758" y="13642"/>
                      <a:pt x="18758" y="13642"/>
                    </a:cubicBezTo>
                    <a:cubicBezTo>
                      <a:pt x="18758" y="13642"/>
                      <a:pt x="18758" y="13642"/>
                      <a:pt x="18758" y="13642"/>
                    </a:cubicBezTo>
                    <a:cubicBezTo>
                      <a:pt x="21316" y="13358"/>
                      <a:pt x="21316" y="13358"/>
                      <a:pt x="21316" y="13358"/>
                    </a:cubicBezTo>
                    <a:cubicBezTo>
                      <a:pt x="21316" y="13358"/>
                      <a:pt x="21316" y="13358"/>
                      <a:pt x="21316" y="13358"/>
                    </a:cubicBezTo>
                    <a:cubicBezTo>
                      <a:pt x="21600" y="11368"/>
                      <a:pt x="21600" y="11368"/>
                      <a:pt x="21600" y="11368"/>
                    </a:cubicBezTo>
                    <a:cubicBezTo>
                      <a:pt x="21600" y="11368"/>
                      <a:pt x="21600" y="11368"/>
                      <a:pt x="21600" y="11368"/>
                    </a:cubicBezTo>
                    <a:cubicBezTo>
                      <a:pt x="19326" y="10516"/>
                      <a:pt x="19326" y="10516"/>
                      <a:pt x="19326" y="10516"/>
                    </a:cubicBezTo>
                    <a:cubicBezTo>
                      <a:pt x="19326" y="10232"/>
                      <a:pt x="19326" y="10232"/>
                      <a:pt x="19326" y="10232"/>
                    </a:cubicBezTo>
                    <a:cubicBezTo>
                      <a:pt x="19042" y="9379"/>
                      <a:pt x="19042" y="9379"/>
                      <a:pt x="19042" y="9379"/>
                    </a:cubicBezTo>
                    <a:cubicBezTo>
                      <a:pt x="19042" y="9379"/>
                      <a:pt x="19042" y="9379"/>
                      <a:pt x="19042" y="9379"/>
                    </a:cubicBezTo>
                    <a:cubicBezTo>
                      <a:pt x="21032" y="7958"/>
                      <a:pt x="21032" y="7958"/>
                      <a:pt x="21032" y="7958"/>
                    </a:cubicBezTo>
                    <a:cubicBezTo>
                      <a:pt x="21032" y="7674"/>
                      <a:pt x="21032" y="7674"/>
                      <a:pt x="21032" y="7674"/>
                    </a:cubicBezTo>
                    <a:cubicBezTo>
                      <a:pt x="20463" y="5968"/>
                      <a:pt x="20463" y="5968"/>
                      <a:pt x="20463" y="5968"/>
                    </a:cubicBezTo>
                    <a:close/>
                    <a:moveTo>
                      <a:pt x="11653" y="13926"/>
                    </a:moveTo>
                    <a:cubicBezTo>
                      <a:pt x="9947" y="14779"/>
                      <a:pt x="7958" y="13926"/>
                      <a:pt x="7105" y="11937"/>
                    </a:cubicBezTo>
                    <a:cubicBezTo>
                      <a:pt x="6253" y="10232"/>
                      <a:pt x="7389" y="7958"/>
                      <a:pt x="9095" y="7389"/>
                    </a:cubicBezTo>
                    <a:cubicBezTo>
                      <a:pt x="11084" y="6537"/>
                      <a:pt x="13074" y="7389"/>
                      <a:pt x="13642" y="9379"/>
                    </a:cubicBezTo>
                    <a:cubicBezTo>
                      <a:pt x="14495" y="11084"/>
                      <a:pt x="13642" y="13358"/>
                      <a:pt x="11653" y="13926"/>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7" name="Shape 1137"/>
              <p:cNvSpPr/>
              <p:nvPr/>
            </p:nvSpPr>
            <p:spPr>
              <a:xfrm>
                <a:off x="1966192" y="8881985"/>
                <a:ext cx="372186" cy="372187"/>
              </a:xfrm>
              <a:custGeom>
                <a:avLst/>
                <a:gdLst/>
                <a:ahLst/>
                <a:cxnLst>
                  <a:cxn ang="0">
                    <a:pos x="wd2" y="hd2"/>
                  </a:cxn>
                  <a:cxn ang="5400000">
                    <a:pos x="wd2" y="hd2"/>
                  </a:cxn>
                  <a:cxn ang="10800000">
                    <a:pos x="wd2" y="hd2"/>
                  </a:cxn>
                  <a:cxn ang="16200000">
                    <a:pos x="wd2" y="hd2"/>
                  </a:cxn>
                </a:cxnLst>
                <a:rect l="0" t="0" r="r" b="b"/>
                <a:pathLst>
                  <a:path w="21600" h="21600" extrusionOk="0">
                    <a:moveTo>
                      <a:pt x="20329" y="5718"/>
                    </a:moveTo>
                    <a:cubicBezTo>
                      <a:pt x="18106" y="6035"/>
                      <a:pt x="18106" y="6035"/>
                      <a:pt x="18106" y="6035"/>
                    </a:cubicBezTo>
                    <a:cubicBezTo>
                      <a:pt x="18106" y="6035"/>
                      <a:pt x="18106" y="6035"/>
                      <a:pt x="18106" y="6035"/>
                    </a:cubicBezTo>
                    <a:cubicBezTo>
                      <a:pt x="17471" y="5400"/>
                      <a:pt x="17471" y="5400"/>
                      <a:pt x="17471" y="5400"/>
                    </a:cubicBezTo>
                    <a:cubicBezTo>
                      <a:pt x="17471" y="5082"/>
                      <a:pt x="17471" y="5082"/>
                      <a:pt x="17471" y="5082"/>
                    </a:cubicBezTo>
                    <a:cubicBezTo>
                      <a:pt x="18424" y="2859"/>
                      <a:pt x="18424" y="2859"/>
                      <a:pt x="18424" y="2859"/>
                    </a:cubicBezTo>
                    <a:cubicBezTo>
                      <a:pt x="18424" y="2859"/>
                      <a:pt x="18424" y="2859"/>
                      <a:pt x="18424" y="2859"/>
                    </a:cubicBezTo>
                    <a:cubicBezTo>
                      <a:pt x="16835" y="1588"/>
                      <a:pt x="16835" y="1588"/>
                      <a:pt x="16835" y="1588"/>
                    </a:cubicBezTo>
                    <a:cubicBezTo>
                      <a:pt x="16835" y="1588"/>
                      <a:pt x="16835" y="1588"/>
                      <a:pt x="16835" y="1588"/>
                    </a:cubicBezTo>
                    <a:cubicBezTo>
                      <a:pt x="14929" y="3176"/>
                      <a:pt x="14929" y="3176"/>
                      <a:pt x="14929" y="3176"/>
                    </a:cubicBezTo>
                    <a:cubicBezTo>
                      <a:pt x="14612" y="3176"/>
                      <a:pt x="14612" y="3176"/>
                      <a:pt x="14612" y="3176"/>
                    </a:cubicBezTo>
                    <a:cubicBezTo>
                      <a:pt x="13976" y="2859"/>
                      <a:pt x="13976" y="2859"/>
                      <a:pt x="13976" y="2859"/>
                    </a:cubicBezTo>
                    <a:cubicBezTo>
                      <a:pt x="13659" y="2541"/>
                      <a:pt x="13659" y="2541"/>
                      <a:pt x="13659" y="2541"/>
                    </a:cubicBezTo>
                    <a:cubicBezTo>
                      <a:pt x="13659" y="318"/>
                      <a:pt x="13659" y="318"/>
                      <a:pt x="13659" y="318"/>
                    </a:cubicBezTo>
                    <a:cubicBezTo>
                      <a:pt x="13341" y="318"/>
                      <a:pt x="13341" y="318"/>
                      <a:pt x="13341" y="318"/>
                    </a:cubicBezTo>
                    <a:cubicBezTo>
                      <a:pt x="11435" y="0"/>
                      <a:pt x="11435" y="0"/>
                      <a:pt x="11435" y="0"/>
                    </a:cubicBezTo>
                    <a:cubicBezTo>
                      <a:pt x="11435" y="0"/>
                      <a:pt x="11435" y="0"/>
                      <a:pt x="11435" y="0"/>
                    </a:cubicBezTo>
                    <a:cubicBezTo>
                      <a:pt x="10482" y="2224"/>
                      <a:pt x="10482" y="2224"/>
                      <a:pt x="10482" y="2224"/>
                    </a:cubicBezTo>
                    <a:cubicBezTo>
                      <a:pt x="10482" y="2224"/>
                      <a:pt x="10482" y="2224"/>
                      <a:pt x="10482" y="2224"/>
                    </a:cubicBezTo>
                    <a:cubicBezTo>
                      <a:pt x="9529" y="2224"/>
                      <a:pt x="9529" y="2224"/>
                      <a:pt x="9529" y="2224"/>
                    </a:cubicBezTo>
                    <a:cubicBezTo>
                      <a:pt x="9212" y="2224"/>
                      <a:pt x="9212" y="2224"/>
                      <a:pt x="9212" y="2224"/>
                    </a:cubicBezTo>
                    <a:cubicBezTo>
                      <a:pt x="7941" y="318"/>
                      <a:pt x="7941" y="318"/>
                      <a:pt x="7941" y="318"/>
                    </a:cubicBezTo>
                    <a:cubicBezTo>
                      <a:pt x="7941" y="318"/>
                      <a:pt x="7941" y="318"/>
                      <a:pt x="7941" y="318"/>
                    </a:cubicBezTo>
                    <a:cubicBezTo>
                      <a:pt x="6035" y="953"/>
                      <a:pt x="6035" y="953"/>
                      <a:pt x="6035" y="953"/>
                    </a:cubicBezTo>
                    <a:cubicBezTo>
                      <a:pt x="6035" y="1271"/>
                      <a:pt x="6035" y="1271"/>
                      <a:pt x="6035" y="1271"/>
                    </a:cubicBezTo>
                    <a:cubicBezTo>
                      <a:pt x="6353" y="3494"/>
                      <a:pt x="6353" y="3494"/>
                      <a:pt x="6353" y="3494"/>
                    </a:cubicBezTo>
                    <a:cubicBezTo>
                      <a:pt x="6353" y="3494"/>
                      <a:pt x="6353" y="3494"/>
                      <a:pt x="6353" y="3494"/>
                    </a:cubicBezTo>
                    <a:cubicBezTo>
                      <a:pt x="5400" y="4129"/>
                      <a:pt x="5400" y="4129"/>
                      <a:pt x="5400" y="4129"/>
                    </a:cubicBezTo>
                    <a:cubicBezTo>
                      <a:pt x="5400" y="4129"/>
                      <a:pt x="5400" y="4129"/>
                      <a:pt x="5400" y="4129"/>
                    </a:cubicBezTo>
                    <a:cubicBezTo>
                      <a:pt x="3176" y="3176"/>
                      <a:pt x="3176" y="3176"/>
                      <a:pt x="3176" y="3176"/>
                    </a:cubicBezTo>
                    <a:cubicBezTo>
                      <a:pt x="3176" y="3176"/>
                      <a:pt x="3176" y="3176"/>
                      <a:pt x="3176" y="3176"/>
                    </a:cubicBezTo>
                    <a:cubicBezTo>
                      <a:pt x="1906" y="4765"/>
                      <a:pt x="1906" y="4765"/>
                      <a:pt x="1906" y="4765"/>
                    </a:cubicBezTo>
                    <a:cubicBezTo>
                      <a:pt x="1906" y="5082"/>
                      <a:pt x="1906" y="5082"/>
                      <a:pt x="1906" y="5082"/>
                    </a:cubicBezTo>
                    <a:cubicBezTo>
                      <a:pt x="3176" y="6671"/>
                      <a:pt x="3176" y="6671"/>
                      <a:pt x="3176" y="6671"/>
                    </a:cubicBezTo>
                    <a:cubicBezTo>
                      <a:pt x="3176" y="6988"/>
                      <a:pt x="3176" y="6988"/>
                      <a:pt x="3176" y="6988"/>
                    </a:cubicBezTo>
                    <a:cubicBezTo>
                      <a:pt x="2859" y="7941"/>
                      <a:pt x="2859" y="7941"/>
                      <a:pt x="2859" y="7941"/>
                    </a:cubicBezTo>
                    <a:cubicBezTo>
                      <a:pt x="2859" y="7941"/>
                      <a:pt x="2859" y="7941"/>
                      <a:pt x="2859" y="7941"/>
                    </a:cubicBezTo>
                    <a:cubicBezTo>
                      <a:pt x="635" y="8259"/>
                      <a:pt x="635" y="8259"/>
                      <a:pt x="635" y="8259"/>
                    </a:cubicBezTo>
                    <a:cubicBezTo>
                      <a:pt x="318" y="8259"/>
                      <a:pt x="318" y="8259"/>
                      <a:pt x="318" y="8259"/>
                    </a:cubicBezTo>
                    <a:cubicBezTo>
                      <a:pt x="0" y="10165"/>
                      <a:pt x="0" y="10165"/>
                      <a:pt x="0" y="10165"/>
                    </a:cubicBezTo>
                    <a:cubicBezTo>
                      <a:pt x="318" y="10165"/>
                      <a:pt x="318" y="10165"/>
                      <a:pt x="318" y="10165"/>
                    </a:cubicBezTo>
                    <a:cubicBezTo>
                      <a:pt x="2224" y="11118"/>
                      <a:pt x="2224" y="11118"/>
                      <a:pt x="2224" y="11118"/>
                    </a:cubicBezTo>
                    <a:cubicBezTo>
                      <a:pt x="2541" y="11118"/>
                      <a:pt x="2541" y="11118"/>
                      <a:pt x="2541" y="11118"/>
                    </a:cubicBezTo>
                    <a:cubicBezTo>
                      <a:pt x="2541" y="12071"/>
                      <a:pt x="2541" y="12071"/>
                      <a:pt x="2541" y="12071"/>
                    </a:cubicBezTo>
                    <a:cubicBezTo>
                      <a:pt x="2541" y="12388"/>
                      <a:pt x="2541" y="12388"/>
                      <a:pt x="2541" y="12388"/>
                    </a:cubicBezTo>
                    <a:cubicBezTo>
                      <a:pt x="635" y="13659"/>
                      <a:pt x="635" y="13659"/>
                      <a:pt x="635" y="13659"/>
                    </a:cubicBezTo>
                    <a:cubicBezTo>
                      <a:pt x="635" y="13976"/>
                      <a:pt x="635" y="13976"/>
                      <a:pt x="635" y="13976"/>
                    </a:cubicBezTo>
                    <a:cubicBezTo>
                      <a:pt x="1271" y="15565"/>
                      <a:pt x="1271" y="15565"/>
                      <a:pt x="1271" y="15565"/>
                    </a:cubicBezTo>
                    <a:cubicBezTo>
                      <a:pt x="1271" y="15565"/>
                      <a:pt x="1271" y="15565"/>
                      <a:pt x="1271" y="15565"/>
                    </a:cubicBezTo>
                    <a:cubicBezTo>
                      <a:pt x="3812" y="15247"/>
                      <a:pt x="3812" y="15247"/>
                      <a:pt x="3812" y="15247"/>
                    </a:cubicBezTo>
                    <a:cubicBezTo>
                      <a:pt x="3812" y="15247"/>
                      <a:pt x="3812" y="15247"/>
                      <a:pt x="3812" y="15247"/>
                    </a:cubicBezTo>
                    <a:cubicBezTo>
                      <a:pt x="4447" y="16200"/>
                      <a:pt x="4447" y="16200"/>
                      <a:pt x="4447" y="16200"/>
                    </a:cubicBezTo>
                    <a:cubicBezTo>
                      <a:pt x="4447" y="16200"/>
                      <a:pt x="4447" y="16200"/>
                      <a:pt x="4447" y="16200"/>
                    </a:cubicBezTo>
                    <a:cubicBezTo>
                      <a:pt x="3494" y="18424"/>
                      <a:pt x="3494" y="18424"/>
                      <a:pt x="3494" y="18424"/>
                    </a:cubicBezTo>
                    <a:cubicBezTo>
                      <a:pt x="3494" y="18741"/>
                      <a:pt x="3494" y="18741"/>
                      <a:pt x="3494" y="18741"/>
                    </a:cubicBezTo>
                    <a:cubicBezTo>
                      <a:pt x="5082" y="19694"/>
                      <a:pt x="5082" y="19694"/>
                      <a:pt x="5082" y="19694"/>
                    </a:cubicBezTo>
                    <a:cubicBezTo>
                      <a:pt x="5082" y="19694"/>
                      <a:pt x="5082" y="19694"/>
                      <a:pt x="5082" y="19694"/>
                    </a:cubicBezTo>
                    <a:cubicBezTo>
                      <a:pt x="6988" y="18424"/>
                      <a:pt x="6988" y="18424"/>
                      <a:pt x="6988" y="18424"/>
                    </a:cubicBezTo>
                    <a:cubicBezTo>
                      <a:pt x="6988" y="18424"/>
                      <a:pt x="6988" y="18424"/>
                      <a:pt x="6988" y="18424"/>
                    </a:cubicBezTo>
                    <a:cubicBezTo>
                      <a:pt x="7941" y="18741"/>
                      <a:pt x="7941" y="18741"/>
                      <a:pt x="7941" y="18741"/>
                    </a:cubicBezTo>
                    <a:cubicBezTo>
                      <a:pt x="7941" y="18741"/>
                      <a:pt x="7941" y="18741"/>
                      <a:pt x="7941" y="18741"/>
                    </a:cubicBezTo>
                    <a:cubicBezTo>
                      <a:pt x="8259" y="21282"/>
                      <a:pt x="8259" y="21282"/>
                      <a:pt x="8259" y="21282"/>
                    </a:cubicBezTo>
                    <a:cubicBezTo>
                      <a:pt x="8259" y="21282"/>
                      <a:pt x="8259" y="21282"/>
                      <a:pt x="8259" y="21282"/>
                    </a:cubicBezTo>
                    <a:cubicBezTo>
                      <a:pt x="10165" y="21600"/>
                      <a:pt x="10165" y="21600"/>
                      <a:pt x="10165" y="21600"/>
                    </a:cubicBezTo>
                    <a:cubicBezTo>
                      <a:pt x="10482" y="21600"/>
                      <a:pt x="10482" y="21600"/>
                      <a:pt x="10482" y="21600"/>
                    </a:cubicBezTo>
                    <a:cubicBezTo>
                      <a:pt x="11435" y="19376"/>
                      <a:pt x="11435" y="19376"/>
                      <a:pt x="11435" y="19376"/>
                    </a:cubicBezTo>
                    <a:cubicBezTo>
                      <a:pt x="11435" y="19059"/>
                      <a:pt x="11435" y="19059"/>
                      <a:pt x="11435" y="19059"/>
                    </a:cubicBezTo>
                    <a:cubicBezTo>
                      <a:pt x="12388" y="19059"/>
                      <a:pt x="12388" y="19059"/>
                      <a:pt x="12388" y="19059"/>
                    </a:cubicBezTo>
                    <a:cubicBezTo>
                      <a:pt x="12388" y="19059"/>
                      <a:pt x="12388" y="19059"/>
                      <a:pt x="12388" y="19059"/>
                    </a:cubicBezTo>
                    <a:cubicBezTo>
                      <a:pt x="13976" y="20965"/>
                      <a:pt x="13976" y="20965"/>
                      <a:pt x="13976" y="20965"/>
                    </a:cubicBezTo>
                    <a:cubicBezTo>
                      <a:pt x="13976" y="20965"/>
                      <a:pt x="13976" y="20965"/>
                      <a:pt x="13976" y="20965"/>
                    </a:cubicBezTo>
                    <a:cubicBezTo>
                      <a:pt x="15882" y="20329"/>
                      <a:pt x="15882" y="20329"/>
                      <a:pt x="15882" y="20329"/>
                    </a:cubicBezTo>
                    <a:cubicBezTo>
                      <a:pt x="15882" y="20329"/>
                      <a:pt x="15882" y="20329"/>
                      <a:pt x="15882" y="20329"/>
                    </a:cubicBezTo>
                    <a:cubicBezTo>
                      <a:pt x="15565" y="17788"/>
                      <a:pt x="15565" y="17788"/>
                      <a:pt x="15565" y="17788"/>
                    </a:cubicBezTo>
                    <a:cubicBezTo>
                      <a:pt x="15565" y="17788"/>
                      <a:pt x="15565" y="17788"/>
                      <a:pt x="15565" y="17788"/>
                    </a:cubicBezTo>
                    <a:cubicBezTo>
                      <a:pt x="16518" y="17153"/>
                      <a:pt x="16518" y="17153"/>
                      <a:pt x="16518" y="17153"/>
                    </a:cubicBezTo>
                    <a:cubicBezTo>
                      <a:pt x="16518" y="17153"/>
                      <a:pt x="16518" y="17153"/>
                      <a:pt x="16518" y="17153"/>
                    </a:cubicBezTo>
                    <a:cubicBezTo>
                      <a:pt x="18741" y="18106"/>
                      <a:pt x="18741" y="18106"/>
                      <a:pt x="18741" y="18106"/>
                    </a:cubicBezTo>
                    <a:cubicBezTo>
                      <a:pt x="18741" y="18106"/>
                      <a:pt x="18741" y="18106"/>
                      <a:pt x="18741" y="18106"/>
                    </a:cubicBezTo>
                    <a:cubicBezTo>
                      <a:pt x="20012" y="16518"/>
                      <a:pt x="20012" y="16518"/>
                      <a:pt x="20012" y="16518"/>
                    </a:cubicBezTo>
                    <a:cubicBezTo>
                      <a:pt x="20012" y="16518"/>
                      <a:pt x="20012" y="16518"/>
                      <a:pt x="20012" y="16518"/>
                    </a:cubicBezTo>
                    <a:cubicBezTo>
                      <a:pt x="18424" y="14612"/>
                      <a:pt x="18424" y="14612"/>
                      <a:pt x="18424" y="14612"/>
                    </a:cubicBezTo>
                    <a:cubicBezTo>
                      <a:pt x="18424" y="14612"/>
                      <a:pt x="18424" y="14612"/>
                      <a:pt x="18424" y="14612"/>
                    </a:cubicBezTo>
                    <a:cubicBezTo>
                      <a:pt x="18741" y="13659"/>
                      <a:pt x="18741" y="13659"/>
                      <a:pt x="18741" y="13659"/>
                    </a:cubicBezTo>
                    <a:cubicBezTo>
                      <a:pt x="19059" y="13659"/>
                      <a:pt x="19059" y="13659"/>
                      <a:pt x="19059" y="13659"/>
                    </a:cubicBezTo>
                    <a:cubicBezTo>
                      <a:pt x="21282" y="13341"/>
                      <a:pt x="21282" y="13341"/>
                      <a:pt x="21282" y="13341"/>
                    </a:cubicBezTo>
                    <a:cubicBezTo>
                      <a:pt x="21600" y="13341"/>
                      <a:pt x="21600" y="13341"/>
                      <a:pt x="21600" y="13341"/>
                    </a:cubicBezTo>
                    <a:cubicBezTo>
                      <a:pt x="21600" y="11435"/>
                      <a:pt x="21600" y="11435"/>
                      <a:pt x="21600" y="11435"/>
                    </a:cubicBezTo>
                    <a:cubicBezTo>
                      <a:pt x="21600" y="11118"/>
                      <a:pt x="21600" y="11118"/>
                      <a:pt x="21600" y="11118"/>
                    </a:cubicBezTo>
                    <a:cubicBezTo>
                      <a:pt x="19376" y="10482"/>
                      <a:pt x="19376" y="10482"/>
                      <a:pt x="19376" y="10482"/>
                    </a:cubicBezTo>
                    <a:cubicBezTo>
                      <a:pt x="19376" y="10165"/>
                      <a:pt x="19376" y="10165"/>
                      <a:pt x="19376" y="10165"/>
                    </a:cubicBezTo>
                    <a:cubicBezTo>
                      <a:pt x="19376" y="9212"/>
                      <a:pt x="19376" y="9212"/>
                      <a:pt x="19376" y="9212"/>
                    </a:cubicBezTo>
                    <a:cubicBezTo>
                      <a:pt x="19376" y="9212"/>
                      <a:pt x="19376" y="9212"/>
                      <a:pt x="19376" y="9212"/>
                    </a:cubicBezTo>
                    <a:cubicBezTo>
                      <a:pt x="21282" y="7624"/>
                      <a:pt x="21282" y="7624"/>
                      <a:pt x="21282" y="7624"/>
                    </a:cubicBezTo>
                    <a:cubicBezTo>
                      <a:pt x="21282" y="7624"/>
                      <a:pt x="21282" y="7624"/>
                      <a:pt x="21282" y="7624"/>
                    </a:cubicBezTo>
                    <a:cubicBezTo>
                      <a:pt x="20647" y="6035"/>
                      <a:pt x="20647" y="6035"/>
                      <a:pt x="20647" y="6035"/>
                    </a:cubicBezTo>
                    <a:lnTo>
                      <a:pt x="20329" y="5718"/>
                    </a:lnTo>
                    <a:close/>
                    <a:moveTo>
                      <a:pt x="11753" y="13976"/>
                    </a:moveTo>
                    <a:cubicBezTo>
                      <a:pt x="10165" y="14612"/>
                      <a:pt x="7941" y="13659"/>
                      <a:pt x="7306" y="11753"/>
                    </a:cubicBezTo>
                    <a:cubicBezTo>
                      <a:pt x="6671" y="10165"/>
                      <a:pt x="7306" y="7941"/>
                      <a:pt x="9212" y="7306"/>
                    </a:cubicBezTo>
                    <a:cubicBezTo>
                      <a:pt x="11118" y="6353"/>
                      <a:pt x="13341" y="7306"/>
                      <a:pt x="13976" y="9212"/>
                    </a:cubicBezTo>
                    <a:cubicBezTo>
                      <a:pt x="14612" y="11118"/>
                      <a:pt x="13659" y="13024"/>
                      <a:pt x="11753" y="13976"/>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8" name="Shape 1138"/>
              <p:cNvSpPr/>
              <p:nvPr/>
            </p:nvSpPr>
            <p:spPr>
              <a:xfrm>
                <a:off x="5642934" y="5483442"/>
                <a:ext cx="834599" cy="834599"/>
              </a:xfrm>
              <a:custGeom>
                <a:avLst/>
                <a:gdLst/>
                <a:ahLst/>
                <a:cxnLst>
                  <a:cxn ang="0">
                    <a:pos x="wd2" y="hd2"/>
                  </a:cxn>
                  <a:cxn ang="5400000">
                    <a:pos x="wd2" y="hd2"/>
                  </a:cxn>
                  <a:cxn ang="10800000">
                    <a:pos x="wd2" y="hd2"/>
                  </a:cxn>
                  <a:cxn ang="16200000">
                    <a:pos x="wd2" y="hd2"/>
                  </a:cxn>
                </a:cxnLst>
                <a:rect l="0" t="0" r="r" b="b"/>
                <a:pathLst>
                  <a:path w="21600" h="21600" extrusionOk="0">
                    <a:moveTo>
                      <a:pt x="20329" y="5788"/>
                    </a:moveTo>
                    <a:cubicBezTo>
                      <a:pt x="18071" y="6212"/>
                      <a:pt x="18071" y="6212"/>
                      <a:pt x="18071" y="6212"/>
                    </a:cubicBezTo>
                    <a:cubicBezTo>
                      <a:pt x="17929" y="6071"/>
                      <a:pt x="17929" y="6071"/>
                      <a:pt x="17929" y="6071"/>
                    </a:cubicBezTo>
                    <a:cubicBezTo>
                      <a:pt x="17365" y="5365"/>
                      <a:pt x="17365" y="5365"/>
                      <a:pt x="17365" y="5365"/>
                    </a:cubicBezTo>
                    <a:cubicBezTo>
                      <a:pt x="17365" y="5224"/>
                      <a:pt x="17365" y="5224"/>
                      <a:pt x="17365" y="5224"/>
                    </a:cubicBezTo>
                    <a:cubicBezTo>
                      <a:pt x="18353" y="2965"/>
                      <a:pt x="18353" y="2965"/>
                      <a:pt x="18353" y="2965"/>
                    </a:cubicBezTo>
                    <a:cubicBezTo>
                      <a:pt x="18212" y="2824"/>
                      <a:pt x="18212" y="2824"/>
                      <a:pt x="18212" y="2824"/>
                    </a:cubicBezTo>
                    <a:cubicBezTo>
                      <a:pt x="16800" y="1694"/>
                      <a:pt x="16800" y="1694"/>
                      <a:pt x="16800" y="1694"/>
                    </a:cubicBezTo>
                    <a:cubicBezTo>
                      <a:pt x="16659" y="1694"/>
                      <a:pt x="16659" y="1694"/>
                      <a:pt x="16659" y="1694"/>
                    </a:cubicBezTo>
                    <a:cubicBezTo>
                      <a:pt x="14824" y="3106"/>
                      <a:pt x="14824" y="3106"/>
                      <a:pt x="14824" y="3106"/>
                    </a:cubicBezTo>
                    <a:cubicBezTo>
                      <a:pt x="14682" y="3106"/>
                      <a:pt x="14682" y="3106"/>
                      <a:pt x="14682" y="3106"/>
                    </a:cubicBezTo>
                    <a:cubicBezTo>
                      <a:pt x="13835" y="2824"/>
                      <a:pt x="13835" y="2824"/>
                      <a:pt x="13835" y="2824"/>
                    </a:cubicBezTo>
                    <a:cubicBezTo>
                      <a:pt x="13694" y="2682"/>
                      <a:pt x="13694" y="2682"/>
                      <a:pt x="13694" y="2682"/>
                    </a:cubicBezTo>
                    <a:cubicBezTo>
                      <a:pt x="13412" y="282"/>
                      <a:pt x="13412" y="282"/>
                      <a:pt x="13412" y="282"/>
                    </a:cubicBezTo>
                    <a:cubicBezTo>
                      <a:pt x="13412" y="282"/>
                      <a:pt x="13412" y="282"/>
                      <a:pt x="13412" y="282"/>
                    </a:cubicBezTo>
                    <a:cubicBezTo>
                      <a:pt x="11576" y="0"/>
                      <a:pt x="11576" y="0"/>
                      <a:pt x="11576" y="0"/>
                    </a:cubicBezTo>
                    <a:cubicBezTo>
                      <a:pt x="11435" y="0"/>
                      <a:pt x="11435" y="0"/>
                      <a:pt x="11435" y="0"/>
                    </a:cubicBezTo>
                    <a:cubicBezTo>
                      <a:pt x="10447" y="2259"/>
                      <a:pt x="10447" y="2259"/>
                      <a:pt x="10447" y="2259"/>
                    </a:cubicBezTo>
                    <a:cubicBezTo>
                      <a:pt x="10306" y="2259"/>
                      <a:pt x="10306" y="2259"/>
                      <a:pt x="10306" y="2259"/>
                    </a:cubicBezTo>
                    <a:cubicBezTo>
                      <a:pt x="9318" y="2400"/>
                      <a:pt x="9318" y="2400"/>
                      <a:pt x="9318" y="2400"/>
                    </a:cubicBezTo>
                    <a:cubicBezTo>
                      <a:pt x="9318" y="2400"/>
                      <a:pt x="9318" y="2400"/>
                      <a:pt x="9318" y="2400"/>
                    </a:cubicBezTo>
                    <a:cubicBezTo>
                      <a:pt x="7906" y="424"/>
                      <a:pt x="7906" y="424"/>
                      <a:pt x="7906" y="424"/>
                    </a:cubicBezTo>
                    <a:cubicBezTo>
                      <a:pt x="7765" y="424"/>
                      <a:pt x="7765" y="424"/>
                      <a:pt x="7765" y="424"/>
                    </a:cubicBezTo>
                    <a:cubicBezTo>
                      <a:pt x="6071" y="1129"/>
                      <a:pt x="6071" y="1129"/>
                      <a:pt x="6071" y="1129"/>
                    </a:cubicBezTo>
                    <a:cubicBezTo>
                      <a:pt x="5929" y="1129"/>
                      <a:pt x="5929" y="1129"/>
                      <a:pt x="5929" y="1129"/>
                    </a:cubicBezTo>
                    <a:cubicBezTo>
                      <a:pt x="6212" y="3529"/>
                      <a:pt x="6212" y="3529"/>
                      <a:pt x="6212" y="3529"/>
                    </a:cubicBezTo>
                    <a:cubicBezTo>
                      <a:pt x="6212" y="3671"/>
                      <a:pt x="6212" y="3671"/>
                      <a:pt x="6212" y="3671"/>
                    </a:cubicBezTo>
                    <a:cubicBezTo>
                      <a:pt x="5365" y="4235"/>
                      <a:pt x="5365" y="4235"/>
                      <a:pt x="5365" y="4235"/>
                    </a:cubicBezTo>
                    <a:cubicBezTo>
                      <a:pt x="5224" y="4235"/>
                      <a:pt x="5224" y="4235"/>
                      <a:pt x="5224" y="4235"/>
                    </a:cubicBezTo>
                    <a:cubicBezTo>
                      <a:pt x="3106" y="3247"/>
                      <a:pt x="3106" y="3247"/>
                      <a:pt x="3106" y="3247"/>
                    </a:cubicBezTo>
                    <a:cubicBezTo>
                      <a:pt x="2965" y="3388"/>
                      <a:pt x="2965" y="3388"/>
                      <a:pt x="2965" y="3388"/>
                    </a:cubicBezTo>
                    <a:cubicBezTo>
                      <a:pt x="1835" y="4800"/>
                      <a:pt x="1835" y="4800"/>
                      <a:pt x="1835" y="4800"/>
                    </a:cubicBezTo>
                    <a:cubicBezTo>
                      <a:pt x="1835" y="4941"/>
                      <a:pt x="1835" y="4941"/>
                      <a:pt x="1835" y="4941"/>
                    </a:cubicBezTo>
                    <a:cubicBezTo>
                      <a:pt x="3247" y="6776"/>
                      <a:pt x="3247" y="6776"/>
                      <a:pt x="3247" y="6776"/>
                    </a:cubicBezTo>
                    <a:cubicBezTo>
                      <a:pt x="3247" y="6918"/>
                      <a:pt x="3247" y="6918"/>
                      <a:pt x="3247" y="6918"/>
                    </a:cubicBezTo>
                    <a:cubicBezTo>
                      <a:pt x="2824" y="7765"/>
                      <a:pt x="2824" y="7765"/>
                      <a:pt x="2824" y="7765"/>
                    </a:cubicBezTo>
                    <a:cubicBezTo>
                      <a:pt x="2824" y="7906"/>
                      <a:pt x="2824" y="7906"/>
                      <a:pt x="2824" y="7906"/>
                    </a:cubicBezTo>
                    <a:cubicBezTo>
                      <a:pt x="424" y="8188"/>
                      <a:pt x="424" y="8188"/>
                      <a:pt x="424" y="8188"/>
                    </a:cubicBezTo>
                    <a:cubicBezTo>
                      <a:pt x="282" y="8188"/>
                      <a:pt x="282" y="8188"/>
                      <a:pt x="282" y="8188"/>
                    </a:cubicBezTo>
                    <a:cubicBezTo>
                      <a:pt x="0" y="10024"/>
                      <a:pt x="0" y="10024"/>
                      <a:pt x="0" y="10024"/>
                    </a:cubicBezTo>
                    <a:cubicBezTo>
                      <a:pt x="141" y="10165"/>
                      <a:pt x="141" y="10165"/>
                      <a:pt x="141" y="10165"/>
                    </a:cubicBezTo>
                    <a:cubicBezTo>
                      <a:pt x="2259" y="11153"/>
                      <a:pt x="2259" y="11153"/>
                      <a:pt x="2259" y="11153"/>
                    </a:cubicBezTo>
                    <a:cubicBezTo>
                      <a:pt x="2400" y="11294"/>
                      <a:pt x="2400" y="11294"/>
                      <a:pt x="2400" y="11294"/>
                    </a:cubicBezTo>
                    <a:cubicBezTo>
                      <a:pt x="2541" y="12141"/>
                      <a:pt x="2541" y="12141"/>
                      <a:pt x="2541" y="12141"/>
                    </a:cubicBezTo>
                    <a:cubicBezTo>
                      <a:pt x="2400" y="12282"/>
                      <a:pt x="2400" y="12282"/>
                      <a:pt x="2400" y="12282"/>
                    </a:cubicBezTo>
                    <a:cubicBezTo>
                      <a:pt x="565" y="13694"/>
                      <a:pt x="565" y="13694"/>
                      <a:pt x="565" y="13694"/>
                    </a:cubicBezTo>
                    <a:cubicBezTo>
                      <a:pt x="424" y="13835"/>
                      <a:pt x="424" y="13835"/>
                      <a:pt x="424" y="13835"/>
                    </a:cubicBezTo>
                    <a:cubicBezTo>
                      <a:pt x="1129" y="15529"/>
                      <a:pt x="1129" y="15529"/>
                      <a:pt x="1129" y="15529"/>
                    </a:cubicBezTo>
                    <a:cubicBezTo>
                      <a:pt x="1271" y="15671"/>
                      <a:pt x="1271" y="15671"/>
                      <a:pt x="1271" y="15671"/>
                    </a:cubicBezTo>
                    <a:cubicBezTo>
                      <a:pt x="3671" y="15388"/>
                      <a:pt x="3671" y="15388"/>
                      <a:pt x="3671" y="15388"/>
                    </a:cubicBezTo>
                    <a:cubicBezTo>
                      <a:pt x="3812" y="15388"/>
                      <a:pt x="3812" y="15388"/>
                      <a:pt x="3812" y="15388"/>
                    </a:cubicBezTo>
                    <a:cubicBezTo>
                      <a:pt x="4376" y="16235"/>
                      <a:pt x="4376" y="16235"/>
                      <a:pt x="4376" y="16235"/>
                    </a:cubicBezTo>
                    <a:cubicBezTo>
                      <a:pt x="4376" y="16376"/>
                      <a:pt x="4376" y="16376"/>
                      <a:pt x="4376" y="16376"/>
                    </a:cubicBezTo>
                    <a:cubicBezTo>
                      <a:pt x="3388" y="18494"/>
                      <a:pt x="3388" y="18494"/>
                      <a:pt x="3388" y="18494"/>
                    </a:cubicBezTo>
                    <a:cubicBezTo>
                      <a:pt x="3388" y="18635"/>
                      <a:pt x="3388" y="18635"/>
                      <a:pt x="3388" y="18635"/>
                    </a:cubicBezTo>
                    <a:cubicBezTo>
                      <a:pt x="4941" y="19765"/>
                      <a:pt x="4941" y="19765"/>
                      <a:pt x="4941" y="19765"/>
                    </a:cubicBezTo>
                    <a:cubicBezTo>
                      <a:pt x="5082" y="19765"/>
                      <a:pt x="5082" y="19765"/>
                      <a:pt x="5082" y="19765"/>
                    </a:cubicBezTo>
                    <a:cubicBezTo>
                      <a:pt x="6918" y="18353"/>
                      <a:pt x="6918" y="18353"/>
                      <a:pt x="6918" y="18353"/>
                    </a:cubicBezTo>
                    <a:cubicBezTo>
                      <a:pt x="7059" y="18353"/>
                      <a:pt x="7059" y="18353"/>
                      <a:pt x="7059" y="18353"/>
                    </a:cubicBezTo>
                    <a:cubicBezTo>
                      <a:pt x="7906" y="18635"/>
                      <a:pt x="7906" y="18635"/>
                      <a:pt x="7906" y="18635"/>
                    </a:cubicBezTo>
                    <a:cubicBezTo>
                      <a:pt x="8047" y="18776"/>
                      <a:pt x="8047" y="18776"/>
                      <a:pt x="8047" y="18776"/>
                    </a:cubicBezTo>
                    <a:cubicBezTo>
                      <a:pt x="8188" y="21176"/>
                      <a:pt x="8188" y="21176"/>
                      <a:pt x="8188" y="21176"/>
                    </a:cubicBezTo>
                    <a:cubicBezTo>
                      <a:pt x="8329" y="21318"/>
                      <a:pt x="8329" y="21318"/>
                      <a:pt x="8329" y="21318"/>
                    </a:cubicBezTo>
                    <a:cubicBezTo>
                      <a:pt x="10165" y="21600"/>
                      <a:pt x="10165" y="21600"/>
                      <a:pt x="10165" y="21600"/>
                    </a:cubicBezTo>
                    <a:cubicBezTo>
                      <a:pt x="10306" y="21459"/>
                      <a:pt x="10306" y="21459"/>
                      <a:pt x="10306" y="21459"/>
                    </a:cubicBezTo>
                    <a:cubicBezTo>
                      <a:pt x="11153" y="19341"/>
                      <a:pt x="11153" y="19341"/>
                      <a:pt x="11153" y="19341"/>
                    </a:cubicBezTo>
                    <a:cubicBezTo>
                      <a:pt x="11294" y="19200"/>
                      <a:pt x="11294" y="19200"/>
                      <a:pt x="11294" y="19200"/>
                    </a:cubicBezTo>
                    <a:cubicBezTo>
                      <a:pt x="12282" y="19059"/>
                      <a:pt x="12282" y="19059"/>
                      <a:pt x="12282" y="19059"/>
                    </a:cubicBezTo>
                    <a:cubicBezTo>
                      <a:pt x="12424" y="19200"/>
                      <a:pt x="12424" y="19200"/>
                      <a:pt x="12424" y="19200"/>
                    </a:cubicBezTo>
                    <a:cubicBezTo>
                      <a:pt x="13835" y="21035"/>
                      <a:pt x="13835" y="21035"/>
                      <a:pt x="13835" y="21035"/>
                    </a:cubicBezTo>
                    <a:cubicBezTo>
                      <a:pt x="13976" y="21035"/>
                      <a:pt x="13976" y="21035"/>
                      <a:pt x="13976" y="21035"/>
                    </a:cubicBezTo>
                    <a:cubicBezTo>
                      <a:pt x="15671" y="20471"/>
                      <a:pt x="15671" y="20471"/>
                      <a:pt x="15671" y="20471"/>
                    </a:cubicBezTo>
                    <a:cubicBezTo>
                      <a:pt x="15812" y="20329"/>
                      <a:pt x="15812" y="20329"/>
                      <a:pt x="15812" y="20329"/>
                    </a:cubicBezTo>
                    <a:cubicBezTo>
                      <a:pt x="15388" y="17929"/>
                      <a:pt x="15388" y="17929"/>
                      <a:pt x="15388" y="17929"/>
                    </a:cubicBezTo>
                    <a:cubicBezTo>
                      <a:pt x="15529" y="17788"/>
                      <a:pt x="15529" y="17788"/>
                      <a:pt x="15529" y="17788"/>
                    </a:cubicBezTo>
                    <a:cubicBezTo>
                      <a:pt x="16235" y="17224"/>
                      <a:pt x="16235" y="17224"/>
                      <a:pt x="16235" y="17224"/>
                    </a:cubicBezTo>
                    <a:cubicBezTo>
                      <a:pt x="16376" y="17224"/>
                      <a:pt x="16376" y="17224"/>
                      <a:pt x="16376" y="17224"/>
                    </a:cubicBezTo>
                    <a:cubicBezTo>
                      <a:pt x="18635" y="18212"/>
                      <a:pt x="18635" y="18212"/>
                      <a:pt x="18635" y="18212"/>
                    </a:cubicBezTo>
                    <a:cubicBezTo>
                      <a:pt x="18776" y="18071"/>
                      <a:pt x="18776" y="18071"/>
                      <a:pt x="18776" y="18071"/>
                    </a:cubicBezTo>
                    <a:cubicBezTo>
                      <a:pt x="19906" y="16659"/>
                      <a:pt x="19906" y="16659"/>
                      <a:pt x="19906" y="16659"/>
                    </a:cubicBezTo>
                    <a:cubicBezTo>
                      <a:pt x="19906" y="16518"/>
                      <a:pt x="19906" y="16518"/>
                      <a:pt x="19906" y="16518"/>
                    </a:cubicBezTo>
                    <a:cubicBezTo>
                      <a:pt x="18494" y="14682"/>
                      <a:pt x="18494" y="14682"/>
                      <a:pt x="18494" y="14682"/>
                    </a:cubicBezTo>
                    <a:cubicBezTo>
                      <a:pt x="18353" y="14541"/>
                      <a:pt x="18353" y="14541"/>
                      <a:pt x="18353" y="14541"/>
                    </a:cubicBezTo>
                    <a:cubicBezTo>
                      <a:pt x="18776" y="13694"/>
                      <a:pt x="18776" y="13694"/>
                      <a:pt x="18776" y="13694"/>
                    </a:cubicBezTo>
                    <a:cubicBezTo>
                      <a:pt x="18918" y="13553"/>
                      <a:pt x="18918" y="13553"/>
                      <a:pt x="18918" y="13553"/>
                    </a:cubicBezTo>
                    <a:cubicBezTo>
                      <a:pt x="21318" y="13271"/>
                      <a:pt x="21318" y="13271"/>
                      <a:pt x="21318" y="13271"/>
                    </a:cubicBezTo>
                    <a:cubicBezTo>
                      <a:pt x="21318" y="13271"/>
                      <a:pt x="21318" y="13271"/>
                      <a:pt x="21318" y="13271"/>
                    </a:cubicBezTo>
                    <a:cubicBezTo>
                      <a:pt x="21600" y="11435"/>
                      <a:pt x="21600" y="11435"/>
                      <a:pt x="21600" y="11435"/>
                    </a:cubicBezTo>
                    <a:cubicBezTo>
                      <a:pt x="21600" y="11294"/>
                      <a:pt x="21600" y="11294"/>
                      <a:pt x="21600" y="11294"/>
                    </a:cubicBezTo>
                    <a:cubicBezTo>
                      <a:pt x="19341" y="10306"/>
                      <a:pt x="19341" y="10306"/>
                      <a:pt x="19341" y="10306"/>
                    </a:cubicBezTo>
                    <a:cubicBezTo>
                      <a:pt x="19341" y="10306"/>
                      <a:pt x="19341" y="10306"/>
                      <a:pt x="19341" y="10306"/>
                    </a:cubicBezTo>
                    <a:cubicBezTo>
                      <a:pt x="19200" y="9318"/>
                      <a:pt x="19200" y="9318"/>
                      <a:pt x="19200" y="9318"/>
                    </a:cubicBezTo>
                    <a:cubicBezTo>
                      <a:pt x="19200" y="9176"/>
                      <a:pt x="19200" y="9176"/>
                      <a:pt x="19200" y="9176"/>
                    </a:cubicBezTo>
                    <a:cubicBezTo>
                      <a:pt x="21176" y="7765"/>
                      <a:pt x="21176" y="7765"/>
                      <a:pt x="21176" y="7765"/>
                    </a:cubicBezTo>
                    <a:cubicBezTo>
                      <a:pt x="21176" y="7624"/>
                      <a:pt x="21176" y="7624"/>
                      <a:pt x="21176" y="7624"/>
                    </a:cubicBezTo>
                    <a:cubicBezTo>
                      <a:pt x="20471" y="5929"/>
                      <a:pt x="20471" y="5929"/>
                      <a:pt x="20471" y="5929"/>
                    </a:cubicBezTo>
                    <a:lnTo>
                      <a:pt x="20329" y="5788"/>
                    </a:lnTo>
                    <a:close/>
                    <a:moveTo>
                      <a:pt x="11859" y="13835"/>
                    </a:moveTo>
                    <a:cubicBezTo>
                      <a:pt x="10024" y="14682"/>
                      <a:pt x="7906" y="13694"/>
                      <a:pt x="7200" y="11859"/>
                    </a:cubicBezTo>
                    <a:cubicBezTo>
                      <a:pt x="6494" y="10024"/>
                      <a:pt x="7341" y="7906"/>
                      <a:pt x="9176" y="7200"/>
                    </a:cubicBezTo>
                    <a:cubicBezTo>
                      <a:pt x="11012" y="6494"/>
                      <a:pt x="13129" y="7482"/>
                      <a:pt x="13835" y="9318"/>
                    </a:cubicBezTo>
                    <a:cubicBezTo>
                      <a:pt x="14541" y="11153"/>
                      <a:pt x="13694" y="13129"/>
                      <a:pt x="11859" y="13835"/>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9" name="Shape 1139"/>
              <p:cNvSpPr/>
              <p:nvPr/>
            </p:nvSpPr>
            <p:spPr>
              <a:xfrm>
                <a:off x="2481236" y="4152597"/>
                <a:ext cx="492489" cy="500008"/>
              </a:xfrm>
              <a:custGeom>
                <a:avLst/>
                <a:gdLst/>
                <a:ahLst/>
                <a:cxnLst>
                  <a:cxn ang="0">
                    <a:pos x="wd2" y="hd2"/>
                  </a:cxn>
                  <a:cxn ang="5400000">
                    <a:pos x="wd2" y="hd2"/>
                  </a:cxn>
                  <a:cxn ang="10800000">
                    <a:pos x="wd2" y="hd2"/>
                  </a:cxn>
                  <a:cxn ang="16200000">
                    <a:pos x="wd2" y="hd2"/>
                  </a:cxn>
                </a:cxnLst>
                <a:rect l="0" t="0" r="r" b="b"/>
                <a:pathLst>
                  <a:path w="21600" h="21600" extrusionOk="0">
                    <a:moveTo>
                      <a:pt x="20400" y="5934"/>
                    </a:moveTo>
                    <a:cubicBezTo>
                      <a:pt x="18000" y="6171"/>
                      <a:pt x="18000" y="6171"/>
                      <a:pt x="18000" y="6171"/>
                    </a:cubicBezTo>
                    <a:cubicBezTo>
                      <a:pt x="18000" y="6171"/>
                      <a:pt x="18000" y="6171"/>
                      <a:pt x="18000" y="6171"/>
                    </a:cubicBezTo>
                    <a:cubicBezTo>
                      <a:pt x="17280" y="5459"/>
                      <a:pt x="17280" y="5459"/>
                      <a:pt x="17280" y="5459"/>
                    </a:cubicBezTo>
                    <a:cubicBezTo>
                      <a:pt x="17280" y="5222"/>
                      <a:pt x="17280" y="5222"/>
                      <a:pt x="17280" y="5222"/>
                    </a:cubicBezTo>
                    <a:cubicBezTo>
                      <a:pt x="18240" y="3086"/>
                      <a:pt x="18240" y="3086"/>
                      <a:pt x="18240" y="3086"/>
                    </a:cubicBezTo>
                    <a:cubicBezTo>
                      <a:pt x="18240" y="3086"/>
                      <a:pt x="18240" y="3086"/>
                      <a:pt x="18240" y="3086"/>
                    </a:cubicBezTo>
                    <a:cubicBezTo>
                      <a:pt x="16800" y="1899"/>
                      <a:pt x="16800" y="1899"/>
                      <a:pt x="16800" y="1899"/>
                    </a:cubicBezTo>
                    <a:cubicBezTo>
                      <a:pt x="16800" y="1899"/>
                      <a:pt x="16800" y="1899"/>
                      <a:pt x="16800" y="1899"/>
                    </a:cubicBezTo>
                    <a:cubicBezTo>
                      <a:pt x="14880" y="3323"/>
                      <a:pt x="14880" y="3323"/>
                      <a:pt x="14880" y="3323"/>
                    </a:cubicBezTo>
                    <a:cubicBezTo>
                      <a:pt x="14640" y="3323"/>
                      <a:pt x="14640" y="3323"/>
                      <a:pt x="14640" y="3323"/>
                    </a:cubicBezTo>
                    <a:cubicBezTo>
                      <a:pt x="13680" y="2848"/>
                      <a:pt x="13680" y="2848"/>
                      <a:pt x="13680" y="2848"/>
                    </a:cubicBezTo>
                    <a:cubicBezTo>
                      <a:pt x="13680" y="2848"/>
                      <a:pt x="13680" y="2848"/>
                      <a:pt x="13680" y="2848"/>
                    </a:cubicBezTo>
                    <a:cubicBezTo>
                      <a:pt x="13440" y="475"/>
                      <a:pt x="13440" y="475"/>
                      <a:pt x="13440" y="475"/>
                    </a:cubicBezTo>
                    <a:cubicBezTo>
                      <a:pt x="13440" y="237"/>
                      <a:pt x="13440" y="237"/>
                      <a:pt x="13440" y="237"/>
                    </a:cubicBezTo>
                    <a:cubicBezTo>
                      <a:pt x="11520" y="0"/>
                      <a:pt x="11520" y="0"/>
                      <a:pt x="11520" y="0"/>
                    </a:cubicBezTo>
                    <a:cubicBezTo>
                      <a:pt x="11520" y="237"/>
                      <a:pt x="11520" y="237"/>
                      <a:pt x="11520" y="237"/>
                    </a:cubicBezTo>
                    <a:cubicBezTo>
                      <a:pt x="10560" y="2374"/>
                      <a:pt x="10560" y="2374"/>
                      <a:pt x="10560" y="2374"/>
                    </a:cubicBezTo>
                    <a:cubicBezTo>
                      <a:pt x="10320" y="2374"/>
                      <a:pt x="10320" y="2374"/>
                      <a:pt x="10320" y="2374"/>
                    </a:cubicBezTo>
                    <a:cubicBezTo>
                      <a:pt x="9360" y="2611"/>
                      <a:pt x="9360" y="2611"/>
                      <a:pt x="9360" y="2611"/>
                    </a:cubicBezTo>
                    <a:cubicBezTo>
                      <a:pt x="9360" y="2374"/>
                      <a:pt x="9360" y="2374"/>
                      <a:pt x="9360" y="2374"/>
                    </a:cubicBezTo>
                    <a:cubicBezTo>
                      <a:pt x="7920" y="475"/>
                      <a:pt x="7920" y="475"/>
                      <a:pt x="7920" y="475"/>
                    </a:cubicBezTo>
                    <a:cubicBezTo>
                      <a:pt x="7680" y="475"/>
                      <a:pt x="7680" y="475"/>
                      <a:pt x="7680" y="475"/>
                    </a:cubicBezTo>
                    <a:cubicBezTo>
                      <a:pt x="6000" y="1187"/>
                      <a:pt x="6000" y="1187"/>
                      <a:pt x="6000" y="1187"/>
                    </a:cubicBezTo>
                    <a:cubicBezTo>
                      <a:pt x="6000" y="1187"/>
                      <a:pt x="6000" y="1187"/>
                      <a:pt x="6000" y="1187"/>
                    </a:cubicBezTo>
                    <a:cubicBezTo>
                      <a:pt x="6240" y="3560"/>
                      <a:pt x="6240" y="3560"/>
                      <a:pt x="6240" y="3560"/>
                    </a:cubicBezTo>
                    <a:cubicBezTo>
                      <a:pt x="6240" y="3798"/>
                      <a:pt x="6240" y="3798"/>
                      <a:pt x="6240" y="3798"/>
                    </a:cubicBezTo>
                    <a:cubicBezTo>
                      <a:pt x="5280" y="4273"/>
                      <a:pt x="5280" y="4273"/>
                      <a:pt x="5280" y="4273"/>
                    </a:cubicBezTo>
                    <a:cubicBezTo>
                      <a:pt x="5280" y="4273"/>
                      <a:pt x="5280" y="4273"/>
                      <a:pt x="5280" y="4273"/>
                    </a:cubicBezTo>
                    <a:cubicBezTo>
                      <a:pt x="3120" y="3323"/>
                      <a:pt x="3120" y="3323"/>
                      <a:pt x="3120" y="3323"/>
                    </a:cubicBezTo>
                    <a:cubicBezTo>
                      <a:pt x="2880" y="3560"/>
                      <a:pt x="2880" y="3560"/>
                      <a:pt x="2880" y="3560"/>
                    </a:cubicBezTo>
                    <a:cubicBezTo>
                      <a:pt x="1680" y="4985"/>
                      <a:pt x="1680" y="4985"/>
                      <a:pt x="1680" y="4985"/>
                    </a:cubicBezTo>
                    <a:cubicBezTo>
                      <a:pt x="1680" y="4985"/>
                      <a:pt x="1680" y="4985"/>
                      <a:pt x="1680" y="4985"/>
                    </a:cubicBezTo>
                    <a:cubicBezTo>
                      <a:pt x="3120" y="6884"/>
                      <a:pt x="3120" y="6884"/>
                      <a:pt x="3120" y="6884"/>
                    </a:cubicBezTo>
                    <a:cubicBezTo>
                      <a:pt x="3120" y="7121"/>
                      <a:pt x="3120" y="7121"/>
                      <a:pt x="3120" y="7121"/>
                    </a:cubicBezTo>
                    <a:cubicBezTo>
                      <a:pt x="2880" y="7833"/>
                      <a:pt x="2880" y="7833"/>
                      <a:pt x="2880" y="7833"/>
                    </a:cubicBezTo>
                    <a:cubicBezTo>
                      <a:pt x="2640" y="8070"/>
                      <a:pt x="2640" y="8070"/>
                      <a:pt x="2640" y="8070"/>
                    </a:cubicBezTo>
                    <a:cubicBezTo>
                      <a:pt x="480" y="8308"/>
                      <a:pt x="480" y="8308"/>
                      <a:pt x="480" y="8308"/>
                    </a:cubicBezTo>
                    <a:cubicBezTo>
                      <a:pt x="240" y="8308"/>
                      <a:pt x="240" y="8308"/>
                      <a:pt x="240" y="8308"/>
                    </a:cubicBezTo>
                    <a:cubicBezTo>
                      <a:pt x="0" y="10207"/>
                      <a:pt x="0" y="10207"/>
                      <a:pt x="0" y="10207"/>
                    </a:cubicBezTo>
                    <a:cubicBezTo>
                      <a:pt x="0" y="10207"/>
                      <a:pt x="0" y="10207"/>
                      <a:pt x="0" y="10207"/>
                    </a:cubicBezTo>
                    <a:cubicBezTo>
                      <a:pt x="2160" y="11156"/>
                      <a:pt x="2160" y="11156"/>
                      <a:pt x="2160" y="11156"/>
                    </a:cubicBezTo>
                    <a:cubicBezTo>
                      <a:pt x="2400" y="11393"/>
                      <a:pt x="2400" y="11393"/>
                      <a:pt x="2400" y="11393"/>
                    </a:cubicBezTo>
                    <a:cubicBezTo>
                      <a:pt x="2400" y="12343"/>
                      <a:pt x="2400" y="12343"/>
                      <a:pt x="2400" y="12343"/>
                    </a:cubicBezTo>
                    <a:cubicBezTo>
                      <a:pt x="2400" y="12343"/>
                      <a:pt x="2400" y="12343"/>
                      <a:pt x="2400" y="12343"/>
                    </a:cubicBezTo>
                    <a:cubicBezTo>
                      <a:pt x="480" y="13767"/>
                      <a:pt x="480" y="13767"/>
                      <a:pt x="480" y="13767"/>
                    </a:cubicBezTo>
                    <a:cubicBezTo>
                      <a:pt x="480" y="13767"/>
                      <a:pt x="480" y="13767"/>
                      <a:pt x="480" y="13767"/>
                    </a:cubicBezTo>
                    <a:cubicBezTo>
                      <a:pt x="1200" y="15666"/>
                      <a:pt x="1200" y="15666"/>
                      <a:pt x="1200" y="15666"/>
                    </a:cubicBezTo>
                    <a:cubicBezTo>
                      <a:pt x="1200" y="15666"/>
                      <a:pt x="1200" y="15666"/>
                      <a:pt x="1200" y="15666"/>
                    </a:cubicBezTo>
                    <a:cubicBezTo>
                      <a:pt x="3600" y="15429"/>
                      <a:pt x="3600" y="15429"/>
                      <a:pt x="3600" y="15429"/>
                    </a:cubicBezTo>
                    <a:cubicBezTo>
                      <a:pt x="3840" y="15429"/>
                      <a:pt x="3840" y="15429"/>
                      <a:pt x="3840" y="15429"/>
                    </a:cubicBezTo>
                    <a:cubicBezTo>
                      <a:pt x="4320" y="16141"/>
                      <a:pt x="4320" y="16141"/>
                      <a:pt x="4320" y="16141"/>
                    </a:cubicBezTo>
                    <a:cubicBezTo>
                      <a:pt x="4320" y="16378"/>
                      <a:pt x="4320" y="16378"/>
                      <a:pt x="4320" y="16378"/>
                    </a:cubicBezTo>
                    <a:cubicBezTo>
                      <a:pt x="3360" y="18514"/>
                      <a:pt x="3360" y="18514"/>
                      <a:pt x="3360" y="18514"/>
                    </a:cubicBezTo>
                    <a:cubicBezTo>
                      <a:pt x="3360" y="18514"/>
                      <a:pt x="3360" y="18514"/>
                      <a:pt x="3360" y="18514"/>
                    </a:cubicBezTo>
                    <a:cubicBezTo>
                      <a:pt x="4800" y="19701"/>
                      <a:pt x="4800" y="19701"/>
                      <a:pt x="4800" y="19701"/>
                    </a:cubicBezTo>
                    <a:cubicBezTo>
                      <a:pt x="5040" y="19701"/>
                      <a:pt x="5040" y="19701"/>
                      <a:pt x="5040" y="19701"/>
                    </a:cubicBezTo>
                    <a:cubicBezTo>
                      <a:pt x="6960" y="18277"/>
                      <a:pt x="6960" y="18277"/>
                      <a:pt x="6960" y="18277"/>
                    </a:cubicBezTo>
                    <a:cubicBezTo>
                      <a:pt x="6960" y="18277"/>
                      <a:pt x="6960" y="18277"/>
                      <a:pt x="6960" y="18277"/>
                    </a:cubicBezTo>
                    <a:cubicBezTo>
                      <a:pt x="7920" y="18752"/>
                      <a:pt x="7920" y="18752"/>
                      <a:pt x="7920" y="18752"/>
                    </a:cubicBezTo>
                    <a:cubicBezTo>
                      <a:pt x="7920" y="18752"/>
                      <a:pt x="7920" y="18752"/>
                      <a:pt x="7920" y="18752"/>
                    </a:cubicBezTo>
                    <a:cubicBezTo>
                      <a:pt x="8160" y="21125"/>
                      <a:pt x="8160" y="21125"/>
                      <a:pt x="8160" y="21125"/>
                    </a:cubicBezTo>
                    <a:cubicBezTo>
                      <a:pt x="8400" y="21125"/>
                      <a:pt x="8400" y="21125"/>
                      <a:pt x="8400" y="21125"/>
                    </a:cubicBezTo>
                    <a:cubicBezTo>
                      <a:pt x="10080" y="21600"/>
                      <a:pt x="10080" y="21600"/>
                      <a:pt x="10080" y="21600"/>
                    </a:cubicBezTo>
                    <a:cubicBezTo>
                      <a:pt x="10320" y="21363"/>
                      <a:pt x="10320" y="21363"/>
                      <a:pt x="10320" y="21363"/>
                    </a:cubicBezTo>
                    <a:cubicBezTo>
                      <a:pt x="11280" y="19226"/>
                      <a:pt x="11280" y="19226"/>
                      <a:pt x="11280" y="19226"/>
                    </a:cubicBezTo>
                    <a:cubicBezTo>
                      <a:pt x="11280" y="19226"/>
                      <a:pt x="11280" y="19226"/>
                      <a:pt x="11280" y="19226"/>
                    </a:cubicBezTo>
                    <a:cubicBezTo>
                      <a:pt x="12240" y="18989"/>
                      <a:pt x="12240" y="18989"/>
                      <a:pt x="12240" y="18989"/>
                    </a:cubicBezTo>
                    <a:cubicBezTo>
                      <a:pt x="12480" y="19226"/>
                      <a:pt x="12480" y="19226"/>
                      <a:pt x="12480" y="19226"/>
                    </a:cubicBezTo>
                    <a:cubicBezTo>
                      <a:pt x="13920" y="21125"/>
                      <a:pt x="13920" y="21125"/>
                      <a:pt x="13920" y="21125"/>
                    </a:cubicBezTo>
                    <a:cubicBezTo>
                      <a:pt x="13920" y="21125"/>
                      <a:pt x="13920" y="21125"/>
                      <a:pt x="13920" y="21125"/>
                    </a:cubicBezTo>
                    <a:cubicBezTo>
                      <a:pt x="15600" y="20413"/>
                      <a:pt x="15600" y="20413"/>
                      <a:pt x="15600" y="20413"/>
                    </a:cubicBezTo>
                    <a:cubicBezTo>
                      <a:pt x="15840" y="20176"/>
                      <a:pt x="15840" y="20176"/>
                      <a:pt x="15840" y="20176"/>
                    </a:cubicBezTo>
                    <a:cubicBezTo>
                      <a:pt x="15360" y="18040"/>
                      <a:pt x="15360" y="18040"/>
                      <a:pt x="15360" y="18040"/>
                    </a:cubicBezTo>
                    <a:cubicBezTo>
                      <a:pt x="15600" y="17802"/>
                      <a:pt x="15600" y="17802"/>
                      <a:pt x="15600" y="17802"/>
                    </a:cubicBezTo>
                    <a:cubicBezTo>
                      <a:pt x="16320" y="17327"/>
                      <a:pt x="16320" y="17327"/>
                      <a:pt x="16320" y="17327"/>
                    </a:cubicBezTo>
                    <a:cubicBezTo>
                      <a:pt x="16560" y="17090"/>
                      <a:pt x="16560" y="17090"/>
                      <a:pt x="16560" y="17090"/>
                    </a:cubicBezTo>
                    <a:cubicBezTo>
                      <a:pt x="18720" y="18277"/>
                      <a:pt x="18720" y="18277"/>
                      <a:pt x="18720" y="18277"/>
                    </a:cubicBezTo>
                    <a:cubicBezTo>
                      <a:pt x="18720" y="18040"/>
                      <a:pt x="18720" y="18040"/>
                      <a:pt x="18720" y="18040"/>
                    </a:cubicBezTo>
                    <a:cubicBezTo>
                      <a:pt x="19920" y="16615"/>
                      <a:pt x="19920" y="16615"/>
                      <a:pt x="19920" y="16615"/>
                    </a:cubicBezTo>
                    <a:cubicBezTo>
                      <a:pt x="19920" y="16615"/>
                      <a:pt x="19920" y="16615"/>
                      <a:pt x="19920" y="16615"/>
                    </a:cubicBezTo>
                    <a:cubicBezTo>
                      <a:pt x="18480" y="14716"/>
                      <a:pt x="18480" y="14716"/>
                      <a:pt x="18480" y="14716"/>
                    </a:cubicBezTo>
                    <a:cubicBezTo>
                      <a:pt x="18480" y="14479"/>
                      <a:pt x="18480" y="14479"/>
                      <a:pt x="18480" y="14479"/>
                    </a:cubicBezTo>
                    <a:cubicBezTo>
                      <a:pt x="18720" y="13767"/>
                      <a:pt x="18720" y="13767"/>
                      <a:pt x="18720" y="13767"/>
                    </a:cubicBezTo>
                    <a:cubicBezTo>
                      <a:pt x="18960" y="13530"/>
                      <a:pt x="18960" y="13530"/>
                      <a:pt x="18960" y="13530"/>
                    </a:cubicBezTo>
                    <a:cubicBezTo>
                      <a:pt x="21360" y="13292"/>
                      <a:pt x="21360" y="13292"/>
                      <a:pt x="21360" y="13292"/>
                    </a:cubicBezTo>
                    <a:cubicBezTo>
                      <a:pt x="21360" y="13292"/>
                      <a:pt x="21360" y="13292"/>
                      <a:pt x="21360" y="13292"/>
                    </a:cubicBezTo>
                    <a:cubicBezTo>
                      <a:pt x="21600" y="11393"/>
                      <a:pt x="21600" y="11393"/>
                      <a:pt x="21600" y="11393"/>
                    </a:cubicBezTo>
                    <a:cubicBezTo>
                      <a:pt x="21600" y="11393"/>
                      <a:pt x="21600" y="11393"/>
                      <a:pt x="21600" y="11393"/>
                    </a:cubicBezTo>
                    <a:cubicBezTo>
                      <a:pt x="19440" y="10444"/>
                      <a:pt x="19440" y="10444"/>
                      <a:pt x="19440" y="10444"/>
                    </a:cubicBezTo>
                    <a:cubicBezTo>
                      <a:pt x="19440" y="10207"/>
                      <a:pt x="19440" y="10207"/>
                      <a:pt x="19440" y="10207"/>
                    </a:cubicBezTo>
                    <a:cubicBezTo>
                      <a:pt x="19200" y="9257"/>
                      <a:pt x="19200" y="9257"/>
                      <a:pt x="19200" y="9257"/>
                    </a:cubicBezTo>
                    <a:cubicBezTo>
                      <a:pt x="19200" y="9257"/>
                      <a:pt x="19200" y="9257"/>
                      <a:pt x="19200" y="9257"/>
                    </a:cubicBezTo>
                    <a:cubicBezTo>
                      <a:pt x="21120" y="7833"/>
                      <a:pt x="21120" y="7833"/>
                      <a:pt x="21120" y="7833"/>
                    </a:cubicBezTo>
                    <a:cubicBezTo>
                      <a:pt x="21360" y="7596"/>
                      <a:pt x="21360" y="7596"/>
                      <a:pt x="21360" y="7596"/>
                    </a:cubicBezTo>
                    <a:cubicBezTo>
                      <a:pt x="20640" y="5934"/>
                      <a:pt x="20640" y="5934"/>
                      <a:pt x="20640" y="5934"/>
                    </a:cubicBezTo>
                    <a:lnTo>
                      <a:pt x="20400" y="5934"/>
                    </a:lnTo>
                    <a:close/>
                    <a:moveTo>
                      <a:pt x="11760" y="14004"/>
                    </a:moveTo>
                    <a:cubicBezTo>
                      <a:pt x="10080" y="14716"/>
                      <a:pt x="7920" y="13767"/>
                      <a:pt x="7200" y="11868"/>
                    </a:cubicBezTo>
                    <a:cubicBezTo>
                      <a:pt x="6480" y="10207"/>
                      <a:pt x="7440" y="8070"/>
                      <a:pt x="9120" y="7358"/>
                    </a:cubicBezTo>
                    <a:cubicBezTo>
                      <a:pt x="11040" y="6646"/>
                      <a:pt x="13200" y="7596"/>
                      <a:pt x="13920" y="9257"/>
                    </a:cubicBezTo>
                    <a:cubicBezTo>
                      <a:pt x="14640" y="11156"/>
                      <a:pt x="13680" y="13292"/>
                      <a:pt x="11760" y="14004"/>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0" name="Shape 1140"/>
              <p:cNvSpPr/>
              <p:nvPr/>
            </p:nvSpPr>
            <p:spPr>
              <a:xfrm>
                <a:off x="7639201" y="6051119"/>
                <a:ext cx="263163" cy="263163"/>
              </a:xfrm>
              <a:custGeom>
                <a:avLst/>
                <a:gdLst/>
                <a:ahLst/>
                <a:cxnLst>
                  <a:cxn ang="0">
                    <a:pos x="wd2" y="hd2"/>
                  </a:cxn>
                  <a:cxn ang="5400000">
                    <a:pos x="wd2" y="hd2"/>
                  </a:cxn>
                  <a:cxn ang="10800000">
                    <a:pos x="wd2" y="hd2"/>
                  </a:cxn>
                  <a:cxn ang="16200000">
                    <a:pos x="wd2" y="hd2"/>
                  </a:cxn>
                </a:cxnLst>
                <a:rect l="0" t="0" r="r" b="b"/>
                <a:pathLst>
                  <a:path w="21600" h="21600" extrusionOk="0">
                    <a:moveTo>
                      <a:pt x="20250" y="5850"/>
                    </a:moveTo>
                    <a:cubicBezTo>
                      <a:pt x="18000" y="6300"/>
                      <a:pt x="18000" y="6300"/>
                      <a:pt x="18000" y="6300"/>
                    </a:cubicBezTo>
                    <a:cubicBezTo>
                      <a:pt x="17550" y="6300"/>
                      <a:pt x="17550" y="6300"/>
                      <a:pt x="17550" y="6300"/>
                    </a:cubicBezTo>
                    <a:cubicBezTo>
                      <a:pt x="17100" y="5400"/>
                      <a:pt x="17100" y="5400"/>
                      <a:pt x="17100" y="5400"/>
                    </a:cubicBezTo>
                    <a:cubicBezTo>
                      <a:pt x="17100" y="5400"/>
                      <a:pt x="17100" y="5400"/>
                      <a:pt x="17100" y="5400"/>
                    </a:cubicBezTo>
                    <a:cubicBezTo>
                      <a:pt x="18000" y="3150"/>
                      <a:pt x="18000" y="3150"/>
                      <a:pt x="18000" y="3150"/>
                    </a:cubicBezTo>
                    <a:cubicBezTo>
                      <a:pt x="18000" y="3150"/>
                      <a:pt x="18000" y="3150"/>
                      <a:pt x="18000" y="3150"/>
                    </a:cubicBezTo>
                    <a:cubicBezTo>
                      <a:pt x="16650" y="1800"/>
                      <a:pt x="16650" y="1800"/>
                      <a:pt x="16650" y="1800"/>
                    </a:cubicBezTo>
                    <a:cubicBezTo>
                      <a:pt x="16650" y="1800"/>
                      <a:pt x="16650" y="1800"/>
                      <a:pt x="16650" y="1800"/>
                    </a:cubicBezTo>
                    <a:cubicBezTo>
                      <a:pt x="14850" y="3150"/>
                      <a:pt x="14850" y="3150"/>
                      <a:pt x="14850" y="3150"/>
                    </a:cubicBezTo>
                    <a:cubicBezTo>
                      <a:pt x="14400" y="3150"/>
                      <a:pt x="14400" y="3150"/>
                      <a:pt x="14400" y="3150"/>
                    </a:cubicBezTo>
                    <a:cubicBezTo>
                      <a:pt x="13500" y="3150"/>
                      <a:pt x="13500" y="3150"/>
                      <a:pt x="13500" y="3150"/>
                    </a:cubicBezTo>
                    <a:cubicBezTo>
                      <a:pt x="13500" y="2700"/>
                      <a:pt x="13500" y="2700"/>
                      <a:pt x="13500" y="2700"/>
                    </a:cubicBezTo>
                    <a:cubicBezTo>
                      <a:pt x="13500" y="450"/>
                      <a:pt x="13500" y="450"/>
                      <a:pt x="13500" y="450"/>
                    </a:cubicBezTo>
                    <a:cubicBezTo>
                      <a:pt x="13050" y="450"/>
                      <a:pt x="13050" y="450"/>
                      <a:pt x="13050" y="450"/>
                    </a:cubicBezTo>
                    <a:cubicBezTo>
                      <a:pt x="11250" y="0"/>
                      <a:pt x="11250" y="0"/>
                      <a:pt x="11250" y="0"/>
                    </a:cubicBezTo>
                    <a:cubicBezTo>
                      <a:pt x="11250" y="0"/>
                      <a:pt x="11250" y="0"/>
                      <a:pt x="11250" y="0"/>
                    </a:cubicBezTo>
                    <a:cubicBezTo>
                      <a:pt x="10350" y="2250"/>
                      <a:pt x="10350" y="2250"/>
                      <a:pt x="10350" y="2250"/>
                    </a:cubicBezTo>
                    <a:cubicBezTo>
                      <a:pt x="10350" y="2250"/>
                      <a:pt x="10350" y="2250"/>
                      <a:pt x="10350" y="2250"/>
                    </a:cubicBezTo>
                    <a:cubicBezTo>
                      <a:pt x="9450" y="2700"/>
                      <a:pt x="9450" y="2700"/>
                      <a:pt x="9450" y="2700"/>
                    </a:cubicBezTo>
                    <a:cubicBezTo>
                      <a:pt x="9000" y="2700"/>
                      <a:pt x="9000" y="2700"/>
                      <a:pt x="9000" y="2700"/>
                    </a:cubicBezTo>
                    <a:cubicBezTo>
                      <a:pt x="7650" y="450"/>
                      <a:pt x="7650" y="450"/>
                      <a:pt x="7650" y="450"/>
                    </a:cubicBezTo>
                    <a:cubicBezTo>
                      <a:pt x="7650" y="450"/>
                      <a:pt x="7650" y="450"/>
                      <a:pt x="7650" y="450"/>
                    </a:cubicBezTo>
                    <a:cubicBezTo>
                      <a:pt x="5850" y="1350"/>
                      <a:pt x="5850" y="1350"/>
                      <a:pt x="5850" y="1350"/>
                    </a:cubicBezTo>
                    <a:cubicBezTo>
                      <a:pt x="5850" y="1350"/>
                      <a:pt x="5850" y="1350"/>
                      <a:pt x="5850" y="1350"/>
                    </a:cubicBezTo>
                    <a:cubicBezTo>
                      <a:pt x="6300" y="3600"/>
                      <a:pt x="6300" y="3600"/>
                      <a:pt x="6300" y="3600"/>
                    </a:cubicBezTo>
                    <a:cubicBezTo>
                      <a:pt x="6300" y="4050"/>
                      <a:pt x="6300" y="4050"/>
                      <a:pt x="6300" y="4050"/>
                    </a:cubicBezTo>
                    <a:cubicBezTo>
                      <a:pt x="5400" y="4500"/>
                      <a:pt x="5400" y="4500"/>
                      <a:pt x="5400" y="4500"/>
                    </a:cubicBezTo>
                    <a:cubicBezTo>
                      <a:pt x="5400" y="4500"/>
                      <a:pt x="5400" y="4500"/>
                      <a:pt x="5400" y="4500"/>
                    </a:cubicBezTo>
                    <a:cubicBezTo>
                      <a:pt x="3150" y="3600"/>
                      <a:pt x="3150" y="3600"/>
                      <a:pt x="3150" y="3600"/>
                    </a:cubicBezTo>
                    <a:cubicBezTo>
                      <a:pt x="3150" y="3600"/>
                      <a:pt x="3150" y="3600"/>
                      <a:pt x="3150" y="3600"/>
                    </a:cubicBezTo>
                    <a:cubicBezTo>
                      <a:pt x="1800" y="4950"/>
                      <a:pt x="1800" y="4950"/>
                      <a:pt x="1800" y="4950"/>
                    </a:cubicBezTo>
                    <a:cubicBezTo>
                      <a:pt x="1800" y="4950"/>
                      <a:pt x="1800" y="4950"/>
                      <a:pt x="1800" y="4950"/>
                    </a:cubicBezTo>
                    <a:cubicBezTo>
                      <a:pt x="3150" y="6750"/>
                      <a:pt x="3150" y="6750"/>
                      <a:pt x="3150" y="6750"/>
                    </a:cubicBezTo>
                    <a:cubicBezTo>
                      <a:pt x="3150" y="7200"/>
                      <a:pt x="3150" y="7200"/>
                      <a:pt x="3150" y="7200"/>
                    </a:cubicBezTo>
                    <a:cubicBezTo>
                      <a:pt x="2700" y="8100"/>
                      <a:pt x="2700" y="8100"/>
                      <a:pt x="2700" y="8100"/>
                    </a:cubicBezTo>
                    <a:cubicBezTo>
                      <a:pt x="2700" y="8100"/>
                      <a:pt x="2700" y="8100"/>
                      <a:pt x="2700" y="8100"/>
                    </a:cubicBezTo>
                    <a:cubicBezTo>
                      <a:pt x="450" y="8100"/>
                      <a:pt x="450" y="8100"/>
                      <a:pt x="450" y="8100"/>
                    </a:cubicBezTo>
                    <a:cubicBezTo>
                      <a:pt x="450" y="8550"/>
                      <a:pt x="450" y="8550"/>
                      <a:pt x="450" y="8550"/>
                    </a:cubicBezTo>
                    <a:cubicBezTo>
                      <a:pt x="0" y="10350"/>
                      <a:pt x="0" y="10350"/>
                      <a:pt x="0" y="10350"/>
                    </a:cubicBezTo>
                    <a:cubicBezTo>
                      <a:pt x="0" y="10350"/>
                      <a:pt x="0" y="10350"/>
                      <a:pt x="0" y="10350"/>
                    </a:cubicBezTo>
                    <a:cubicBezTo>
                      <a:pt x="2250" y="11250"/>
                      <a:pt x="2250" y="11250"/>
                      <a:pt x="2250" y="11250"/>
                    </a:cubicBezTo>
                    <a:cubicBezTo>
                      <a:pt x="2250" y="11250"/>
                      <a:pt x="2250" y="11250"/>
                      <a:pt x="2250" y="11250"/>
                    </a:cubicBezTo>
                    <a:cubicBezTo>
                      <a:pt x="2700" y="12150"/>
                      <a:pt x="2700" y="12150"/>
                      <a:pt x="2700" y="12150"/>
                    </a:cubicBezTo>
                    <a:cubicBezTo>
                      <a:pt x="2250" y="12600"/>
                      <a:pt x="2250" y="12600"/>
                      <a:pt x="2250" y="12600"/>
                    </a:cubicBezTo>
                    <a:cubicBezTo>
                      <a:pt x="450" y="13950"/>
                      <a:pt x="450" y="13950"/>
                      <a:pt x="450" y="13950"/>
                    </a:cubicBezTo>
                    <a:cubicBezTo>
                      <a:pt x="450" y="13950"/>
                      <a:pt x="450" y="13950"/>
                      <a:pt x="450" y="13950"/>
                    </a:cubicBezTo>
                    <a:cubicBezTo>
                      <a:pt x="1350" y="15750"/>
                      <a:pt x="1350" y="15750"/>
                      <a:pt x="1350" y="15750"/>
                    </a:cubicBezTo>
                    <a:cubicBezTo>
                      <a:pt x="1350" y="15750"/>
                      <a:pt x="1350" y="15750"/>
                      <a:pt x="1350" y="15750"/>
                    </a:cubicBezTo>
                    <a:cubicBezTo>
                      <a:pt x="3600" y="15300"/>
                      <a:pt x="3600" y="15300"/>
                      <a:pt x="3600" y="15300"/>
                    </a:cubicBezTo>
                    <a:cubicBezTo>
                      <a:pt x="3600" y="15300"/>
                      <a:pt x="3600" y="15300"/>
                      <a:pt x="3600" y="15300"/>
                    </a:cubicBezTo>
                    <a:cubicBezTo>
                      <a:pt x="4500" y="16200"/>
                      <a:pt x="4500" y="16200"/>
                      <a:pt x="4500" y="16200"/>
                    </a:cubicBezTo>
                    <a:cubicBezTo>
                      <a:pt x="4500" y="16200"/>
                      <a:pt x="4500" y="16200"/>
                      <a:pt x="4500" y="16200"/>
                    </a:cubicBezTo>
                    <a:cubicBezTo>
                      <a:pt x="3600" y="18450"/>
                      <a:pt x="3600" y="18450"/>
                      <a:pt x="3600" y="18450"/>
                    </a:cubicBezTo>
                    <a:cubicBezTo>
                      <a:pt x="3600" y="18450"/>
                      <a:pt x="3600" y="18450"/>
                      <a:pt x="3600" y="18450"/>
                    </a:cubicBezTo>
                    <a:cubicBezTo>
                      <a:pt x="4950" y="19800"/>
                      <a:pt x="4950" y="19800"/>
                      <a:pt x="4950" y="19800"/>
                    </a:cubicBezTo>
                    <a:cubicBezTo>
                      <a:pt x="4950" y="19800"/>
                      <a:pt x="4950" y="19800"/>
                      <a:pt x="4950" y="19800"/>
                    </a:cubicBezTo>
                    <a:cubicBezTo>
                      <a:pt x="6750" y="18450"/>
                      <a:pt x="6750" y="18450"/>
                      <a:pt x="6750" y="18450"/>
                    </a:cubicBezTo>
                    <a:cubicBezTo>
                      <a:pt x="7200" y="18450"/>
                      <a:pt x="7200" y="18450"/>
                      <a:pt x="7200" y="18450"/>
                    </a:cubicBezTo>
                    <a:cubicBezTo>
                      <a:pt x="7650" y="18900"/>
                      <a:pt x="7650" y="18900"/>
                      <a:pt x="7650" y="18900"/>
                    </a:cubicBezTo>
                    <a:cubicBezTo>
                      <a:pt x="8100" y="18900"/>
                      <a:pt x="8100" y="18900"/>
                      <a:pt x="8100" y="18900"/>
                    </a:cubicBezTo>
                    <a:cubicBezTo>
                      <a:pt x="8100" y="21150"/>
                      <a:pt x="8100" y="21150"/>
                      <a:pt x="8100" y="21150"/>
                    </a:cubicBezTo>
                    <a:cubicBezTo>
                      <a:pt x="8100" y="21150"/>
                      <a:pt x="8100" y="21150"/>
                      <a:pt x="8100" y="21150"/>
                    </a:cubicBezTo>
                    <a:cubicBezTo>
                      <a:pt x="9900" y="21600"/>
                      <a:pt x="9900" y="21600"/>
                      <a:pt x="9900" y="21600"/>
                    </a:cubicBezTo>
                    <a:cubicBezTo>
                      <a:pt x="10350" y="21600"/>
                      <a:pt x="10350" y="21600"/>
                      <a:pt x="10350" y="21600"/>
                    </a:cubicBezTo>
                    <a:cubicBezTo>
                      <a:pt x="11250" y="19350"/>
                      <a:pt x="11250" y="19350"/>
                      <a:pt x="11250" y="19350"/>
                    </a:cubicBezTo>
                    <a:cubicBezTo>
                      <a:pt x="11250" y="19350"/>
                      <a:pt x="11250" y="19350"/>
                      <a:pt x="11250" y="19350"/>
                    </a:cubicBezTo>
                    <a:cubicBezTo>
                      <a:pt x="12150" y="18900"/>
                      <a:pt x="12150" y="18900"/>
                      <a:pt x="12150" y="18900"/>
                    </a:cubicBezTo>
                    <a:cubicBezTo>
                      <a:pt x="12150" y="19350"/>
                      <a:pt x="12150" y="19350"/>
                      <a:pt x="12150" y="19350"/>
                    </a:cubicBezTo>
                    <a:cubicBezTo>
                      <a:pt x="13500" y="21150"/>
                      <a:pt x="13500" y="21150"/>
                      <a:pt x="13500" y="21150"/>
                    </a:cubicBezTo>
                    <a:cubicBezTo>
                      <a:pt x="13950" y="21150"/>
                      <a:pt x="13950" y="21150"/>
                      <a:pt x="13950" y="21150"/>
                    </a:cubicBezTo>
                    <a:cubicBezTo>
                      <a:pt x="15750" y="20250"/>
                      <a:pt x="15750" y="20250"/>
                      <a:pt x="15750" y="20250"/>
                    </a:cubicBezTo>
                    <a:cubicBezTo>
                      <a:pt x="15750" y="20250"/>
                      <a:pt x="15750" y="20250"/>
                      <a:pt x="15750" y="20250"/>
                    </a:cubicBezTo>
                    <a:cubicBezTo>
                      <a:pt x="15300" y="18000"/>
                      <a:pt x="15300" y="18000"/>
                      <a:pt x="15300" y="18000"/>
                    </a:cubicBezTo>
                    <a:cubicBezTo>
                      <a:pt x="15300" y="18000"/>
                      <a:pt x="15300" y="18000"/>
                      <a:pt x="15300" y="18000"/>
                    </a:cubicBezTo>
                    <a:cubicBezTo>
                      <a:pt x="16200" y="17100"/>
                      <a:pt x="16200" y="17100"/>
                      <a:pt x="16200" y="17100"/>
                    </a:cubicBezTo>
                    <a:cubicBezTo>
                      <a:pt x="16200" y="17100"/>
                      <a:pt x="16200" y="17100"/>
                      <a:pt x="16200" y="17100"/>
                    </a:cubicBezTo>
                    <a:cubicBezTo>
                      <a:pt x="18450" y="18000"/>
                      <a:pt x="18450" y="18000"/>
                      <a:pt x="18450" y="18000"/>
                    </a:cubicBezTo>
                    <a:cubicBezTo>
                      <a:pt x="18450" y="18000"/>
                      <a:pt x="18450" y="18000"/>
                      <a:pt x="18450" y="18000"/>
                    </a:cubicBezTo>
                    <a:cubicBezTo>
                      <a:pt x="19800" y="16650"/>
                      <a:pt x="19800" y="16650"/>
                      <a:pt x="19800" y="16650"/>
                    </a:cubicBezTo>
                    <a:cubicBezTo>
                      <a:pt x="19800" y="16650"/>
                      <a:pt x="19800" y="16650"/>
                      <a:pt x="19800" y="16650"/>
                    </a:cubicBezTo>
                    <a:cubicBezTo>
                      <a:pt x="18450" y="14850"/>
                      <a:pt x="18450" y="14850"/>
                      <a:pt x="18450" y="14850"/>
                    </a:cubicBezTo>
                    <a:cubicBezTo>
                      <a:pt x="18450" y="14400"/>
                      <a:pt x="18450" y="14400"/>
                      <a:pt x="18450" y="14400"/>
                    </a:cubicBezTo>
                    <a:cubicBezTo>
                      <a:pt x="18450" y="13500"/>
                      <a:pt x="18450" y="13500"/>
                      <a:pt x="18450" y="13500"/>
                    </a:cubicBezTo>
                    <a:cubicBezTo>
                      <a:pt x="18900" y="13500"/>
                      <a:pt x="18900" y="13500"/>
                      <a:pt x="18900" y="13500"/>
                    </a:cubicBezTo>
                    <a:cubicBezTo>
                      <a:pt x="21150" y="13500"/>
                      <a:pt x="21150" y="13500"/>
                      <a:pt x="21150" y="13500"/>
                    </a:cubicBezTo>
                    <a:cubicBezTo>
                      <a:pt x="21150" y="13500"/>
                      <a:pt x="21150" y="13500"/>
                      <a:pt x="21150" y="13500"/>
                    </a:cubicBezTo>
                    <a:cubicBezTo>
                      <a:pt x="21600" y="11250"/>
                      <a:pt x="21600" y="11250"/>
                      <a:pt x="21600" y="11250"/>
                    </a:cubicBezTo>
                    <a:cubicBezTo>
                      <a:pt x="21600" y="11250"/>
                      <a:pt x="21600" y="11250"/>
                      <a:pt x="21600" y="11250"/>
                    </a:cubicBezTo>
                    <a:cubicBezTo>
                      <a:pt x="19350" y="10350"/>
                      <a:pt x="19350" y="10350"/>
                      <a:pt x="19350" y="10350"/>
                    </a:cubicBezTo>
                    <a:cubicBezTo>
                      <a:pt x="19350" y="10350"/>
                      <a:pt x="19350" y="10350"/>
                      <a:pt x="19350" y="10350"/>
                    </a:cubicBezTo>
                    <a:cubicBezTo>
                      <a:pt x="18900" y="9450"/>
                      <a:pt x="18900" y="9450"/>
                      <a:pt x="18900" y="9450"/>
                    </a:cubicBezTo>
                    <a:cubicBezTo>
                      <a:pt x="18900" y="9450"/>
                      <a:pt x="18900" y="9450"/>
                      <a:pt x="18900" y="9450"/>
                    </a:cubicBezTo>
                    <a:cubicBezTo>
                      <a:pt x="21150" y="8100"/>
                      <a:pt x="21150" y="8100"/>
                      <a:pt x="21150" y="8100"/>
                    </a:cubicBezTo>
                    <a:cubicBezTo>
                      <a:pt x="21150" y="7650"/>
                      <a:pt x="21150" y="7650"/>
                      <a:pt x="21150" y="7650"/>
                    </a:cubicBezTo>
                    <a:cubicBezTo>
                      <a:pt x="20250" y="5850"/>
                      <a:pt x="20250" y="5850"/>
                      <a:pt x="20250" y="5850"/>
                    </a:cubicBezTo>
                    <a:close/>
                    <a:moveTo>
                      <a:pt x="11700" y="13950"/>
                    </a:moveTo>
                    <a:cubicBezTo>
                      <a:pt x="9900" y="14850"/>
                      <a:pt x="7650" y="13950"/>
                      <a:pt x="7200" y="12150"/>
                    </a:cubicBezTo>
                    <a:cubicBezTo>
                      <a:pt x="6300" y="10350"/>
                      <a:pt x="7200" y="8100"/>
                      <a:pt x="9000" y="7200"/>
                    </a:cubicBezTo>
                    <a:cubicBezTo>
                      <a:pt x="10800" y="6750"/>
                      <a:pt x="13050" y="7650"/>
                      <a:pt x="13950" y="9450"/>
                    </a:cubicBezTo>
                    <a:cubicBezTo>
                      <a:pt x="14400" y="11250"/>
                      <a:pt x="13500" y="13050"/>
                      <a:pt x="11700" y="1395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1" name="Shape 1141"/>
              <p:cNvSpPr/>
              <p:nvPr/>
            </p:nvSpPr>
            <p:spPr>
              <a:xfrm>
                <a:off x="868432" y="3475896"/>
                <a:ext cx="492489" cy="492489"/>
              </a:xfrm>
              <a:custGeom>
                <a:avLst/>
                <a:gdLst/>
                <a:ahLst/>
                <a:cxnLst>
                  <a:cxn ang="0">
                    <a:pos x="wd2" y="hd2"/>
                  </a:cxn>
                  <a:cxn ang="5400000">
                    <a:pos x="wd2" y="hd2"/>
                  </a:cxn>
                  <a:cxn ang="10800000">
                    <a:pos x="wd2" y="hd2"/>
                  </a:cxn>
                  <a:cxn ang="16200000">
                    <a:pos x="wd2" y="hd2"/>
                  </a:cxn>
                </a:cxnLst>
                <a:rect l="0" t="0" r="r" b="b"/>
                <a:pathLst>
                  <a:path w="21600" h="21600" extrusionOk="0">
                    <a:moveTo>
                      <a:pt x="20400" y="6000"/>
                    </a:moveTo>
                    <a:cubicBezTo>
                      <a:pt x="18000" y="6240"/>
                      <a:pt x="18000" y="6240"/>
                      <a:pt x="18000" y="6240"/>
                    </a:cubicBezTo>
                    <a:cubicBezTo>
                      <a:pt x="17760" y="6240"/>
                      <a:pt x="17760" y="6240"/>
                      <a:pt x="17760" y="6240"/>
                    </a:cubicBezTo>
                    <a:cubicBezTo>
                      <a:pt x="17280" y="5280"/>
                      <a:pt x="17280" y="5280"/>
                      <a:pt x="17280" y="5280"/>
                    </a:cubicBezTo>
                    <a:cubicBezTo>
                      <a:pt x="17280" y="5280"/>
                      <a:pt x="17280" y="5280"/>
                      <a:pt x="17280" y="5280"/>
                    </a:cubicBezTo>
                    <a:cubicBezTo>
                      <a:pt x="18240" y="3120"/>
                      <a:pt x="18240" y="3120"/>
                      <a:pt x="18240" y="3120"/>
                    </a:cubicBezTo>
                    <a:cubicBezTo>
                      <a:pt x="18240" y="2880"/>
                      <a:pt x="18240" y="2880"/>
                      <a:pt x="18240" y="2880"/>
                    </a:cubicBezTo>
                    <a:cubicBezTo>
                      <a:pt x="16800" y="1680"/>
                      <a:pt x="16800" y="1680"/>
                      <a:pt x="16800" y="1680"/>
                    </a:cubicBezTo>
                    <a:cubicBezTo>
                      <a:pt x="16560" y="1680"/>
                      <a:pt x="16560" y="1680"/>
                      <a:pt x="16560" y="1680"/>
                    </a:cubicBezTo>
                    <a:cubicBezTo>
                      <a:pt x="14640" y="3120"/>
                      <a:pt x="14640" y="3120"/>
                      <a:pt x="14640" y="3120"/>
                    </a:cubicBezTo>
                    <a:cubicBezTo>
                      <a:pt x="14640" y="3120"/>
                      <a:pt x="14640" y="3120"/>
                      <a:pt x="14640" y="3120"/>
                    </a:cubicBezTo>
                    <a:cubicBezTo>
                      <a:pt x="13680" y="2880"/>
                      <a:pt x="13680" y="2880"/>
                      <a:pt x="13680" y="2880"/>
                    </a:cubicBezTo>
                    <a:cubicBezTo>
                      <a:pt x="13680" y="2640"/>
                      <a:pt x="13680" y="2640"/>
                      <a:pt x="13680" y="2640"/>
                    </a:cubicBezTo>
                    <a:cubicBezTo>
                      <a:pt x="13440" y="480"/>
                      <a:pt x="13440" y="480"/>
                      <a:pt x="13440" y="480"/>
                    </a:cubicBezTo>
                    <a:cubicBezTo>
                      <a:pt x="13200" y="240"/>
                      <a:pt x="13200" y="240"/>
                      <a:pt x="13200" y="240"/>
                    </a:cubicBezTo>
                    <a:cubicBezTo>
                      <a:pt x="11520" y="0"/>
                      <a:pt x="11520" y="0"/>
                      <a:pt x="11520" y="0"/>
                    </a:cubicBezTo>
                    <a:cubicBezTo>
                      <a:pt x="11280" y="0"/>
                      <a:pt x="11280" y="0"/>
                      <a:pt x="11280" y="0"/>
                    </a:cubicBezTo>
                    <a:cubicBezTo>
                      <a:pt x="10320" y="2160"/>
                      <a:pt x="10320" y="2160"/>
                      <a:pt x="10320" y="2160"/>
                    </a:cubicBezTo>
                    <a:cubicBezTo>
                      <a:pt x="10320" y="2400"/>
                      <a:pt x="10320" y="2400"/>
                      <a:pt x="10320" y="2400"/>
                    </a:cubicBezTo>
                    <a:cubicBezTo>
                      <a:pt x="9360" y="2400"/>
                      <a:pt x="9360" y="2400"/>
                      <a:pt x="9360" y="2400"/>
                    </a:cubicBezTo>
                    <a:cubicBezTo>
                      <a:pt x="9120" y="2400"/>
                      <a:pt x="9120" y="2400"/>
                      <a:pt x="9120" y="2400"/>
                    </a:cubicBezTo>
                    <a:cubicBezTo>
                      <a:pt x="7680" y="480"/>
                      <a:pt x="7680" y="480"/>
                      <a:pt x="7680" y="480"/>
                    </a:cubicBezTo>
                    <a:cubicBezTo>
                      <a:pt x="7680" y="480"/>
                      <a:pt x="7680" y="480"/>
                      <a:pt x="7680" y="480"/>
                    </a:cubicBezTo>
                    <a:cubicBezTo>
                      <a:pt x="6000" y="1200"/>
                      <a:pt x="6000" y="1200"/>
                      <a:pt x="6000" y="1200"/>
                    </a:cubicBezTo>
                    <a:cubicBezTo>
                      <a:pt x="5760" y="1200"/>
                      <a:pt x="5760" y="1200"/>
                      <a:pt x="5760" y="1200"/>
                    </a:cubicBezTo>
                    <a:cubicBezTo>
                      <a:pt x="6240" y="3600"/>
                      <a:pt x="6240" y="3600"/>
                      <a:pt x="6240" y="3600"/>
                    </a:cubicBezTo>
                    <a:cubicBezTo>
                      <a:pt x="6000" y="3840"/>
                      <a:pt x="6000" y="3840"/>
                      <a:pt x="6000" y="3840"/>
                    </a:cubicBezTo>
                    <a:cubicBezTo>
                      <a:pt x="5280" y="4320"/>
                      <a:pt x="5280" y="4320"/>
                      <a:pt x="5280" y="4320"/>
                    </a:cubicBezTo>
                    <a:cubicBezTo>
                      <a:pt x="5040" y="4320"/>
                      <a:pt x="5040" y="4320"/>
                      <a:pt x="5040" y="4320"/>
                    </a:cubicBezTo>
                    <a:cubicBezTo>
                      <a:pt x="2880" y="3360"/>
                      <a:pt x="2880" y="3360"/>
                      <a:pt x="2880" y="3360"/>
                    </a:cubicBezTo>
                    <a:cubicBezTo>
                      <a:pt x="2880" y="3360"/>
                      <a:pt x="2880" y="3360"/>
                      <a:pt x="2880" y="3360"/>
                    </a:cubicBezTo>
                    <a:cubicBezTo>
                      <a:pt x="1680" y="4800"/>
                      <a:pt x="1680" y="4800"/>
                      <a:pt x="1680" y="4800"/>
                    </a:cubicBezTo>
                    <a:cubicBezTo>
                      <a:pt x="1680" y="5040"/>
                      <a:pt x="1680" y="5040"/>
                      <a:pt x="1680" y="5040"/>
                    </a:cubicBezTo>
                    <a:cubicBezTo>
                      <a:pt x="3120" y="6960"/>
                      <a:pt x="3120" y="6960"/>
                      <a:pt x="3120" y="6960"/>
                    </a:cubicBezTo>
                    <a:cubicBezTo>
                      <a:pt x="3120" y="6960"/>
                      <a:pt x="3120" y="6960"/>
                      <a:pt x="3120" y="6960"/>
                    </a:cubicBezTo>
                    <a:cubicBezTo>
                      <a:pt x="2880" y="7920"/>
                      <a:pt x="2880" y="7920"/>
                      <a:pt x="2880" y="7920"/>
                    </a:cubicBezTo>
                    <a:cubicBezTo>
                      <a:pt x="2640" y="7920"/>
                      <a:pt x="2640" y="7920"/>
                      <a:pt x="2640" y="7920"/>
                    </a:cubicBezTo>
                    <a:cubicBezTo>
                      <a:pt x="240" y="8160"/>
                      <a:pt x="240" y="8160"/>
                      <a:pt x="240" y="8160"/>
                    </a:cubicBezTo>
                    <a:cubicBezTo>
                      <a:pt x="240" y="8400"/>
                      <a:pt x="240" y="8400"/>
                      <a:pt x="240" y="8400"/>
                    </a:cubicBezTo>
                    <a:cubicBezTo>
                      <a:pt x="0" y="10080"/>
                      <a:pt x="0" y="10080"/>
                      <a:pt x="0" y="10080"/>
                    </a:cubicBezTo>
                    <a:cubicBezTo>
                      <a:pt x="0" y="10320"/>
                      <a:pt x="0" y="10320"/>
                      <a:pt x="0" y="10320"/>
                    </a:cubicBezTo>
                    <a:cubicBezTo>
                      <a:pt x="2160" y="11280"/>
                      <a:pt x="2160" y="11280"/>
                      <a:pt x="2160" y="11280"/>
                    </a:cubicBezTo>
                    <a:cubicBezTo>
                      <a:pt x="2400" y="11280"/>
                      <a:pt x="2400" y="11280"/>
                      <a:pt x="2400" y="11280"/>
                    </a:cubicBezTo>
                    <a:cubicBezTo>
                      <a:pt x="2400" y="12240"/>
                      <a:pt x="2400" y="12240"/>
                      <a:pt x="2400" y="12240"/>
                    </a:cubicBezTo>
                    <a:cubicBezTo>
                      <a:pt x="2400" y="12480"/>
                      <a:pt x="2400" y="12480"/>
                      <a:pt x="2400" y="12480"/>
                    </a:cubicBezTo>
                    <a:cubicBezTo>
                      <a:pt x="480" y="13920"/>
                      <a:pt x="480" y="13920"/>
                      <a:pt x="480" y="13920"/>
                    </a:cubicBezTo>
                    <a:cubicBezTo>
                      <a:pt x="480" y="13920"/>
                      <a:pt x="480" y="13920"/>
                      <a:pt x="480" y="13920"/>
                    </a:cubicBezTo>
                    <a:cubicBezTo>
                      <a:pt x="960" y="15600"/>
                      <a:pt x="960" y="15600"/>
                      <a:pt x="960" y="15600"/>
                    </a:cubicBezTo>
                    <a:cubicBezTo>
                      <a:pt x="1200" y="15840"/>
                      <a:pt x="1200" y="15840"/>
                      <a:pt x="1200" y="15840"/>
                    </a:cubicBezTo>
                    <a:cubicBezTo>
                      <a:pt x="3600" y="15360"/>
                      <a:pt x="3600" y="15360"/>
                      <a:pt x="3600" y="15360"/>
                    </a:cubicBezTo>
                    <a:cubicBezTo>
                      <a:pt x="3600" y="15600"/>
                      <a:pt x="3600" y="15600"/>
                      <a:pt x="3600" y="15600"/>
                    </a:cubicBezTo>
                    <a:cubicBezTo>
                      <a:pt x="4320" y="16320"/>
                      <a:pt x="4320" y="16320"/>
                      <a:pt x="4320" y="16320"/>
                    </a:cubicBezTo>
                    <a:cubicBezTo>
                      <a:pt x="4320" y="16320"/>
                      <a:pt x="4320" y="16320"/>
                      <a:pt x="4320" y="16320"/>
                    </a:cubicBezTo>
                    <a:cubicBezTo>
                      <a:pt x="3360" y="18480"/>
                      <a:pt x="3360" y="18480"/>
                      <a:pt x="3360" y="18480"/>
                    </a:cubicBezTo>
                    <a:cubicBezTo>
                      <a:pt x="3360" y="18720"/>
                      <a:pt x="3360" y="18720"/>
                      <a:pt x="3360" y="18720"/>
                    </a:cubicBezTo>
                    <a:cubicBezTo>
                      <a:pt x="4800" y="19920"/>
                      <a:pt x="4800" y="19920"/>
                      <a:pt x="4800" y="19920"/>
                    </a:cubicBezTo>
                    <a:cubicBezTo>
                      <a:pt x="5040" y="19920"/>
                      <a:pt x="5040" y="19920"/>
                      <a:pt x="5040" y="19920"/>
                    </a:cubicBezTo>
                    <a:cubicBezTo>
                      <a:pt x="6720" y="18480"/>
                      <a:pt x="6720" y="18480"/>
                      <a:pt x="6720" y="18480"/>
                    </a:cubicBezTo>
                    <a:cubicBezTo>
                      <a:pt x="6960" y="18480"/>
                      <a:pt x="6960" y="18480"/>
                      <a:pt x="6960" y="18480"/>
                    </a:cubicBezTo>
                    <a:cubicBezTo>
                      <a:pt x="7920" y="18720"/>
                      <a:pt x="7920" y="18720"/>
                      <a:pt x="7920" y="18720"/>
                    </a:cubicBezTo>
                    <a:cubicBezTo>
                      <a:pt x="7920" y="18960"/>
                      <a:pt x="7920" y="18960"/>
                      <a:pt x="7920" y="18960"/>
                    </a:cubicBezTo>
                    <a:cubicBezTo>
                      <a:pt x="8160" y="21360"/>
                      <a:pt x="8160" y="21360"/>
                      <a:pt x="8160" y="21360"/>
                    </a:cubicBezTo>
                    <a:cubicBezTo>
                      <a:pt x="8160" y="21360"/>
                      <a:pt x="8160" y="21360"/>
                      <a:pt x="8160" y="21360"/>
                    </a:cubicBezTo>
                    <a:cubicBezTo>
                      <a:pt x="10080" y="21600"/>
                      <a:pt x="10080" y="21600"/>
                      <a:pt x="10080" y="21600"/>
                    </a:cubicBezTo>
                    <a:cubicBezTo>
                      <a:pt x="10320" y="21600"/>
                      <a:pt x="10320" y="21600"/>
                      <a:pt x="10320" y="21600"/>
                    </a:cubicBezTo>
                    <a:cubicBezTo>
                      <a:pt x="11040" y="19440"/>
                      <a:pt x="11040" y="19440"/>
                      <a:pt x="11040" y="19440"/>
                    </a:cubicBezTo>
                    <a:cubicBezTo>
                      <a:pt x="11280" y="19200"/>
                      <a:pt x="11280" y="19200"/>
                      <a:pt x="11280" y="19200"/>
                    </a:cubicBezTo>
                    <a:cubicBezTo>
                      <a:pt x="12240" y="19200"/>
                      <a:pt x="12240" y="19200"/>
                      <a:pt x="12240" y="19200"/>
                    </a:cubicBezTo>
                    <a:cubicBezTo>
                      <a:pt x="12480" y="19200"/>
                      <a:pt x="12480" y="19200"/>
                      <a:pt x="12480" y="19200"/>
                    </a:cubicBezTo>
                    <a:cubicBezTo>
                      <a:pt x="13680" y="21120"/>
                      <a:pt x="13680" y="21120"/>
                      <a:pt x="13680" y="21120"/>
                    </a:cubicBezTo>
                    <a:cubicBezTo>
                      <a:pt x="13920" y="21120"/>
                      <a:pt x="13920" y="21120"/>
                      <a:pt x="13920" y="21120"/>
                    </a:cubicBezTo>
                    <a:cubicBezTo>
                      <a:pt x="15600" y="20640"/>
                      <a:pt x="15600" y="20640"/>
                      <a:pt x="15600" y="20640"/>
                    </a:cubicBezTo>
                    <a:cubicBezTo>
                      <a:pt x="15600" y="20400"/>
                      <a:pt x="15600" y="20400"/>
                      <a:pt x="15600" y="20400"/>
                    </a:cubicBezTo>
                    <a:cubicBezTo>
                      <a:pt x="15360" y="18000"/>
                      <a:pt x="15360" y="18000"/>
                      <a:pt x="15360" y="18000"/>
                    </a:cubicBezTo>
                    <a:cubicBezTo>
                      <a:pt x="15360" y="18000"/>
                      <a:pt x="15360" y="18000"/>
                      <a:pt x="15360" y="18000"/>
                    </a:cubicBezTo>
                    <a:cubicBezTo>
                      <a:pt x="16320" y="17280"/>
                      <a:pt x="16320" y="17280"/>
                      <a:pt x="16320" y="17280"/>
                    </a:cubicBezTo>
                    <a:cubicBezTo>
                      <a:pt x="16320" y="17280"/>
                      <a:pt x="16320" y="17280"/>
                      <a:pt x="16320" y="17280"/>
                    </a:cubicBezTo>
                    <a:cubicBezTo>
                      <a:pt x="18480" y="18240"/>
                      <a:pt x="18480" y="18240"/>
                      <a:pt x="18480" y="18240"/>
                    </a:cubicBezTo>
                    <a:cubicBezTo>
                      <a:pt x="18720" y="18240"/>
                      <a:pt x="18720" y="18240"/>
                      <a:pt x="18720" y="18240"/>
                    </a:cubicBezTo>
                    <a:cubicBezTo>
                      <a:pt x="19920" y="16800"/>
                      <a:pt x="19920" y="16800"/>
                      <a:pt x="19920" y="16800"/>
                    </a:cubicBezTo>
                    <a:cubicBezTo>
                      <a:pt x="19920" y="16560"/>
                      <a:pt x="19920" y="16560"/>
                      <a:pt x="19920" y="16560"/>
                    </a:cubicBezTo>
                    <a:cubicBezTo>
                      <a:pt x="18480" y="14640"/>
                      <a:pt x="18480" y="14640"/>
                      <a:pt x="18480" y="14640"/>
                    </a:cubicBezTo>
                    <a:cubicBezTo>
                      <a:pt x="18480" y="14640"/>
                      <a:pt x="18480" y="14640"/>
                      <a:pt x="18480" y="14640"/>
                    </a:cubicBezTo>
                    <a:cubicBezTo>
                      <a:pt x="18720" y="13680"/>
                      <a:pt x="18720" y="13680"/>
                      <a:pt x="18720" y="13680"/>
                    </a:cubicBezTo>
                    <a:cubicBezTo>
                      <a:pt x="18960" y="13680"/>
                      <a:pt x="18960" y="13680"/>
                      <a:pt x="18960" y="13680"/>
                    </a:cubicBezTo>
                    <a:cubicBezTo>
                      <a:pt x="21120" y="13440"/>
                      <a:pt x="21120" y="13440"/>
                      <a:pt x="21120" y="13440"/>
                    </a:cubicBezTo>
                    <a:cubicBezTo>
                      <a:pt x="21360" y="13440"/>
                      <a:pt x="21360" y="13440"/>
                      <a:pt x="21360" y="13440"/>
                    </a:cubicBezTo>
                    <a:cubicBezTo>
                      <a:pt x="21600" y="11520"/>
                      <a:pt x="21600" y="11520"/>
                      <a:pt x="21600" y="11520"/>
                    </a:cubicBezTo>
                    <a:cubicBezTo>
                      <a:pt x="21600" y="11280"/>
                      <a:pt x="21600" y="11280"/>
                      <a:pt x="21600" y="11280"/>
                    </a:cubicBezTo>
                    <a:cubicBezTo>
                      <a:pt x="19440" y="10560"/>
                      <a:pt x="19440" y="10560"/>
                      <a:pt x="19440" y="10560"/>
                    </a:cubicBezTo>
                    <a:cubicBezTo>
                      <a:pt x="19200" y="10320"/>
                      <a:pt x="19200" y="10320"/>
                      <a:pt x="19200" y="10320"/>
                    </a:cubicBezTo>
                    <a:cubicBezTo>
                      <a:pt x="19200" y="9360"/>
                      <a:pt x="19200" y="9360"/>
                      <a:pt x="19200" y="9360"/>
                    </a:cubicBezTo>
                    <a:cubicBezTo>
                      <a:pt x="19200" y="9120"/>
                      <a:pt x="19200" y="9120"/>
                      <a:pt x="19200" y="9120"/>
                    </a:cubicBezTo>
                    <a:cubicBezTo>
                      <a:pt x="21120" y="7920"/>
                      <a:pt x="21120" y="7920"/>
                      <a:pt x="21120" y="7920"/>
                    </a:cubicBezTo>
                    <a:cubicBezTo>
                      <a:pt x="21120" y="7680"/>
                      <a:pt x="21120" y="7680"/>
                      <a:pt x="21120" y="7680"/>
                    </a:cubicBezTo>
                    <a:cubicBezTo>
                      <a:pt x="20400" y="6000"/>
                      <a:pt x="20400" y="6000"/>
                      <a:pt x="20400" y="6000"/>
                    </a:cubicBezTo>
                    <a:close/>
                    <a:moveTo>
                      <a:pt x="11760" y="13920"/>
                    </a:moveTo>
                    <a:cubicBezTo>
                      <a:pt x="9840" y="14640"/>
                      <a:pt x="7920" y="13920"/>
                      <a:pt x="7200" y="12000"/>
                    </a:cubicBezTo>
                    <a:cubicBezTo>
                      <a:pt x="6480" y="10080"/>
                      <a:pt x="7200" y="7920"/>
                      <a:pt x="9120" y="7200"/>
                    </a:cubicBezTo>
                    <a:cubicBezTo>
                      <a:pt x="11040" y="6480"/>
                      <a:pt x="12960" y="7440"/>
                      <a:pt x="13680" y="9360"/>
                    </a:cubicBezTo>
                    <a:cubicBezTo>
                      <a:pt x="14400" y="11280"/>
                      <a:pt x="13680" y="13200"/>
                      <a:pt x="11760" y="1392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2" name="Shape 1142"/>
              <p:cNvSpPr/>
              <p:nvPr/>
            </p:nvSpPr>
            <p:spPr>
              <a:xfrm>
                <a:off x="879711" y="5908260"/>
                <a:ext cx="218049" cy="218049"/>
              </a:xfrm>
              <a:custGeom>
                <a:avLst/>
                <a:gdLst/>
                <a:ahLst/>
                <a:cxnLst>
                  <a:cxn ang="0">
                    <a:pos x="wd2" y="hd2"/>
                  </a:cxn>
                  <a:cxn ang="5400000">
                    <a:pos x="wd2" y="hd2"/>
                  </a:cxn>
                  <a:cxn ang="10800000">
                    <a:pos x="wd2" y="hd2"/>
                  </a:cxn>
                  <a:cxn ang="16200000">
                    <a:pos x="wd2" y="hd2"/>
                  </a:cxn>
                </a:cxnLst>
                <a:rect l="0" t="0" r="r" b="b"/>
                <a:pathLst>
                  <a:path w="21600" h="21600" extrusionOk="0">
                    <a:moveTo>
                      <a:pt x="20520" y="5940"/>
                    </a:moveTo>
                    <a:cubicBezTo>
                      <a:pt x="17820" y="6480"/>
                      <a:pt x="17820" y="6480"/>
                      <a:pt x="17820" y="6480"/>
                    </a:cubicBezTo>
                    <a:cubicBezTo>
                      <a:pt x="17820" y="6480"/>
                      <a:pt x="17820" y="6480"/>
                      <a:pt x="17820" y="6480"/>
                    </a:cubicBezTo>
                    <a:cubicBezTo>
                      <a:pt x="17280" y="5400"/>
                      <a:pt x="17280" y="5400"/>
                      <a:pt x="17280" y="5400"/>
                    </a:cubicBezTo>
                    <a:cubicBezTo>
                      <a:pt x="17280" y="5400"/>
                      <a:pt x="17280" y="5400"/>
                      <a:pt x="17280" y="5400"/>
                    </a:cubicBezTo>
                    <a:cubicBezTo>
                      <a:pt x="18360" y="3240"/>
                      <a:pt x="18360" y="3240"/>
                      <a:pt x="18360" y="3240"/>
                    </a:cubicBezTo>
                    <a:cubicBezTo>
                      <a:pt x="18360" y="3240"/>
                      <a:pt x="18360" y="3240"/>
                      <a:pt x="18360" y="3240"/>
                    </a:cubicBezTo>
                    <a:cubicBezTo>
                      <a:pt x="16740" y="2160"/>
                      <a:pt x="16740" y="2160"/>
                      <a:pt x="16740" y="2160"/>
                    </a:cubicBezTo>
                    <a:cubicBezTo>
                      <a:pt x="16740" y="2160"/>
                      <a:pt x="16740" y="2160"/>
                      <a:pt x="16740" y="2160"/>
                    </a:cubicBezTo>
                    <a:cubicBezTo>
                      <a:pt x="14580" y="3240"/>
                      <a:pt x="14580" y="3240"/>
                      <a:pt x="14580" y="3240"/>
                    </a:cubicBezTo>
                    <a:cubicBezTo>
                      <a:pt x="14580" y="3240"/>
                      <a:pt x="14580" y="3240"/>
                      <a:pt x="14580" y="3240"/>
                    </a:cubicBezTo>
                    <a:cubicBezTo>
                      <a:pt x="13500" y="3240"/>
                      <a:pt x="13500" y="3240"/>
                      <a:pt x="13500" y="3240"/>
                    </a:cubicBezTo>
                    <a:cubicBezTo>
                      <a:pt x="13500" y="2700"/>
                      <a:pt x="13500" y="2700"/>
                      <a:pt x="13500" y="2700"/>
                    </a:cubicBezTo>
                    <a:cubicBezTo>
                      <a:pt x="13500" y="540"/>
                      <a:pt x="13500" y="540"/>
                      <a:pt x="13500" y="540"/>
                    </a:cubicBezTo>
                    <a:cubicBezTo>
                      <a:pt x="13500" y="540"/>
                      <a:pt x="13500" y="540"/>
                      <a:pt x="13500" y="540"/>
                    </a:cubicBezTo>
                    <a:cubicBezTo>
                      <a:pt x="11340" y="0"/>
                      <a:pt x="11340" y="0"/>
                      <a:pt x="11340" y="0"/>
                    </a:cubicBezTo>
                    <a:cubicBezTo>
                      <a:pt x="11340" y="0"/>
                      <a:pt x="11340" y="0"/>
                      <a:pt x="11340" y="0"/>
                    </a:cubicBezTo>
                    <a:cubicBezTo>
                      <a:pt x="10260" y="2160"/>
                      <a:pt x="10260" y="2160"/>
                      <a:pt x="10260" y="2160"/>
                    </a:cubicBezTo>
                    <a:cubicBezTo>
                      <a:pt x="10260" y="2700"/>
                      <a:pt x="10260" y="2700"/>
                      <a:pt x="10260" y="2700"/>
                    </a:cubicBezTo>
                    <a:cubicBezTo>
                      <a:pt x="9180" y="2700"/>
                      <a:pt x="9180" y="2700"/>
                      <a:pt x="9180" y="2700"/>
                    </a:cubicBezTo>
                    <a:cubicBezTo>
                      <a:pt x="9180" y="2700"/>
                      <a:pt x="9180" y="2700"/>
                      <a:pt x="9180" y="2700"/>
                    </a:cubicBezTo>
                    <a:cubicBezTo>
                      <a:pt x="8100" y="540"/>
                      <a:pt x="8100" y="540"/>
                      <a:pt x="8100" y="540"/>
                    </a:cubicBezTo>
                    <a:cubicBezTo>
                      <a:pt x="7560" y="540"/>
                      <a:pt x="7560" y="540"/>
                      <a:pt x="7560" y="540"/>
                    </a:cubicBezTo>
                    <a:cubicBezTo>
                      <a:pt x="5940" y="1080"/>
                      <a:pt x="5940" y="1080"/>
                      <a:pt x="5940" y="1080"/>
                    </a:cubicBezTo>
                    <a:cubicBezTo>
                      <a:pt x="5940" y="1620"/>
                      <a:pt x="5940" y="1620"/>
                      <a:pt x="5940" y="1620"/>
                    </a:cubicBezTo>
                    <a:cubicBezTo>
                      <a:pt x="6480" y="3780"/>
                      <a:pt x="6480" y="3780"/>
                      <a:pt x="6480" y="3780"/>
                    </a:cubicBezTo>
                    <a:cubicBezTo>
                      <a:pt x="5940" y="3780"/>
                      <a:pt x="5940" y="3780"/>
                      <a:pt x="5940" y="3780"/>
                    </a:cubicBezTo>
                    <a:cubicBezTo>
                      <a:pt x="5400" y="4320"/>
                      <a:pt x="5400" y="4320"/>
                      <a:pt x="5400" y="4320"/>
                    </a:cubicBezTo>
                    <a:cubicBezTo>
                      <a:pt x="5400" y="4320"/>
                      <a:pt x="5400" y="4320"/>
                      <a:pt x="5400" y="4320"/>
                    </a:cubicBezTo>
                    <a:cubicBezTo>
                      <a:pt x="3240" y="3780"/>
                      <a:pt x="3240" y="3780"/>
                      <a:pt x="3240" y="3780"/>
                    </a:cubicBezTo>
                    <a:cubicBezTo>
                      <a:pt x="2700" y="3780"/>
                      <a:pt x="2700" y="3780"/>
                      <a:pt x="2700" y="3780"/>
                    </a:cubicBezTo>
                    <a:cubicBezTo>
                      <a:pt x="1620" y="4860"/>
                      <a:pt x="1620" y="4860"/>
                      <a:pt x="1620" y="4860"/>
                    </a:cubicBezTo>
                    <a:cubicBezTo>
                      <a:pt x="1620" y="5400"/>
                      <a:pt x="1620" y="5400"/>
                      <a:pt x="1620" y="5400"/>
                    </a:cubicBezTo>
                    <a:cubicBezTo>
                      <a:pt x="3240" y="7020"/>
                      <a:pt x="3240" y="7020"/>
                      <a:pt x="3240" y="7020"/>
                    </a:cubicBezTo>
                    <a:cubicBezTo>
                      <a:pt x="3240" y="7020"/>
                      <a:pt x="3240" y="7020"/>
                      <a:pt x="3240" y="7020"/>
                    </a:cubicBezTo>
                    <a:cubicBezTo>
                      <a:pt x="2700" y="8100"/>
                      <a:pt x="2700" y="8100"/>
                      <a:pt x="2700" y="8100"/>
                    </a:cubicBezTo>
                    <a:cubicBezTo>
                      <a:pt x="2700" y="8100"/>
                      <a:pt x="2700" y="8100"/>
                      <a:pt x="2700" y="8100"/>
                    </a:cubicBezTo>
                    <a:cubicBezTo>
                      <a:pt x="540" y="8100"/>
                      <a:pt x="540" y="8100"/>
                      <a:pt x="540" y="8100"/>
                    </a:cubicBezTo>
                    <a:cubicBezTo>
                      <a:pt x="540" y="8640"/>
                      <a:pt x="540" y="8640"/>
                      <a:pt x="540" y="8640"/>
                    </a:cubicBezTo>
                    <a:cubicBezTo>
                      <a:pt x="0" y="10260"/>
                      <a:pt x="0" y="10260"/>
                      <a:pt x="0" y="10260"/>
                    </a:cubicBezTo>
                    <a:cubicBezTo>
                      <a:pt x="0" y="10260"/>
                      <a:pt x="0" y="10260"/>
                      <a:pt x="0" y="10260"/>
                    </a:cubicBezTo>
                    <a:cubicBezTo>
                      <a:pt x="2160" y="11340"/>
                      <a:pt x="2160" y="11340"/>
                      <a:pt x="2160" y="11340"/>
                    </a:cubicBezTo>
                    <a:cubicBezTo>
                      <a:pt x="2160" y="11340"/>
                      <a:pt x="2160" y="11340"/>
                      <a:pt x="2160" y="11340"/>
                    </a:cubicBezTo>
                    <a:cubicBezTo>
                      <a:pt x="2700" y="12420"/>
                      <a:pt x="2700" y="12420"/>
                      <a:pt x="2700" y="12420"/>
                    </a:cubicBezTo>
                    <a:cubicBezTo>
                      <a:pt x="2700" y="12420"/>
                      <a:pt x="2700" y="12420"/>
                      <a:pt x="2700" y="12420"/>
                    </a:cubicBezTo>
                    <a:cubicBezTo>
                      <a:pt x="540" y="14040"/>
                      <a:pt x="540" y="14040"/>
                      <a:pt x="540" y="14040"/>
                    </a:cubicBezTo>
                    <a:cubicBezTo>
                      <a:pt x="540" y="14040"/>
                      <a:pt x="540" y="14040"/>
                      <a:pt x="540" y="14040"/>
                    </a:cubicBezTo>
                    <a:cubicBezTo>
                      <a:pt x="1080" y="15660"/>
                      <a:pt x="1080" y="15660"/>
                      <a:pt x="1080" y="15660"/>
                    </a:cubicBezTo>
                    <a:cubicBezTo>
                      <a:pt x="1080" y="15660"/>
                      <a:pt x="1080" y="15660"/>
                      <a:pt x="1080" y="15660"/>
                    </a:cubicBezTo>
                    <a:cubicBezTo>
                      <a:pt x="3780" y="15660"/>
                      <a:pt x="3780" y="15660"/>
                      <a:pt x="3780" y="15660"/>
                    </a:cubicBezTo>
                    <a:cubicBezTo>
                      <a:pt x="3780" y="15660"/>
                      <a:pt x="3780" y="15660"/>
                      <a:pt x="3780" y="15660"/>
                    </a:cubicBezTo>
                    <a:cubicBezTo>
                      <a:pt x="4320" y="16200"/>
                      <a:pt x="4320" y="16200"/>
                      <a:pt x="4320" y="16200"/>
                    </a:cubicBezTo>
                    <a:cubicBezTo>
                      <a:pt x="4320" y="16740"/>
                      <a:pt x="4320" y="16740"/>
                      <a:pt x="4320" y="16740"/>
                    </a:cubicBezTo>
                    <a:cubicBezTo>
                      <a:pt x="3240" y="18900"/>
                      <a:pt x="3240" y="18900"/>
                      <a:pt x="3240" y="18900"/>
                    </a:cubicBezTo>
                    <a:cubicBezTo>
                      <a:pt x="3240" y="18900"/>
                      <a:pt x="3240" y="18900"/>
                      <a:pt x="3240" y="18900"/>
                    </a:cubicBezTo>
                    <a:cubicBezTo>
                      <a:pt x="4860" y="19980"/>
                      <a:pt x="4860" y="19980"/>
                      <a:pt x="4860" y="19980"/>
                    </a:cubicBezTo>
                    <a:cubicBezTo>
                      <a:pt x="4860" y="19980"/>
                      <a:pt x="4860" y="19980"/>
                      <a:pt x="4860" y="19980"/>
                    </a:cubicBezTo>
                    <a:cubicBezTo>
                      <a:pt x="7020" y="18360"/>
                      <a:pt x="7020" y="18360"/>
                      <a:pt x="7020" y="18360"/>
                    </a:cubicBezTo>
                    <a:cubicBezTo>
                      <a:pt x="7020" y="18360"/>
                      <a:pt x="7020" y="18360"/>
                      <a:pt x="7020" y="18360"/>
                    </a:cubicBezTo>
                    <a:cubicBezTo>
                      <a:pt x="8100" y="18900"/>
                      <a:pt x="8100" y="18900"/>
                      <a:pt x="8100" y="18900"/>
                    </a:cubicBezTo>
                    <a:cubicBezTo>
                      <a:pt x="8100" y="18900"/>
                      <a:pt x="8100" y="18900"/>
                      <a:pt x="8100" y="18900"/>
                    </a:cubicBezTo>
                    <a:cubicBezTo>
                      <a:pt x="8100" y="21060"/>
                      <a:pt x="8100" y="21060"/>
                      <a:pt x="8100" y="21060"/>
                    </a:cubicBezTo>
                    <a:cubicBezTo>
                      <a:pt x="8100" y="21600"/>
                      <a:pt x="8100" y="21600"/>
                      <a:pt x="8100" y="21600"/>
                    </a:cubicBezTo>
                    <a:cubicBezTo>
                      <a:pt x="10260" y="21600"/>
                      <a:pt x="10260" y="21600"/>
                      <a:pt x="10260" y="21600"/>
                    </a:cubicBezTo>
                    <a:cubicBezTo>
                      <a:pt x="10260" y="21600"/>
                      <a:pt x="10260" y="21600"/>
                      <a:pt x="10260" y="21600"/>
                    </a:cubicBezTo>
                    <a:cubicBezTo>
                      <a:pt x="11340" y="19440"/>
                      <a:pt x="11340" y="19440"/>
                      <a:pt x="11340" y="19440"/>
                    </a:cubicBezTo>
                    <a:cubicBezTo>
                      <a:pt x="11340" y="19440"/>
                      <a:pt x="11340" y="19440"/>
                      <a:pt x="11340" y="19440"/>
                    </a:cubicBezTo>
                    <a:cubicBezTo>
                      <a:pt x="12420" y="19440"/>
                      <a:pt x="12420" y="19440"/>
                      <a:pt x="12420" y="19440"/>
                    </a:cubicBezTo>
                    <a:cubicBezTo>
                      <a:pt x="12420" y="19440"/>
                      <a:pt x="12420" y="19440"/>
                      <a:pt x="12420" y="19440"/>
                    </a:cubicBezTo>
                    <a:cubicBezTo>
                      <a:pt x="13500" y="21060"/>
                      <a:pt x="13500" y="21060"/>
                      <a:pt x="13500" y="21060"/>
                    </a:cubicBezTo>
                    <a:cubicBezTo>
                      <a:pt x="14040" y="21060"/>
                      <a:pt x="14040" y="21060"/>
                      <a:pt x="14040" y="21060"/>
                    </a:cubicBezTo>
                    <a:cubicBezTo>
                      <a:pt x="15660" y="20520"/>
                      <a:pt x="15660" y="20520"/>
                      <a:pt x="15660" y="20520"/>
                    </a:cubicBezTo>
                    <a:cubicBezTo>
                      <a:pt x="15660" y="20520"/>
                      <a:pt x="15660" y="20520"/>
                      <a:pt x="15660" y="20520"/>
                    </a:cubicBezTo>
                    <a:cubicBezTo>
                      <a:pt x="15120" y="18360"/>
                      <a:pt x="15120" y="18360"/>
                      <a:pt x="15120" y="18360"/>
                    </a:cubicBezTo>
                    <a:cubicBezTo>
                      <a:pt x="15660" y="17820"/>
                      <a:pt x="15660" y="17820"/>
                      <a:pt x="15660" y="17820"/>
                    </a:cubicBezTo>
                    <a:cubicBezTo>
                      <a:pt x="16200" y="17280"/>
                      <a:pt x="16200" y="17280"/>
                      <a:pt x="16200" y="17280"/>
                    </a:cubicBezTo>
                    <a:cubicBezTo>
                      <a:pt x="16200" y="17280"/>
                      <a:pt x="16200" y="17280"/>
                      <a:pt x="16200" y="17280"/>
                    </a:cubicBezTo>
                    <a:cubicBezTo>
                      <a:pt x="18360" y="18360"/>
                      <a:pt x="18360" y="18360"/>
                      <a:pt x="18360" y="18360"/>
                    </a:cubicBezTo>
                    <a:cubicBezTo>
                      <a:pt x="18900" y="18360"/>
                      <a:pt x="18900" y="18360"/>
                      <a:pt x="18900" y="18360"/>
                    </a:cubicBezTo>
                    <a:cubicBezTo>
                      <a:pt x="19980" y="16740"/>
                      <a:pt x="19980" y="16740"/>
                      <a:pt x="19980" y="16740"/>
                    </a:cubicBezTo>
                    <a:cubicBezTo>
                      <a:pt x="19980" y="16740"/>
                      <a:pt x="19980" y="16740"/>
                      <a:pt x="19980" y="16740"/>
                    </a:cubicBezTo>
                    <a:cubicBezTo>
                      <a:pt x="18360" y="14580"/>
                      <a:pt x="18360" y="14580"/>
                      <a:pt x="18360" y="14580"/>
                    </a:cubicBezTo>
                    <a:cubicBezTo>
                      <a:pt x="18360" y="14580"/>
                      <a:pt x="18360" y="14580"/>
                      <a:pt x="18360" y="14580"/>
                    </a:cubicBezTo>
                    <a:cubicBezTo>
                      <a:pt x="18900" y="14040"/>
                      <a:pt x="18900" y="14040"/>
                      <a:pt x="18900" y="14040"/>
                    </a:cubicBezTo>
                    <a:cubicBezTo>
                      <a:pt x="18900" y="13500"/>
                      <a:pt x="18900" y="13500"/>
                      <a:pt x="18900" y="13500"/>
                    </a:cubicBezTo>
                    <a:cubicBezTo>
                      <a:pt x="21060" y="13500"/>
                      <a:pt x="21060" y="13500"/>
                      <a:pt x="21060" y="13500"/>
                    </a:cubicBezTo>
                    <a:cubicBezTo>
                      <a:pt x="21060" y="13500"/>
                      <a:pt x="21060" y="13500"/>
                      <a:pt x="21060" y="13500"/>
                    </a:cubicBezTo>
                    <a:cubicBezTo>
                      <a:pt x="21600" y="11340"/>
                      <a:pt x="21600" y="11340"/>
                      <a:pt x="21600" y="11340"/>
                    </a:cubicBezTo>
                    <a:cubicBezTo>
                      <a:pt x="21600" y="11340"/>
                      <a:pt x="21600" y="11340"/>
                      <a:pt x="21600" y="11340"/>
                    </a:cubicBezTo>
                    <a:cubicBezTo>
                      <a:pt x="19440" y="10800"/>
                      <a:pt x="19440" y="10800"/>
                      <a:pt x="19440" y="10800"/>
                    </a:cubicBezTo>
                    <a:cubicBezTo>
                      <a:pt x="19440" y="10260"/>
                      <a:pt x="19440" y="10260"/>
                      <a:pt x="19440" y="10260"/>
                    </a:cubicBezTo>
                    <a:cubicBezTo>
                      <a:pt x="18900" y="9720"/>
                      <a:pt x="18900" y="9720"/>
                      <a:pt x="18900" y="9720"/>
                    </a:cubicBezTo>
                    <a:cubicBezTo>
                      <a:pt x="18900" y="9180"/>
                      <a:pt x="18900" y="9180"/>
                      <a:pt x="18900" y="9180"/>
                    </a:cubicBezTo>
                    <a:cubicBezTo>
                      <a:pt x="21060" y="8100"/>
                      <a:pt x="21060" y="8100"/>
                      <a:pt x="21060" y="8100"/>
                    </a:cubicBezTo>
                    <a:cubicBezTo>
                      <a:pt x="21060" y="8100"/>
                      <a:pt x="21060" y="8100"/>
                      <a:pt x="21060" y="8100"/>
                    </a:cubicBezTo>
                    <a:cubicBezTo>
                      <a:pt x="20520" y="5940"/>
                      <a:pt x="20520" y="5940"/>
                      <a:pt x="20520" y="5940"/>
                    </a:cubicBezTo>
                    <a:close/>
                    <a:moveTo>
                      <a:pt x="11880" y="14040"/>
                    </a:moveTo>
                    <a:cubicBezTo>
                      <a:pt x="9720" y="14580"/>
                      <a:pt x="8100" y="14040"/>
                      <a:pt x="7020" y="11880"/>
                    </a:cubicBezTo>
                    <a:cubicBezTo>
                      <a:pt x="6480" y="10260"/>
                      <a:pt x="7560" y="8100"/>
                      <a:pt x="9180" y="7560"/>
                    </a:cubicBezTo>
                    <a:cubicBezTo>
                      <a:pt x="10800" y="6480"/>
                      <a:pt x="12960" y="7560"/>
                      <a:pt x="14040" y="9180"/>
                    </a:cubicBezTo>
                    <a:cubicBezTo>
                      <a:pt x="14580" y="11340"/>
                      <a:pt x="13500" y="13500"/>
                      <a:pt x="11880" y="1404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3" name="Shape 1143"/>
              <p:cNvSpPr/>
              <p:nvPr/>
            </p:nvSpPr>
            <p:spPr>
              <a:xfrm>
                <a:off x="6026398" y="2633779"/>
                <a:ext cx="251884" cy="251884"/>
              </a:xfrm>
              <a:custGeom>
                <a:avLst/>
                <a:gdLst/>
                <a:ahLst/>
                <a:cxnLst>
                  <a:cxn ang="0">
                    <a:pos x="wd2" y="hd2"/>
                  </a:cxn>
                  <a:cxn ang="5400000">
                    <a:pos x="wd2" y="hd2"/>
                  </a:cxn>
                  <a:cxn ang="10800000">
                    <a:pos x="wd2" y="hd2"/>
                  </a:cxn>
                  <a:cxn ang="16200000">
                    <a:pos x="wd2" y="hd2"/>
                  </a:cxn>
                </a:cxnLst>
                <a:rect l="0" t="0" r="r" b="b"/>
                <a:pathLst>
                  <a:path w="21600" h="21600" extrusionOk="0">
                    <a:moveTo>
                      <a:pt x="20191" y="6104"/>
                    </a:moveTo>
                    <a:cubicBezTo>
                      <a:pt x="17843" y="6104"/>
                      <a:pt x="17843" y="6104"/>
                      <a:pt x="17843" y="6104"/>
                    </a:cubicBezTo>
                    <a:cubicBezTo>
                      <a:pt x="17843" y="6104"/>
                      <a:pt x="17843" y="6104"/>
                      <a:pt x="17843" y="6104"/>
                    </a:cubicBezTo>
                    <a:cubicBezTo>
                      <a:pt x="17374" y="5165"/>
                      <a:pt x="17374" y="5165"/>
                      <a:pt x="17374" y="5165"/>
                    </a:cubicBezTo>
                    <a:cubicBezTo>
                      <a:pt x="17374" y="5165"/>
                      <a:pt x="17374" y="5165"/>
                      <a:pt x="17374" y="5165"/>
                    </a:cubicBezTo>
                    <a:cubicBezTo>
                      <a:pt x="18313" y="3287"/>
                      <a:pt x="18313" y="3287"/>
                      <a:pt x="18313" y="3287"/>
                    </a:cubicBezTo>
                    <a:cubicBezTo>
                      <a:pt x="18313" y="2817"/>
                      <a:pt x="18313" y="2817"/>
                      <a:pt x="18313" y="2817"/>
                    </a:cubicBezTo>
                    <a:cubicBezTo>
                      <a:pt x="16904" y="1878"/>
                      <a:pt x="16904" y="1878"/>
                      <a:pt x="16904" y="1878"/>
                    </a:cubicBezTo>
                    <a:cubicBezTo>
                      <a:pt x="16435" y="1878"/>
                      <a:pt x="16435" y="1878"/>
                      <a:pt x="16435" y="1878"/>
                    </a:cubicBezTo>
                    <a:cubicBezTo>
                      <a:pt x="14557" y="3287"/>
                      <a:pt x="14557" y="3287"/>
                      <a:pt x="14557" y="3287"/>
                    </a:cubicBezTo>
                    <a:cubicBezTo>
                      <a:pt x="14557" y="3287"/>
                      <a:pt x="14557" y="3287"/>
                      <a:pt x="14557" y="3287"/>
                    </a:cubicBezTo>
                    <a:cubicBezTo>
                      <a:pt x="13617" y="2817"/>
                      <a:pt x="13617" y="2817"/>
                      <a:pt x="13617" y="2817"/>
                    </a:cubicBezTo>
                    <a:cubicBezTo>
                      <a:pt x="13617" y="2817"/>
                      <a:pt x="13617" y="2817"/>
                      <a:pt x="13617" y="2817"/>
                    </a:cubicBezTo>
                    <a:cubicBezTo>
                      <a:pt x="13617" y="470"/>
                      <a:pt x="13617" y="470"/>
                      <a:pt x="13617" y="470"/>
                    </a:cubicBezTo>
                    <a:cubicBezTo>
                      <a:pt x="13148" y="470"/>
                      <a:pt x="13148" y="470"/>
                      <a:pt x="13148" y="470"/>
                    </a:cubicBezTo>
                    <a:cubicBezTo>
                      <a:pt x="11739" y="0"/>
                      <a:pt x="11739" y="0"/>
                      <a:pt x="11739" y="0"/>
                    </a:cubicBezTo>
                    <a:cubicBezTo>
                      <a:pt x="11270" y="0"/>
                      <a:pt x="11270" y="0"/>
                      <a:pt x="11270" y="0"/>
                    </a:cubicBezTo>
                    <a:cubicBezTo>
                      <a:pt x="10330" y="2348"/>
                      <a:pt x="10330" y="2348"/>
                      <a:pt x="10330" y="2348"/>
                    </a:cubicBezTo>
                    <a:cubicBezTo>
                      <a:pt x="10330" y="2348"/>
                      <a:pt x="10330" y="2348"/>
                      <a:pt x="10330" y="2348"/>
                    </a:cubicBezTo>
                    <a:cubicBezTo>
                      <a:pt x="9391" y="2348"/>
                      <a:pt x="9391" y="2348"/>
                      <a:pt x="9391" y="2348"/>
                    </a:cubicBezTo>
                    <a:cubicBezTo>
                      <a:pt x="9391" y="2348"/>
                      <a:pt x="9391" y="2348"/>
                      <a:pt x="9391" y="2348"/>
                    </a:cubicBezTo>
                    <a:cubicBezTo>
                      <a:pt x="7983" y="470"/>
                      <a:pt x="7983" y="470"/>
                      <a:pt x="7983" y="470"/>
                    </a:cubicBezTo>
                    <a:cubicBezTo>
                      <a:pt x="7513" y="470"/>
                      <a:pt x="7513" y="470"/>
                      <a:pt x="7513" y="470"/>
                    </a:cubicBezTo>
                    <a:cubicBezTo>
                      <a:pt x="6104" y="939"/>
                      <a:pt x="6104" y="939"/>
                      <a:pt x="6104" y="939"/>
                    </a:cubicBezTo>
                    <a:cubicBezTo>
                      <a:pt x="6104" y="1409"/>
                      <a:pt x="6104" y="1409"/>
                      <a:pt x="6104" y="1409"/>
                    </a:cubicBezTo>
                    <a:cubicBezTo>
                      <a:pt x="6104" y="3757"/>
                      <a:pt x="6104" y="3757"/>
                      <a:pt x="6104" y="3757"/>
                    </a:cubicBezTo>
                    <a:cubicBezTo>
                      <a:pt x="6104" y="3757"/>
                      <a:pt x="6104" y="3757"/>
                      <a:pt x="6104" y="3757"/>
                    </a:cubicBezTo>
                    <a:cubicBezTo>
                      <a:pt x="5165" y="4226"/>
                      <a:pt x="5165" y="4226"/>
                      <a:pt x="5165" y="4226"/>
                    </a:cubicBezTo>
                    <a:cubicBezTo>
                      <a:pt x="5165" y="4226"/>
                      <a:pt x="5165" y="4226"/>
                      <a:pt x="5165" y="4226"/>
                    </a:cubicBezTo>
                    <a:cubicBezTo>
                      <a:pt x="3287" y="3287"/>
                      <a:pt x="3287" y="3287"/>
                      <a:pt x="3287" y="3287"/>
                    </a:cubicBezTo>
                    <a:cubicBezTo>
                      <a:pt x="2817" y="3287"/>
                      <a:pt x="2817" y="3287"/>
                      <a:pt x="2817" y="3287"/>
                    </a:cubicBezTo>
                    <a:cubicBezTo>
                      <a:pt x="1878" y="4696"/>
                      <a:pt x="1878" y="4696"/>
                      <a:pt x="1878" y="4696"/>
                    </a:cubicBezTo>
                    <a:cubicBezTo>
                      <a:pt x="1878" y="5165"/>
                      <a:pt x="1878" y="5165"/>
                      <a:pt x="1878" y="5165"/>
                    </a:cubicBezTo>
                    <a:cubicBezTo>
                      <a:pt x="3287" y="7043"/>
                      <a:pt x="3287" y="7043"/>
                      <a:pt x="3287" y="7043"/>
                    </a:cubicBezTo>
                    <a:cubicBezTo>
                      <a:pt x="3287" y="7043"/>
                      <a:pt x="3287" y="7043"/>
                      <a:pt x="3287" y="7043"/>
                    </a:cubicBezTo>
                    <a:cubicBezTo>
                      <a:pt x="2817" y="7983"/>
                      <a:pt x="2817" y="7983"/>
                      <a:pt x="2817" y="7983"/>
                    </a:cubicBezTo>
                    <a:cubicBezTo>
                      <a:pt x="2817" y="7983"/>
                      <a:pt x="2817" y="7983"/>
                      <a:pt x="2817" y="7983"/>
                    </a:cubicBezTo>
                    <a:cubicBezTo>
                      <a:pt x="470" y="8452"/>
                      <a:pt x="470" y="8452"/>
                      <a:pt x="470" y="8452"/>
                    </a:cubicBezTo>
                    <a:cubicBezTo>
                      <a:pt x="470" y="8452"/>
                      <a:pt x="470" y="8452"/>
                      <a:pt x="470" y="8452"/>
                    </a:cubicBezTo>
                    <a:cubicBezTo>
                      <a:pt x="0" y="10330"/>
                      <a:pt x="0" y="10330"/>
                      <a:pt x="0" y="10330"/>
                    </a:cubicBezTo>
                    <a:cubicBezTo>
                      <a:pt x="0" y="10330"/>
                      <a:pt x="0" y="10330"/>
                      <a:pt x="0" y="10330"/>
                    </a:cubicBezTo>
                    <a:cubicBezTo>
                      <a:pt x="2348" y="11270"/>
                      <a:pt x="2348" y="11270"/>
                      <a:pt x="2348" y="11270"/>
                    </a:cubicBezTo>
                    <a:cubicBezTo>
                      <a:pt x="2348" y="11270"/>
                      <a:pt x="2348" y="11270"/>
                      <a:pt x="2348" y="11270"/>
                    </a:cubicBezTo>
                    <a:cubicBezTo>
                      <a:pt x="2348" y="12209"/>
                      <a:pt x="2348" y="12209"/>
                      <a:pt x="2348" y="12209"/>
                    </a:cubicBezTo>
                    <a:cubicBezTo>
                      <a:pt x="2348" y="12209"/>
                      <a:pt x="2348" y="12209"/>
                      <a:pt x="2348" y="12209"/>
                    </a:cubicBezTo>
                    <a:cubicBezTo>
                      <a:pt x="470" y="13617"/>
                      <a:pt x="470" y="13617"/>
                      <a:pt x="470" y="13617"/>
                    </a:cubicBezTo>
                    <a:cubicBezTo>
                      <a:pt x="470" y="14087"/>
                      <a:pt x="470" y="14087"/>
                      <a:pt x="470" y="14087"/>
                    </a:cubicBezTo>
                    <a:cubicBezTo>
                      <a:pt x="939" y="15496"/>
                      <a:pt x="939" y="15496"/>
                      <a:pt x="939" y="15496"/>
                    </a:cubicBezTo>
                    <a:cubicBezTo>
                      <a:pt x="1409" y="15965"/>
                      <a:pt x="1409" y="15965"/>
                      <a:pt x="1409" y="15965"/>
                    </a:cubicBezTo>
                    <a:cubicBezTo>
                      <a:pt x="3757" y="15496"/>
                      <a:pt x="3757" y="15496"/>
                      <a:pt x="3757" y="15496"/>
                    </a:cubicBezTo>
                    <a:cubicBezTo>
                      <a:pt x="3757" y="15496"/>
                      <a:pt x="3757" y="15496"/>
                      <a:pt x="3757" y="15496"/>
                    </a:cubicBezTo>
                    <a:cubicBezTo>
                      <a:pt x="4226" y="16435"/>
                      <a:pt x="4226" y="16435"/>
                      <a:pt x="4226" y="16435"/>
                    </a:cubicBezTo>
                    <a:cubicBezTo>
                      <a:pt x="4226" y="16435"/>
                      <a:pt x="4226" y="16435"/>
                      <a:pt x="4226" y="16435"/>
                    </a:cubicBezTo>
                    <a:cubicBezTo>
                      <a:pt x="3287" y="18783"/>
                      <a:pt x="3287" y="18783"/>
                      <a:pt x="3287" y="18783"/>
                    </a:cubicBezTo>
                    <a:cubicBezTo>
                      <a:pt x="3287" y="18783"/>
                      <a:pt x="3287" y="18783"/>
                      <a:pt x="3287" y="18783"/>
                    </a:cubicBezTo>
                    <a:cubicBezTo>
                      <a:pt x="4696" y="19722"/>
                      <a:pt x="4696" y="19722"/>
                      <a:pt x="4696" y="19722"/>
                    </a:cubicBezTo>
                    <a:cubicBezTo>
                      <a:pt x="5165" y="19722"/>
                      <a:pt x="5165" y="19722"/>
                      <a:pt x="5165" y="19722"/>
                    </a:cubicBezTo>
                    <a:cubicBezTo>
                      <a:pt x="7043" y="18313"/>
                      <a:pt x="7043" y="18313"/>
                      <a:pt x="7043" y="18313"/>
                    </a:cubicBezTo>
                    <a:cubicBezTo>
                      <a:pt x="7043" y="18313"/>
                      <a:pt x="7043" y="18313"/>
                      <a:pt x="7043" y="18313"/>
                    </a:cubicBezTo>
                    <a:cubicBezTo>
                      <a:pt x="7983" y="18783"/>
                      <a:pt x="7983" y="18783"/>
                      <a:pt x="7983" y="18783"/>
                    </a:cubicBezTo>
                    <a:cubicBezTo>
                      <a:pt x="7983" y="18783"/>
                      <a:pt x="7983" y="18783"/>
                      <a:pt x="7983" y="18783"/>
                    </a:cubicBezTo>
                    <a:cubicBezTo>
                      <a:pt x="8452" y="21130"/>
                      <a:pt x="8452" y="21130"/>
                      <a:pt x="8452" y="21130"/>
                    </a:cubicBezTo>
                    <a:cubicBezTo>
                      <a:pt x="8452" y="21130"/>
                      <a:pt x="8452" y="21130"/>
                      <a:pt x="8452" y="21130"/>
                    </a:cubicBezTo>
                    <a:cubicBezTo>
                      <a:pt x="10330" y="21600"/>
                      <a:pt x="10330" y="21600"/>
                      <a:pt x="10330" y="21600"/>
                    </a:cubicBezTo>
                    <a:cubicBezTo>
                      <a:pt x="10330" y="21600"/>
                      <a:pt x="10330" y="21600"/>
                      <a:pt x="10330" y="21600"/>
                    </a:cubicBezTo>
                    <a:cubicBezTo>
                      <a:pt x="11270" y="19252"/>
                      <a:pt x="11270" y="19252"/>
                      <a:pt x="11270" y="19252"/>
                    </a:cubicBezTo>
                    <a:cubicBezTo>
                      <a:pt x="11270" y="19252"/>
                      <a:pt x="11270" y="19252"/>
                      <a:pt x="11270" y="19252"/>
                    </a:cubicBezTo>
                    <a:cubicBezTo>
                      <a:pt x="12209" y="19252"/>
                      <a:pt x="12209" y="19252"/>
                      <a:pt x="12209" y="19252"/>
                    </a:cubicBezTo>
                    <a:cubicBezTo>
                      <a:pt x="12209" y="19252"/>
                      <a:pt x="12209" y="19252"/>
                      <a:pt x="12209" y="19252"/>
                    </a:cubicBezTo>
                    <a:cubicBezTo>
                      <a:pt x="13617" y="21130"/>
                      <a:pt x="13617" y="21130"/>
                      <a:pt x="13617" y="21130"/>
                    </a:cubicBezTo>
                    <a:cubicBezTo>
                      <a:pt x="14087" y="21130"/>
                      <a:pt x="14087" y="21130"/>
                      <a:pt x="14087" y="21130"/>
                    </a:cubicBezTo>
                    <a:cubicBezTo>
                      <a:pt x="15496" y="20661"/>
                      <a:pt x="15496" y="20661"/>
                      <a:pt x="15496" y="20661"/>
                    </a:cubicBezTo>
                    <a:cubicBezTo>
                      <a:pt x="15965" y="20191"/>
                      <a:pt x="15965" y="20191"/>
                      <a:pt x="15965" y="20191"/>
                    </a:cubicBezTo>
                    <a:cubicBezTo>
                      <a:pt x="15496" y="17843"/>
                      <a:pt x="15496" y="17843"/>
                      <a:pt x="15496" y="17843"/>
                    </a:cubicBezTo>
                    <a:cubicBezTo>
                      <a:pt x="15496" y="17843"/>
                      <a:pt x="15496" y="17843"/>
                      <a:pt x="15496" y="17843"/>
                    </a:cubicBezTo>
                    <a:cubicBezTo>
                      <a:pt x="16435" y="17374"/>
                      <a:pt x="16435" y="17374"/>
                      <a:pt x="16435" y="17374"/>
                    </a:cubicBezTo>
                    <a:cubicBezTo>
                      <a:pt x="16435" y="17374"/>
                      <a:pt x="16435" y="17374"/>
                      <a:pt x="16435" y="17374"/>
                    </a:cubicBezTo>
                    <a:cubicBezTo>
                      <a:pt x="18783" y="18313"/>
                      <a:pt x="18783" y="18313"/>
                      <a:pt x="18783" y="18313"/>
                    </a:cubicBezTo>
                    <a:cubicBezTo>
                      <a:pt x="18783" y="18313"/>
                      <a:pt x="18783" y="18313"/>
                      <a:pt x="18783" y="18313"/>
                    </a:cubicBezTo>
                    <a:cubicBezTo>
                      <a:pt x="19722" y="16904"/>
                      <a:pt x="19722" y="16904"/>
                      <a:pt x="19722" y="16904"/>
                    </a:cubicBezTo>
                    <a:cubicBezTo>
                      <a:pt x="19722" y="16435"/>
                      <a:pt x="19722" y="16435"/>
                      <a:pt x="19722" y="16435"/>
                    </a:cubicBezTo>
                    <a:cubicBezTo>
                      <a:pt x="18313" y="14557"/>
                      <a:pt x="18313" y="14557"/>
                      <a:pt x="18313" y="14557"/>
                    </a:cubicBezTo>
                    <a:cubicBezTo>
                      <a:pt x="18313" y="14557"/>
                      <a:pt x="18313" y="14557"/>
                      <a:pt x="18313" y="14557"/>
                    </a:cubicBezTo>
                    <a:cubicBezTo>
                      <a:pt x="18783" y="13617"/>
                      <a:pt x="18783" y="13617"/>
                      <a:pt x="18783" y="13617"/>
                    </a:cubicBezTo>
                    <a:cubicBezTo>
                      <a:pt x="18783" y="13617"/>
                      <a:pt x="18783" y="13617"/>
                      <a:pt x="18783" y="13617"/>
                    </a:cubicBezTo>
                    <a:cubicBezTo>
                      <a:pt x="21130" y="13617"/>
                      <a:pt x="21130" y="13617"/>
                      <a:pt x="21130" y="13617"/>
                    </a:cubicBezTo>
                    <a:cubicBezTo>
                      <a:pt x="21600" y="13148"/>
                      <a:pt x="21600" y="13148"/>
                      <a:pt x="21600" y="13148"/>
                    </a:cubicBezTo>
                    <a:cubicBezTo>
                      <a:pt x="21600" y="11270"/>
                      <a:pt x="21600" y="11270"/>
                      <a:pt x="21600" y="11270"/>
                    </a:cubicBezTo>
                    <a:cubicBezTo>
                      <a:pt x="21600" y="11270"/>
                      <a:pt x="21600" y="11270"/>
                      <a:pt x="21600" y="11270"/>
                    </a:cubicBezTo>
                    <a:cubicBezTo>
                      <a:pt x="19252" y="10330"/>
                      <a:pt x="19252" y="10330"/>
                      <a:pt x="19252" y="10330"/>
                    </a:cubicBezTo>
                    <a:cubicBezTo>
                      <a:pt x="19252" y="10330"/>
                      <a:pt x="19252" y="10330"/>
                      <a:pt x="19252" y="10330"/>
                    </a:cubicBezTo>
                    <a:cubicBezTo>
                      <a:pt x="19252" y="9391"/>
                      <a:pt x="19252" y="9391"/>
                      <a:pt x="19252" y="9391"/>
                    </a:cubicBezTo>
                    <a:cubicBezTo>
                      <a:pt x="19252" y="9391"/>
                      <a:pt x="19252" y="9391"/>
                      <a:pt x="19252" y="9391"/>
                    </a:cubicBezTo>
                    <a:cubicBezTo>
                      <a:pt x="21130" y="7983"/>
                      <a:pt x="21130" y="7983"/>
                      <a:pt x="21130" y="7983"/>
                    </a:cubicBezTo>
                    <a:cubicBezTo>
                      <a:pt x="21130" y="7513"/>
                      <a:pt x="21130" y="7513"/>
                      <a:pt x="21130" y="7513"/>
                    </a:cubicBezTo>
                    <a:cubicBezTo>
                      <a:pt x="20661" y="6104"/>
                      <a:pt x="20661" y="6104"/>
                      <a:pt x="20661" y="6104"/>
                    </a:cubicBezTo>
                    <a:lnTo>
                      <a:pt x="20191" y="6104"/>
                    </a:lnTo>
                    <a:close/>
                    <a:moveTo>
                      <a:pt x="11739" y="14087"/>
                    </a:moveTo>
                    <a:cubicBezTo>
                      <a:pt x="9861" y="14557"/>
                      <a:pt x="7983" y="13617"/>
                      <a:pt x="7043" y="12209"/>
                    </a:cubicBezTo>
                    <a:cubicBezTo>
                      <a:pt x="6574" y="10330"/>
                      <a:pt x="7513" y="7983"/>
                      <a:pt x="9391" y="7513"/>
                    </a:cubicBezTo>
                    <a:cubicBezTo>
                      <a:pt x="10800" y="6574"/>
                      <a:pt x="13148" y="7513"/>
                      <a:pt x="13617" y="9391"/>
                    </a:cubicBezTo>
                    <a:cubicBezTo>
                      <a:pt x="14557" y="11270"/>
                      <a:pt x="13617" y="13148"/>
                      <a:pt x="11739" y="1408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4" name="Shape 1144"/>
              <p:cNvSpPr/>
              <p:nvPr/>
            </p:nvSpPr>
            <p:spPr>
              <a:xfrm>
                <a:off x="6391064" y="3611236"/>
                <a:ext cx="687981" cy="691740"/>
              </a:xfrm>
              <a:custGeom>
                <a:avLst/>
                <a:gdLst/>
                <a:ahLst/>
                <a:cxnLst>
                  <a:cxn ang="0">
                    <a:pos x="wd2" y="hd2"/>
                  </a:cxn>
                  <a:cxn ang="5400000">
                    <a:pos x="wd2" y="hd2"/>
                  </a:cxn>
                  <a:cxn ang="10800000">
                    <a:pos x="wd2" y="hd2"/>
                  </a:cxn>
                  <a:cxn ang="16200000">
                    <a:pos x="wd2" y="hd2"/>
                  </a:cxn>
                </a:cxnLst>
                <a:rect l="0" t="0" r="r" b="b"/>
                <a:pathLst>
                  <a:path w="21600" h="21600" extrusionOk="0">
                    <a:moveTo>
                      <a:pt x="20400" y="6000"/>
                    </a:moveTo>
                    <a:cubicBezTo>
                      <a:pt x="18000" y="6171"/>
                      <a:pt x="18000" y="6171"/>
                      <a:pt x="18000" y="6171"/>
                    </a:cubicBezTo>
                    <a:cubicBezTo>
                      <a:pt x="17829" y="6171"/>
                      <a:pt x="17829" y="6171"/>
                      <a:pt x="17829" y="6171"/>
                    </a:cubicBezTo>
                    <a:cubicBezTo>
                      <a:pt x="17314" y="5314"/>
                      <a:pt x="17314" y="5314"/>
                      <a:pt x="17314" y="5314"/>
                    </a:cubicBezTo>
                    <a:cubicBezTo>
                      <a:pt x="17314" y="5314"/>
                      <a:pt x="17314" y="5314"/>
                      <a:pt x="17314" y="5314"/>
                    </a:cubicBezTo>
                    <a:cubicBezTo>
                      <a:pt x="18171" y="3086"/>
                      <a:pt x="18171" y="3086"/>
                      <a:pt x="18171" y="3086"/>
                    </a:cubicBezTo>
                    <a:cubicBezTo>
                      <a:pt x="18171" y="2914"/>
                      <a:pt x="18171" y="2914"/>
                      <a:pt x="18171" y="2914"/>
                    </a:cubicBezTo>
                    <a:cubicBezTo>
                      <a:pt x="16800" y="1714"/>
                      <a:pt x="16800" y="1714"/>
                      <a:pt x="16800" y="1714"/>
                    </a:cubicBezTo>
                    <a:cubicBezTo>
                      <a:pt x="16629" y="1714"/>
                      <a:pt x="16629" y="1714"/>
                      <a:pt x="16629" y="1714"/>
                    </a:cubicBezTo>
                    <a:cubicBezTo>
                      <a:pt x="14743" y="3257"/>
                      <a:pt x="14743" y="3257"/>
                      <a:pt x="14743" y="3257"/>
                    </a:cubicBezTo>
                    <a:cubicBezTo>
                      <a:pt x="14571" y="3257"/>
                      <a:pt x="14571" y="3257"/>
                      <a:pt x="14571" y="3257"/>
                    </a:cubicBezTo>
                    <a:cubicBezTo>
                      <a:pt x="13714" y="2914"/>
                      <a:pt x="13714" y="2914"/>
                      <a:pt x="13714" y="2914"/>
                    </a:cubicBezTo>
                    <a:cubicBezTo>
                      <a:pt x="13543" y="2743"/>
                      <a:pt x="13543" y="2743"/>
                      <a:pt x="13543" y="2743"/>
                    </a:cubicBezTo>
                    <a:cubicBezTo>
                      <a:pt x="13371" y="343"/>
                      <a:pt x="13371" y="343"/>
                      <a:pt x="13371" y="343"/>
                    </a:cubicBezTo>
                    <a:cubicBezTo>
                      <a:pt x="13200" y="343"/>
                      <a:pt x="13200" y="343"/>
                      <a:pt x="13200" y="343"/>
                    </a:cubicBezTo>
                    <a:cubicBezTo>
                      <a:pt x="11486" y="0"/>
                      <a:pt x="11486" y="0"/>
                      <a:pt x="11486" y="0"/>
                    </a:cubicBezTo>
                    <a:cubicBezTo>
                      <a:pt x="11314" y="171"/>
                      <a:pt x="11314" y="171"/>
                      <a:pt x="11314" y="171"/>
                    </a:cubicBezTo>
                    <a:cubicBezTo>
                      <a:pt x="10457" y="2229"/>
                      <a:pt x="10457" y="2229"/>
                      <a:pt x="10457" y="2229"/>
                    </a:cubicBezTo>
                    <a:cubicBezTo>
                      <a:pt x="10286" y="2400"/>
                      <a:pt x="10286" y="2400"/>
                      <a:pt x="10286" y="2400"/>
                    </a:cubicBezTo>
                    <a:cubicBezTo>
                      <a:pt x="9257" y="2400"/>
                      <a:pt x="9257" y="2400"/>
                      <a:pt x="9257" y="2400"/>
                    </a:cubicBezTo>
                    <a:cubicBezTo>
                      <a:pt x="9086" y="2400"/>
                      <a:pt x="9086" y="2400"/>
                      <a:pt x="9086" y="2400"/>
                    </a:cubicBezTo>
                    <a:cubicBezTo>
                      <a:pt x="7714" y="514"/>
                      <a:pt x="7714" y="514"/>
                      <a:pt x="7714" y="514"/>
                    </a:cubicBezTo>
                    <a:cubicBezTo>
                      <a:pt x="7714" y="514"/>
                      <a:pt x="7714" y="514"/>
                      <a:pt x="7714" y="514"/>
                    </a:cubicBezTo>
                    <a:cubicBezTo>
                      <a:pt x="5829" y="1200"/>
                      <a:pt x="5829" y="1200"/>
                      <a:pt x="5829" y="1200"/>
                    </a:cubicBezTo>
                    <a:cubicBezTo>
                      <a:pt x="5829" y="1200"/>
                      <a:pt x="5829" y="1200"/>
                      <a:pt x="5829" y="1200"/>
                    </a:cubicBezTo>
                    <a:cubicBezTo>
                      <a:pt x="6171" y="3600"/>
                      <a:pt x="6171" y="3600"/>
                      <a:pt x="6171" y="3600"/>
                    </a:cubicBezTo>
                    <a:cubicBezTo>
                      <a:pt x="6000" y="3771"/>
                      <a:pt x="6000" y="3771"/>
                      <a:pt x="6000" y="3771"/>
                    </a:cubicBezTo>
                    <a:cubicBezTo>
                      <a:pt x="5314" y="4286"/>
                      <a:pt x="5314" y="4286"/>
                      <a:pt x="5314" y="4286"/>
                    </a:cubicBezTo>
                    <a:cubicBezTo>
                      <a:pt x="5143" y="4286"/>
                      <a:pt x="5143" y="4286"/>
                      <a:pt x="5143" y="4286"/>
                    </a:cubicBezTo>
                    <a:cubicBezTo>
                      <a:pt x="2914" y="3429"/>
                      <a:pt x="2914" y="3429"/>
                      <a:pt x="2914" y="3429"/>
                    </a:cubicBezTo>
                    <a:cubicBezTo>
                      <a:pt x="2914" y="3429"/>
                      <a:pt x="2914" y="3429"/>
                      <a:pt x="2914" y="3429"/>
                    </a:cubicBezTo>
                    <a:cubicBezTo>
                      <a:pt x="1714" y="4971"/>
                      <a:pt x="1714" y="4971"/>
                      <a:pt x="1714" y="4971"/>
                    </a:cubicBezTo>
                    <a:cubicBezTo>
                      <a:pt x="1714" y="4971"/>
                      <a:pt x="1714" y="4971"/>
                      <a:pt x="1714" y="4971"/>
                    </a:cubicBezTo>
                    <a:cubicBezTo>
                      <a:pt x="3086" y="6857"/>
                      <a:pt x="3086" y="6857"/>
                      <a:pt x="3086" y="6857"/>
                    </a:cubicBezTo>
                    <a:cubicBezTo>
                      <a:pt x="3086" y="7029"/>
                      <a:pt x="3086" y="7029"/>
                      <a:pt x="3086" y="7029"/>
                    </a:cubicBezTo>
                    <a:cubicBezTo>
                      <a:pt x="2743" y="7886"/>
                      <a:pt x="2743" y="7886"/>
                      <a:pt x="2743" y="7886"/>
                    </a:cubicBezTo>
                    <a:cubicBezTo>
                      <a:pt x="2743" y="8057"/>
                      <a:pt x="2743" y="8057"/>
                      <a:pt x="2743" y="8057"/>
                    </a:cubicBezTo>
                    <a:cubicBezTo>
                      <a:pt x="343" y="8229"/>
                      <a:pt x="343" y="8229"/>
                      <a:pt x="343" y="8229"/>
                    </a:cubicBezTo>
                    <a:cubicBezTo>
                      <a:pt x="171" y="8400"/>
                      <a:pt x="171" y="8400"/>
                      <a:pt x="171" y="8400"/>
                    </a:cubicBezTo>
                    <a:cubicBezTo>
                      <a:pt x="0" y="10114"/>
                      <a:pt x="0" y="10114"/>
                      <a:pt x="0" y="10114"/>
                    </a:cubicBezTo>
                    <a:cubicBezTo>
                      <a:pt x="0" y="10286"/>
                      <a:pt x="0" y="10286"/>
                      <a:pt x="0" y="10286"/>
                    </a:cubicBezTo>
                    <a:cubicBezTo>
                      <a:pt x="2229" y="11143"/>
                      <a:pt x="2229" y="11143"/>
                      <a:pt x="2229" y="11143"/>
                    </a:cubicBezTo>
                    <a:cubicBezTo>
                      <a:pt x="2229" y="11314"/>
                      <a:pt x="2229" y="11314"/>
                      <a:pt x="2229" y="11314"/>
                    </a:cubicBezTo>
                    <a:cubicBezTo>
                      <a:pt x="2400" y="12343"/>
                      <a:pt x="2400" y="12343"/>
                      <a:pt x="2400" y="12343"/>
                    </a:cubicBezTo>
                    <a:cubicBezTo>
                      <a:pt x="2400" y="12514"/>
                      <a:pt x="2400" y="12514"/>
                      <a:pt x="2400" y="12514"/>
                    </a:cubicBezTo>
                    <a:cubicBezTo>
                      <a:pt x="343" y="13886"/>
                      <a:pt x="343" y="13886"/>
                      <a:pt x="343" y="13886"/>
                    </a:cubicBezTo>
                    <a:cubicBezTo>
                      <a:pt x="343" y="13886"/>
                      <a:pt x="343" y="13886"/>
                      <a:pt x="343" y="13886"/>
                    </a:cubicBezTo>
                    <a:cubicBezTo>
                      <a:pt x="1029" y="15771"/>
                      <a:pt x="1029" y="15771"/>
                      <a:pt x="1029" y="15771"/>
                    </a:cubicBezTo>
                    <a:cubicBezTo>
                      <a:pt x="1200" y="15771"/>
                      <a:pt x="1200" y="15771"/>
                      <a:pt x="1200" y="15771"/>
                    </a:cubicBezTo>
                    <a:cubicBezTo>
                      <a:pt x="3600" y="15429"/>
                      <a:pt x="3600" y="15429"/>
                      <a:pt x="3600" y="15429"/>
                    </a:cubicBezTo>
                    <a:cubicBezTo>
                      <a:pt x="3600" y="15600"/>
                      <a:pt x="3600" y="15600"/>
                      <a:pt x="3600" y="15600"/>
                    </a:cubicBezTo>
                    <a:cubicBezTo>
                      <a:pt x="4286" y="16286"/>
                      <a:pt x="4286" y="16286"/>
                      <a:pt x="4286" y="16286"/>
                    </a:cubicBezTo>
                    <a:cubicBezTo>
                      <a:pt x="4286" y="16457"/>
                      <a:pt x="4286" y="16457"/>
                      <a:pt x="4286" y="16457"/>
                    </a:cubicBezTo>
                    <a:cubicBezTo>
                      <a:pt x="3257" y="18686"/>
                      <a:pt x="3257" y="18686"/>
                      <a:pt x="3257" y="18686"/>
                    </a:cubicBezTo>
                    <a:cubicBezTo>
                      <a:pt x="3257" y="18686"/>
                      <a:pt x="3257" y="18686"/>
                      <a:pt x="3257" y="18686"/>
                    </a:cubicBezTo>
                    <a:cubicBezTo>
                      <a:pt x="4800" y="19886"/>
                      <a:pt x="4800" y="19886"/>
                      <a:pt x="4800" y="19886"/>
                    </a:cubicBezTo>
                    <a:cubicBezTo>
                      <a:pt x="4971" y="19886"/>
                      <a:pt x="4971" y="19886"/>
                      <a:pt x="4971" y="19886"/>
                    </a:cubicBezTo>
                    <a:cubicBezTo>
                      <a:pt x="6857" y="18514"/>
                      <a:pt x="6857" y="18514"/>
                      <a:pt x="6857" y="18514"/>
                    </a:cubicBezTo>
                    <a:cubicBezTo>
                      <a:pt x="7029" y="18514"/>
                      <a:pt x="7029" y="18514"/>
                      <a:pt x="7029" y="18514"/>
                    </a:cubicBezTo>
                    <a:cubicBezTo>
                      <a:pt x="7886" y="18857"/>
                      <a:pt x="7886" y="18857"/>
                      <a:pt x="7886" y="18857"/>
                    </a:cubicBezTo>
                    <a:cubicBezTo>
                      <a:pt x="7886" y="18857"/>
                      <a:pt x="7886" y="18857"/>
                      <a:pt x="7886" y="18857"/>
                    </a:cubicBezTo>
                    <a:cubicBezTo>
                      <a:pt x="8229" y="21257"/>
                      <a:pt x="8229" y="21257"/>
                      <a:pt x="8229" y="21257"/>
                    </a:cubicBezTo>
                    <a:cubicBezTo>
                      <a:pt x="8229" y="21429"/>
                      <a:pt x="8229" y="21429"/>
                      <a:pt x="8229" y="21429"/>
                    </a:cubicBezTo>
                    <a:cubicBezTo>
                      <a:pt x="10114" y="21600"/>
                      <a:pt x="10114" y="21600"/>
                      <a:pt x="10114" y="21600"/>
                    </a:cubicBezTo>
                    <a:cubicBezTo>
                      <a:pt x="10286" y="21600"/>
                      <a:pt x="10286" y="21600"/>
                      <a:pt x="10286" y="21600"/>
                    </a:cubicBezTo>
                    <a:cubicBezTo>
                      <a:pt x="11143" y="19371"/>
                      <a:pt x="11143" y="19371"/>
                      <a:pt x="11143" y="19371"/>
                    </a:cubicBezTo>
                    <a:cubicBezTo>
                      <a:pt x="11314" y="19371"/>
                      <a:pt x="11314" y="19371"/>
                      <a:pt x="11314" y="19371"/>
                    </a:cubicBezTo>
                    <a:cubicBezTo>
                      <a:pt x="12171" y="19200"/>
                      <a:pt x="12171" y="19200"/>
                      <a:pt x="12171" y="19200"/>
                    </a:cubicBezTo>
                    <a:cubicBezTo>
                      <a:pt x="12343" y="19200"/>
                      <a:pt x="12343" y="19200"/>
                      <a:pt x="12343" y="19200"/>
                    </a:cubicBezTo>
                    <a:cubicBezTo>
                      <a:pt x="13714" y="21257"/>
                      <a:pt x="13714" y="21257"/>
                      <a:pt x="13714" y="21257"/>
                    </a:cubicBezTo>
                    <a:cubicBezTo>
                      <a:pt x="13886" y="21257"/>
                      <a:pt x="13886" y="21257"/>
                      <a:pt x="13886" y="21257"/>
                    </a:cubicBezTo>
                    <a:cubicBezTo>
                      <a:pt x="15600" y="20571"/>
                      <a:pt x="15600" y="20571"/>
                      <a:pt x="15600" y="20571"/>
                    </a:cubicBezTo>
                    <a:cubicBezTo>
                      <a:pt x="15600" y="20400"/>
                      <a:pt x="15600" y="20400"/>
                      <a:pt x="15600" y="20400"/>
                    </a:cubicBezTo>
                    <a:cubicBezTo>
                      <a:pt x="15429" y="18000"/>
                      <a:pt x="15429" y="18000"/>
                      <a:pt x="15429" y="18000"/>
                    </a:cubicBezTo>
                    <a:cubicBezTo>
                      <a:pt x="15429" y="18000"/>
                      <a:pt x="15429" y="18000"/>
                      <a:pt x="15429" y="18000"/>
                    </a:cubicBezTo>
                    <a:cubicBezTo>
                      <a:pt x="16286" y="17314"/>
                      <a:pt x="16286" y="17314"/>
                      <a:pt x="16286" y="17314"/>
                    </a:cubicBezTo>
                    <a:cubicBezTo>
                      <a:pt x="16286" y="17314"/>
                      <a:pt x="16286" y="17314"/>
                      <a:pt x="16286" y="17314"/>
                    </a:cubicBezTo>
                    <a:cubicBezTo>
                      <a:pt x="18514" y="18343"/>
                      <a:pt x="18514" y="18343"/>
                      <a:pt x="18514" y="18343"/>
                    </a:cubicBezTo>
                    <a:cubicBezTo>
                      <a:pt x="18686" y="18343"/>
                      <a:pt x="18686" y="18343"/>
                      <a:pt x="18686" y="18343"/>
                    </a:cubicBezTo>
                    <a:cubicBezTo>
                      <a:pt x="19886" y="16800"/>
                      <a:pt x="19886" y="16800"/>
                      <a:pt x="19886" y="16800"/>
                    </a:cubicBezTo>
                    <a:cubicBezTo>
                      <a:pt x="19886" y="16629"/>
                      <a:pt x="19886" y="16629"/>
                      <a:pt x="19886" y="16629"/>
                    </a:cubicBezTo>
                    <a:cubicBezTo>
                      <a:pt x="18343" y="14743"/>
                      <a:pt x="18343" y="14743"/>
                      <a:pt x="18343" y="14743"/>
                    </a:cubicBezTo>
                    <a:cubicBezTo>
                      <a:pt x="18343" y="14571"/>
                      <a:pt x="18343" y="14571"/>
                      <a:pt x="18343" y="14571"/>
                    </a:cubicBezTo>
                    <a:cubicBezTo>
                      <a:pt x="18686" y="13714"/>
                      <a:pt x="18686" y="13714"/>
                      <a:pt x="18686" y="13714"/>
                    </a:cubicBezTo>
                    <a:cubicBezTo>
                      <a:pt x="18857" y="13714"/>
                      <a:pt x="18857" y="13714"/>
                      <a:pt x="18857" y="13714"/>
                    </a:cubicBezTo>
                    <a:cubicBezTo>
                      <a:pt x="21257" y="13371"/>
                      <a:pt x="21257" y="13371"/>
                      <a:pt x="21257" y="13371"/>
                    </a:cubicBezTo>
                    <a:cubicBezTo>
                      <a:pt x="21257" y="13371"/>
                      <a:pt x="21257" y="13371"/>
                      <a:pt x="21257" y="13371"/>
                    </a:cubicBezTo>
                    <a:cubicBezTo>
                      <a:pt x="21600" y="11486"/>
                      <a:pt x="21600" y="11486"/>
                      <a:pt x="21600" y="11486"/>
                    </a:cubicBezTo>
                    <a:cubicBezTo>
                      <a:pt x="21600" y="11314"/>
                      <a:pt x="21600" y="11314"/>
                      <a:pt x="21600" y="11314"/>
                    </a:cubicBezTo>
                    <a:cubicBezTo>
                      <a:pt x="19371" y="10457"/>
                      <a:pt x="19371" y="10457"/>
                      <a:pt x="19371" y="10457"/>
                    </a:cubicBezTo>
                    <a:cubicBezTo>
                      <a:pt x="19200" y="10286"/>
                      <a:pt x="19200" y="10286"/>
                      <a:pt x="19200" y="10286"/>
                    </a:cubicBezTo>
                    <a:cubicBezTo>
                      <a:pt x="19200" y="9429"/>
                      <a:pt x="19200" y="9429"/>
                      <a:pt x="19200" y="9429"/>
                    </a:cubicBezTo>
                    <a:cubicBezTo>
                      <a:pt x="19200" y="9257"/>
                      <a:pt x="19200" y="9257"/>
                      <a:pt x="19200" y="9257"/>
                    </a:cubicBezTo>
                    <a:cubicBezTo>
                      <a:pt x="21086" y="7886"/>
                      <a:pt x="21086" y="7886"/>
                      <a:pt x="21086" y="7886"/>
                    </a:cubicBezTo>
                    <a:cubicBezTo>
                      <a:pt x="21086" y="7714"/>
                      <a:pt x="21086" y="7714"/>
                      <a:pt x="21086" y="7714"/>
                    </a:cubicBezTo>
                    <a:cubicBezTo>
                      <a:pt x="20400" y="6000"/>
                      <a:pt x="20400" y="6000"/>
                      <a:pt x="20400" y="6000"/>
                    </a:cubicBezTo>
                    <a:close/>
                    <a:moveTo>
                      <a:pt x="11829" y="14057"/>
                    </a:moveTo>
                    <a:cubicBezTo>
                      <a:pt x="9943" y="14743"/>
                      <a:pt x="7886" y="13886"/>
                      <a:pt x="7029" y="12000"/>
                    </a:cubicBezTo>
                    <a:cubicBezTo>
                      <a:pt x="6343" y="10114"/>
                      <a:pt x="7200" y="8057"/>
                      <a:pt x="9086" y="7371"/>
                    </a:cubicBezTo>
                    <a:cubicBezTo>
                      <a:pt x="10971" y="6514"/>
                      <a:pt x="13029" y="7543"/>
                      <a:pt x="13714" y="9429"/>
                    </a:cubicBezTo>
                    <a:cubicBezTo>
                      <a:pt x="14571" y="11143"/>
                      <a:pt x="13543" y="13371"/>
                      <a:pt x="11829" y="1405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5" name="Shape 1145"/>
              <p:cNvSpPr/>
              <p:nvPr/>
            </p:nvSpPr>
            <p:spPr>
              <a:xfrm>
                <a:off x="3327113" y="5344343"/>
                <a:ext cx="875953" cy="883471"/>
              </a:xfrm>
              <a:custGeom>
                <a:avLst/>
                <a:gdLst/>
                <a:ahLst/>
                <a:cxnLst>
                  <a:cxn ang="0">
                    <a:pos x="wd2" y="hd2"/>
                  </a:cxn>
                  <a:cxn ang="5400000">
                    <a:pos x="wd2" y="hd2"/>
                  </a:cxn>
                  <a:cxn ang="10800000">
                    <a:pos x="wd2" y="hd2"/>
                  </a:cxn>
                  <a:cxn ang="16200000">
                    <a:pos x="wd2" y="hd2"/>
                  </a:cxn>
                </a:cxnLst>
                <a:rect l="0" t="0" r="r" b="b"/>
                <a:pathLst>
                  <a:path w="21600" h="21600" extrusionOk="0">
                    <a:moveTo>
                      <a:pt x="20385" y="5903"/>
                    </a:moveTo>
                    <a:cubicBezTo>
                      <a:pt x="18090" y="6306"/>
                      <a:pt x="18090" y="6306"/>
                      <a:pt x="18090" y="6306"/>
                    </a:cubicBezTo>
                    <a:cubicBezTo>
                      <a:pt x="17955" y="6171"/>
                      <a:pt x="17955" y="6171"/>
                      <a:pt x="17955" y="6171"/>
                    </a:cubicBezTo>
                    <a:cubicBezTo>
                      <a:pt x="17280" y="5366"/>
                      <a:pt x="17280" y="5366"/>
                      <a:pt x="17280" y="5366"/>
                    </a:cubicBezTo>
                    <a:cubicBezTo>
                      <a:pt x="17280" y="5232"/>
                      <a:pt x="17280" y="5232"/>
                      <a:pt x="17280" y="5232"/>
                    </a:cubicBezTo>
                    <a:cubicBezTo>
                      <a:pt x="18225" y="3086"/>
                      <a:pt x="18225" y="3086"/>
                      <a:pt x="18225" y="3086"/>
                    </a:cubicBezTo>
                    <a:cubicBezTo>
                      <a:pt x="18225" y="2952"/>
                      <a:pt x="18225" y="2952"/>
                      <a:pt x="18225" y="2952"/>
                    </a:cubicBezTo>
                    <a:cubicBezTo>
                      <a:pt x="16740" y="1878"/>
                      <a:pt x="16740" y="1878"/>
                      <a:pt x="16740" y="1878"/>
                    </a:cubicBezTo>
                    <a:cubicBezTo>
                      <a:pt x="16605" y="1878"/>
                      <a:pt x="16605" y="1878"/>
                      <a:pt x="16605" y="1878"/>
                    </a:cubicBezTo>
                    <a:cubicBezTo>
                      <a:pt x="14715" y="3220"/>
                      <a:pt x="14715" y="3220"/>
                      <a:pt x="14715" y="3220"/>
                    </a:cubicBezTo>
                    <a:cubicBezTo>
                      <a:pt x="14580" y="3220"/>
                      <a:pt x="14580" y="3220"/>
                      <a:pt x="14580" y="3220"/>
                    </a:cubicBezTo>
                    <a:cubicBezTo>
                      <a:pt x="13770" y="2952"/>
                      <a:pt x="13770" y="2952"/>
                      <a:pt x="13770" y="2952"/>
                    </a:cubicBezTo>
                    <a:cubicBezTo>
                      <a:pt x="13635" y="2817"/>
                      <a:pt x="13635" y="2817"/>
                      <a:pt x="13635" y="2817"/>
                    </a:cubicBezTo>
                    <a:cubicBezTo>
                      <a:pt x="13365" y="402"/>
                      <a:pt x="13365" y="402"/>
                      <a:pt x="13365" y="402"/>
                    </a:cubicBezTo>
                    <a:cubicBezTo>
                      <a:pt x="13365" y="402"/>
                      <a:pt x="13365" y="402"/>
                      <a:pt x="13365" y="402"/>
                    </a:cubicBezTo>
                    <a:cubicBezTo>
                      <a:pt x="11475" y="0"/>
                      <a:pt x="11475" y="0"/>
                      <a:pt x="11475" y="0"/>
                    </a:cubicBezTo>
                    <a:cubicBezTo>
                      <a:pt x="11340" y="134"/>
                      <a:pt x="11340" y="134"/>
                      <a:pt x="11340" y="134"/>
                    </a:cubicBezTo>
                    <a:cubicBezTo>
                      <a:pt x="10395" y="2281"/>
                      <a:pt x="10395" y="2281"/>
                      <a:pt x="10395" y="2281"/>
                    </a:cubicBezTo>
                    <a:cubicBezTo>
                      <a:pt x="10260" y="2415"/>
                      <a:pt x="10260" y="2415"/>
                      <a:pt x="10260" y="2415"/>
                    </a:cubicBezTo>
                    <a:cubicBezTo>
                      <a:pt x="9315" y="2549"/>
                      <a:pt x="9315" y="2549"/>
                      <a:pt x="9315" y="2549"/>
                    </a:cubicBezTo>
                    <a:cubicBezTo>
                      <a:pt x="9180" y="2415"/>
                      <a:pt x="9180" y="2415"/>
                      <a:pt x="9180" y="2415"/>
                    </a:cubicBezTo>
                    <a:cubicBezTo>
                      <a:pt x="7830" y="537"/>
                      <a:pt x="7830" y="537"/>
                      <a:pt x="7830" y="537"/>
                    </a:cubicBezTo>
                    <a:cubicBezTo>
                      <a:pt x="7695" y="537"/>
                      <a:pt x="7695" y="537"/>
                      <a:pt x="7695" y="537"/>
                    </a:cubicBezTo>
                    <a:cubicBezTo>
                      <a:pt x="5940" y="1207"/>
                      <a:pt x="5940" y="1207"/>
                      <a:pt x="5940" y="1207"/>
                    </a:cubicBezTo>
                    <a:cubicBezTo>
                      <a:pt x="5805" y="1342"/>
                      <a:pt x="5805" y="1342"/>
                      <a:pt x="5805" y="1342"/>
                    </a:cubicBezTo>
                    <a:cubicBezTo>
                      <a:pt x="6210" y="3622"/>
                      <a:pt x="6210" y="3622"/>
                      <a:pt x="6210" y="3622"/>
                    </a:cubicBezTo>
                    <a:cubicBezTo>
                      <a:pt x="6075" y="3757"/>
                      <a:pt x="6075" y="3757"/>
                      <a:pt x="6075" y="3757"/>
                    </a:cubicBezTo>
                    <a:cubicBezTo>
                      <a:pt x="5265" y="4427"/>
                      <a:pt x="5265" y="4427"/>
                      <a:pt x="5265" y="4427"/>
                    </a:cubicBezTo>
                    <a:cubicBezTo>
                      <a:pt x="5130" y="4427"/>
                      <a:pt x="5130" y="4427"/>
                      <a:pt x="5130" y="4427"/>
                    </a:cubicBezTo>
                    <a:cubicBezTo>
                      <a:pt x="2970" y="3488"/>
                      <a:pt x="2970" y="3488"/>
                      <a:pt x="2970" y="3488"/>
                    </a:cubicBezTo>
                    <a:cubicBezTo>
                      <a:pt x="2835" y="3488"/>
                      <a:pt x="2835" y="3488"/>
                      <a:pt x="2835" y="3488"/>
                    </a:cubicBezTo>
                    <a:cubicBezTo>
                      <a:pt x="1755" y="4964"/>
                      <a:pt x="1755" y="4964"/>
                      <a:pt x="1755" y="4964"/>
                    </a:cubicBezTo>
                    <a:cubicBezTo>
                      <a:pt x="1755" y="5098"/>
                      <a:pt x="1755" y="5098"/>
                      <a:pt x="1755" y="5098"/>
                    </a:cubicBezTo>
                    <a:cubicBezTo>
                      <a:pt x="3105" y="6976"/>
                      <a:pt x="3105" y="6976"/>
                      <a:pt x="3105" y="6976"/>
                    </a:cubicBezTo>
                    <a:cubicBezTo>
                      <a:pt x="3240" y="7111"/>
                      <a:pt x="3240" y="7111"/>
                      <a:pt x="3240" y="7111"/>
                    </a:cubicBezTo>
                    <a:cubicBezTo>
                      <a:pt x="2835" y="7916"/>
                      <a:pt x="2835" y="7916"/>
                      <a:pt x="2835" y="7916"/>
                    </a:cubicBezTo>
                    <a:cubicBezTo>
                      <a:pt x="2835" y="7916"/>
                      <a:pt x="2700" y="8050"/>
                      <a:pt x="2700" y="8050"/>
                    </a:cubicBezTo>
                    <a:cubicBezTo>
                      <a:pt x="270" y="8318"/>
                      <a:pt x="270" y="8318"/>
                      <a:pt x="270" y="8318"/>
                    </a:cubicBezTo>
                    <a:cubicBezTo>
                      <a:pt x="270" y="8318"/>
                      <a:pt x="270" y="8318"/>
                      <a:pt x="270" y="8318"/>
                    </a:cubicBezTo>
                    <a:cubicBezTo>
                      <a:pt x="0" y="10196"/>
                      <a:pt x="0" y="10196"/>
                      <a:pt x="0" y="10196"/>
                    </a:cubicBezTo>
                    <a:cubicBezTo>
                      <a:pt x="0" y="10330"/>
                      <a:pt x="0" y="10330"/>
                      <a:pt x="0" y="10330"/>
                    </a:cubicBezTo>
                    <a:cubicBezTo>
                      <a:pt x="2160" y="11270"/>
                      <a:pt x="2160" y="11270"/>
                      <a:pt x="2160" y="11270"/>
                    </a:cubicBezTo>
                    <a:cubicBezTo>
                      <a:pt x="2295" y="11404"/>
                      <a:pt x="2295" y="11404"/>
                      <a:pt x="2295" y="11404"/>
                    </a:cubicBezTo>
                    <a:cubicBezTo>
                      <a:pt x="2430" y="12343"/>
                      <a:pt x="2430" y="12343"/>
                      <a:pt x="2430" y="12343"/>
                    </a:cubicBezTo>
                    <a:cubicBezTo>
                      <a:pt x="2295" y="12477"/>
                      <a:pt x="2295" y="12477"/>
                      <a:pt x="2295" y="12477"/>
                    </a:cubicBezTo>
                    <a:cubicBezTo>
                      <a:pt x="405" y="13819"/>
                      <a:pt x="405" y="13819"/>
                      <a:pt x="405" y="13819"/>
                    </a:cubicBezTo>
                    <a:cubicBezTo>
                      <a:pt x="405" y="13953"/>
                      <a:pt x="405" y="13953"/>
                      <a:pt x="405" y="13953"/>
                    </a:cubicBezTo>
                    <a:cubicBezTo>
                      <a:pt x="1080" y="15697"/>
                      <a:pt x="1080" y="15697"/>
                      <a:pt x="1080" y="15697"/>
                    </a:cubicBezTo>
                    <a:cubicBezTo>
                      <a:pt x="1215" y="15697"/>
                      <a:pt x="1215" y="15697"/>
                      <a:pt x="1215" y="15697"/>
                    </a:cubicBezTo>
                    <a:cubicBezTo>
                      <a:pt x="3510" y="15429"/>
                      <a:pt x="3510" y="15429"/>
                      <a:pt x="3510" y="15429"/>
                    </a:cubicBezTo>
                    <a:cubicBezTo>
                      <a:pt x="3645" y="15563"/>
                      <a:pt x="3645" y="15563"/>
                      <a:pt x="3645" y="15563"/>
                    </a:cubicBezTo>
                    <a:cubicBezTo>
                      <a:pt x="4320" y="16234"/>
                      <a:pt x="4320" y="16234"/>
                      <a:pt x="4320" y="16234"/>
                    </a:cubicBezTo>
                    <a:cubicBezTo>
                      <a:pt x="4320" y="16368"/>
                      <a:pt x="4320" y="16368"/>
                      <a:pt x="4320" y="16368"/>
                    </a:cubicBezTo>
                    <a:cubicBezTo>
                      <a:pt x="3375" y="18514"/>
                      <a:pt x="3375" y="18514"/>
                      <a:pt x="3375" y="18514"/>
                    </a:cubicBezTo>
                    <a:cubicBezTo>
                      <a:pt x="3375" y="18648"/>
                      <a:pt x="3375" y="18648"/>
                      <a:pt x="3375" y="18648"/>
                    </a:cubicBezTo>
                    <a:cubicBezTo>
                      <a:pt x="4860" y="19856"/>
                      <a:pt x="4860" y="19856"/>
                      <a:pt x="4860" y="19856"/>
                    </a:cubicBezTo>
                    <a:cubicBezTo>
                      <a:pt x="4995" y="19856"/>
                      <a:pt x="4995" y="19856"/>
                      <a:pt x="4995" y="19856"/>
                    </a:cubicBezTo>
                    <a:cubicBezTo>
                      <a:pt x="6885" y="18380"/>
                      <a:pt x="6885" y="18380"/>
                      <a:pt x="6885" y="18380"/>
                    </a:cubicBezTo>
                    <a:cubicBezTo>
                      <a:pt x="7020" y="18380"/>
                      <a:pt x="7020" y="18380"/>
                      <a:pt x="7020" y="18380"/>
                    </a:cubicBezTo>
                    <a:cubicBezTo>
                      <a:pt x="7830" y="18783"/>
                      <a:pt x="7830" y="18783"/>
                      <a:pt x="7830" y="18783"/>
                    </a:cubicBezTo>
                    <a:cubicBezTo>
                      <a:pt x="7965" y="18917"/>
                      <a:pt x="7965" y="18917"/>
                      <a:pt x="7965" y="18917"/>
                    </a:cubicBezTo>
                    <a:cubicBezTo>
                      <a:pt x="8235" y="21198"/>
                      <a:pt x="8235" y="21198"/>
                      <a:pt x="8235" y="21198"/>
                    </a:cubicBezTo>
                    <a:cubicBezTo>
                      <a:pt x="8235" y="21332"/>
                      <a:pt x="8235" y="21332"/>
                      <a:pt x="8235" y="21332"/>
                    </a:cubicBezTo>
                    <a:cubicBezTo>
                      <a:pt x="10125" y="21600"/>
                      <a:pt x="10125" y="21600"/>
                      <a:pt x="10125" y="21600"/>
                    </a:cubicBezTo>
                    <a:cubicBezTo>
                      <a:pt x="10260" y="21600"/>
                      <a:pt x="10260" y="21600"/>
                      <a:pt x="10260" y="21600"/>
                    </a:cubicBezTo>
                    <a:cubicBezTo>
                      <a:pt x="11205" y="19319"/>
                      <a:pt x="11205" y="19319"/>
                      <a:pt x="11205" y="19319"/>
                    </a:cubicBezTo>
                    <a:cubicBezTo>
                      <a:pt x="11340" y="19319"/>
                      <a:pt x="11340" y="19319"/>
                      <a:pt x="11340" y="19319"/>
                    </a:cubicBezTo>
                    <a:cubicBezTo>
                      <a:pt x="12285" y="19185"/>
                      <a:pt x="12285" y="19185"/>
                      <a:pt x="12285" y="19185"/>
                    </a:cubicBezTo>
                    <a:cubicBezTo>
                      <a:pt x="12285" y="19185"/>
                      <a:pt x="12420" y="19185"/>
                      <a:pt x="12420" y="19185"/>
                    </a:cubicBezTo>
                    <a:cubicBezTo>
                      <a:pt x="13770" y="21198"/>
                      <a:pt x="13770" y="21198"/>
                      <a:pt x="13770" y="21198"/>
                    </a:cubicBezTo>
                    <a:cubicBezTo>
                      <a:pt x="13905" y="21198"/>
                      <a:pt x="13905" y="21198"/>
                      <a:pt x="13905" y="21198"/>
                    </a:cubicBezTo>
                    <a:cubicBezTo>
                      <a:pt x="15660" y="20527"/>
                      <a:pt x="15660" y="20527"/>
                      <a:pt x="15660" y="20527"/>
                    </a:cubicBezTo>
                    <a:cubicBezTo>
                      <a:pt x="15795" y="20393"/>
                      <a:pt x="15795" y="20393"/>
                      <a:pt x="15795" y="20393"/>
                    </a:cubicBezTo>
                    <a:cubicBezTo>
                      <a:pt x="15390" y="18112"/>
                      <a:pt x="15390" y="18112"/>
                      <a:pt x="15390" y="18112"/>
                    </a:cubicBezTo>
                    <a:cubicBezTo>
                      <a:pt x="15525" y="17843"/>
                      <a:pt x="15525" y="17843"/>
                      <a:pt x="15525" y="17843"/>
                    </a:cubicBezTo>
                    <a:cubicBezTo>
                      <a:pt x="16335" y="17307"/>
                      <a:pt x="16335" y="17307"/>
                      <a:pt x="16335" y="17307"/>
                    </a:cubicBezTo>
                    <a:cubicBezTo>
                      <a:pt x="16470" y="17307"/>
                      <a:pt x="16470" y="17307"/>
                      <a:pt x="16470" y="17307"/>
                    </a:cubicBezTo>
                    <a:cubicBezTo>
                      <a:pt x="18630" y="18246"/>
                      <a:pt x="18630" y="18246"/>
                      <a:pt x="18630" y="18246"/>
                    </a:cubicBezTo>
                    <a:cubicBezTo>
                      <a:pt x="18765" y="18246"/>
                      <a:pt x="18765" y="18246"/>
                      <a:pt x="18765" y="18246"/>
                    </a:cubicBezTo>
                    <a:cubicBezTo>
                      <a:pt x="19845" y="16770"/>
                      <a:pt x="19845" y="16770"/>
                      <a:pt x="19845" y="16770"/>
                    </a:cubicBezTo>
                    <a:cubicBezTo>
                      <a:pt x="19845" y="16636"/>
                      <a:pt x="19845" y="16636"/>
                      <a:pt x="19845" y="16636"/>
                    </a:cubicBezTo>
                    <a:cubicBezTo>
                      <a:pt x="18495" y="14758"/>
                      <a:pt x="18495" y="14758"/>
                      <a:pt x="18495" y="14758"/>
                    </a:cubicBezTo>
                    <a:cubicBezTo>
                      <a:pt x="18360" y="14624"/>
                      <a:pt x="18360" y="14624"/>
                      <a:pt x="18360" y="14624"/>
                    </a:cubicBezTo>
                    <a:cubicBezTo>
                      <a:pt x="18765" y="13819"/>
                      <a:pt x="18765" y="13819"/>
                      <a:pt x="18765" y="13819"/>
                    </a:cubicBezTo>
                    <a:cubicBezTo>
                      <a:pt x="18900" y="13684"/>
                      <a:pt x="18900" y="13684"/>
                      <a:pt x="18900" y="13684"/>
                    </a:cubicBezTo>
                    <a:cubicBezTo>
                      <a:pt x="21330" y="13416"/>
                      <a:pt x="21330" y="13416"/>
                      <a:pt x="21330" y="13416"/>
                    </a:cubicBezTo>
                    <a:cubicBezTo>
                      <a:pt x="21330" y="13416"/>
                      <a:pt x="21330" y="13416"/>
                      <a:pt x="21330" y="13282"/>
                    </a:cubicBezTo>
                    <a:cubicBezTo>
                      <a:pt x="21600" y="11538"/>
                      <a:pt x="21600" y="11538"/>
                      <a:pt x="21600" y="11538"/>
                    </a:cubicBezTo>
                    <a:cubicBezTo>
                      <a:pt x="21600" y="11404"/>
                      <a:pt x="21600" y="11404"/>
                      <a:pt x="21600" y="11404"/>
                    </a:cubicBezTo>
                    <a:cubicBezTo>
                      <a:pt x="19440" y="10465"/>
                      <a:pt x="19440" y="10465"/>
                      <a:pt x="19440" y="10465"/>
                    </a:cubicBezTo>
                    <a:cubicBezTo>
                      <a:pt x="19305" y="10330"/>
                      <a:pt x="19305" y="10330"/>
                      <a:pt x="19305" y="10330"/>
                    </a:cubicBezTo>
                    <a:cubicBezTo>
                      <a:pt x="19170" y="9391"/>
                      <a:pt x="19170" y="9391"/>
                      <a:pt x="19170" y="9391"/>
                    </a:cubicBezTo>
                    <a:cubicBezTo>
                      <a:pt x="19305" y="9257"/>
                      <a:pt x="19305" y="9257"/>
                      <a:pt x="19305" y="9257"/>
                    </a:cubicBezTo>
                    <a:cubicBezTo>
                      <a:pt x="21195" y="7916"/>
                      <a:pt x="21195" y="7916"/>
                      <a:pt x="21195" y="7916"/>
                    </a:cubicBezTo>
                    <a:cubicBezTo>
                      <a:pt x="21195" y="7781"/>
                      <a:pt x="21195" y="7781"/>
                      <a:pt x="21195" y="7781"/>
                    </a:cubicBezTo>
                    <a:cubicBezTo>
                      <a:pt x="20520" y="6037"/>
                      <a:pt x="20520" y="6037"/>
                      <a:pt x="20520" y="6037"/>
                    </a:cubicBezTo>
                    <a:lnTo>
                      <a:pt x="20385" y="5903"/>
                    </a:lnTo>
                    <a:close/>
                    <a:moveTo>
                      <a:pt x="11745" y="13953"/>
                    </a:moveTo>
                    <a:cubicBezTo>
                      <a:pt x="9990" y="14758"/>
                      <a:pt x="7830" y="13819"/>
                      <a:pt x="7155" y="11940"/>
                    </a:cubicBezTo>
                    <a:cubicBezTo>
                      <a:pt x="6345" y="10196"/>
                      <a:pt x="7290" y="8050"/>
                      <a:pt x="9180" y="7379"/>
                    </a:cubicBezTo>
                    <a:cubicBezTo>
                      <a:pt x="10935" y="6574"/>
                      <a:pt x="13095" y="7513"/>
                      <a:pt x="13770" y="9391"/>
                    </a:cubicBezTo>
                    <a:cubicBezTo>
                      <a:pt x="14580" y="11135"/>
                      <a:pt x="13635" y="13282"/>
                      <a:pt x="11745" y="13953"/>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6" name="Shape 1146"/>
              <p:cNvSpPr/>
              <p:nvPr/>
            </p:nvSpPr>
            <p:spPr>
              <a:xfrm>
                <a:off x="5166125" y="9272968"/>
                <a:ext cx="868234" cy="568249"/>
              </a:xfrm>
              <a:custGeom>
                <a:avLst/>
                <a:gdLst/>
                <a:ahLst/>
                <a:cxnLst>
                  <a:cxn ang="0">
                    <a:pos x="wd2" y="hd2"/>
                  </a:cxn>
                  <a:cxn ang="5400000">
                    <a:pos x="wd2" y="hd2"/>
                  </a:cxn>
                  <a:cxn ang="10800000">
                    <a:pos x="wd2" y="hd2"/>
                  </a:cxn>
                  <a:cxn ang="16200000">
                    <a:pos x="wd2" y="hd2"/>
                  </a:cxn>
                </a:cxnLst>
                <a:rect l="0" t="0" r="r" b="b"/>
                <a:pathLst>
                  <a:path w="21410" h="21479" extrusionOk="0">
                    <a:moveTo>
                      <a:pt x="161" y="1029"/>
                    </a:moveTo>
                    <a:cubicBezTo>
                      <a:pt x="161" y="823"/>
                      <a:pt x="296" y="411"/>
                      <a:pt x="431" y="206"/>
                    </a:cubicBezTo>
                    <a:cubicBezTo>
                      <a:pt x="566" y="0"/>
                      <a:pt x="836" y="0"/>
                      <a:pt x="971" y="0"/>
                    </a:cubicBezTo>
                    <a:cubicBezTo>
                      <a:pt x="1916" y="0"/>
                      <a:pt x="1916" y="0"/>
                      <a:pt x="1916" y="0"/>
                    </a:cubicBezTo>
                    <a:cubicBezTo>
                      <a:pt x="4481" y="411"/>
                      <a:pt x="4481" y="411"/>
                      <a:pt x="4481" y="411"/>
                    </a:cubicBezTo>
                    <a:cubicBezTo>
                      <a:pt x="4616" y="411"/>
                      <a:pt x="4616" y="411"/>
                      <a:pt x="4751" y="411"/>
                    </a:cubicBezTo>
                    <a:cubicBezTo>
                      <a:pt x="4751" y="411"/>
                      <a:pt x="4751" y="411"/>
                      <a:pt x="4751" y="411"/>
                    </a:cubicBezTo>
                    <a:cubicBezTo>
                      <a:pt x="5021" y="617"/>
                      <a:pt x="5156" y="1029"/>
                      <a:pt x="5156" y="1646"/>
                    </a:cubicBezTo>
                    <a:cubicBezTo>
                      <a:pt x="5156" y="2057"/>
                      <a:pt x="4886" y="2469"/>
                      <a:pt x="4616" y="2674"/>
                    </a:cubicBezTo>
                    <a:cubicBezTo>
                      <a:pt x="4616" y="2674"/>
                      <a:pt x="4481" y="2674"/>
                      <a:pt x="4346" y="2674"/>
                    </a:cubicBezTo>
                    <a:cubicBezTo>
                      <a:pt x="3536" y="2469"/>
                      <a:pt x="3536" y="2469"/>
                      <a:pt x="3536" y="2469"/>
                    </a:cubicBezTo>
                    <a:cubicBezTo>
                      <a:pt x="2996" y="2469"/>
                      <a:pt x="2996" y="2469"/>
                      <a:pt x="2996" y="2469"/>
                    </a:cubicBezTo>
                    <a:cubicBezTo>
                      <a:pt x="3806" y="3497"/>
                      <a:pt x="3806" y="3497"/>
                      <a:pt x="3806" y="3497"/>
                    </a:cubicBezTo>
                    <a:cubicBezTo>
                      <a:pt x="5291" y="5760"/>
                      <a:pt x="5291" y="5760"/>
                      <a:pt x="5291" y="5760"/>
                    </a:cubicBezTo>
                    <a:cubicBezTo>
                      <a:pt x="6101" y="6994"/>
                      <a:pt x="6101" y="6994"/>
                      <a:pt x="6101" y="6994"/>
                    </a:cubicBezTo>
                    <a:cubicBezTo>
                      <a:pt x="7181" y="8434"/>
                      <a:pt x="7181" y="8434"/>
                      <a:pt x="7181" y="8434"/>
                    </a:cubicBezTo>
                    <a:cubicBezTo>
                      <a:pt x="7856" y="9257"/>
                      <a:pt x="7856" y="9257"/>
                      <a:pt x="7856" y="9257"/>
                    </a:cubicBezTo>
                    <a:cubicBezTo>
                      <a:pt x="8666" y="8229"/>
                      <a:pt x="8666" y="8229"/>
                      <a:pt x="8666" y="8229"/>
                    </a:cubicBezTo>
                    <a:cubicBezTo>
                      <a:pt x="8936" y="7817"/>
                      <a:pt x="8936" y="7817"/>
                      <a:pt x="8936" y="7817"/>
                    </a:cubicBezTo>
                    <a:cubicBezTo>
                      <a:pt x="9881" y="6583"/>
                      <a:pt x="9881" y="6583"/>
                      <a:pt x="9881" y="6583"/>
                    </a:cubicBezTo>
                    <a:cubicBezTo>
                      <a:pt x="10016" y="6377"/>
                      <a:pt x="10016" y="6377"/>
                      <a:pt x="10016" y="6377"/>
                    </a:cubicBezTo>
                    <a:cubicBezTo>
                      <a:pt x="10286" y="5966"/>
                      <a:pt x="10826" y="5966"/>
                      <a:pt x="11096" y="6377"/>
                    </a:cubicBezTo>
                    <a:cubicBezTo>
                      <a:pt x="11906" y="7406"/>
                      <a:pt x="11906" y="7406"/>
                      <a:pt x="11906" y="7406"/>
                    </a:cubicBezTo>
                    <a:cubicBezTo>
                      <a:pt x="12716" y="8434"/>
                      <a:pt x="12716" y="8434"/>
                      <a:pt x="12716" y="8434"/>
                    </a:cubicBezTo>
                    <a:cubicBezTo>
                      <a:pt x="13256" y="9051"/>
                      <a:pt x="13256" y="9051"/>
                      <a:pt x="13256" y="9051"/>
                    </a:cubicBezTo>
                    <a:cubicBezTo>
                      <a:pt x="13526" y="9463"/>
                      <a:pt x="13526" y="9463"/>
                      <a:pt x="13526" y="9463"/>
                    </a:cubicBezTo>
                    <a:cubicBezTo>
                      <a:pt x="16226" y="13166"/>
                      <a:pt x="16226" y="13166"/>
                      <a:pt x="16226" y="13166"/>
                    </a:cubicBezTo>
                    <a:cubicBezTo>
                      <a:pt x="16361" y="13166"/>
                      <a:pt x="16361" y="13166"/>
                      <a:pt x="16361" y="13166"/>
                    </a:cubicBezTo>
                    <a:cubicBezTo>
                      <a:pt x="17171" y="14194"/>
                      <a:pt x="17171" y="14194"/>
                      <a:pt x="17171" y="14194"/>
                    </a:cubicBezTo>
                    <a:cubicBezTo>
                      <a:pt x="20681" y="18926"/>
                      <a:pt x="20681" y="18926"/>
                      <a:pt x="20681" y="18926"/>
                    </a:cubicBezTo>
                    <a:cubicBezTo>
                      <a:pt x="21086" y="19543"/>
                      <a:pt x="21086" y="19543"/>
                      <a:pt x="21086" y="19543"/>
                    </a:cubicBezTo>
                    <a:cubicBezTo>
                      <a:pt x="21491" y="19954"/>
                      <a:pt x="21491" y="20571"/>
                      <a:pt x="21221" y="21189"/>
                    </a:cubicBezTo>
                    <a:cubicBezTo>
                      <a:pt x="20951" y="21394"/>
                      <a:pt x="20681" y="21600"/>
                      <a:pt x="20411" y="21394"/>
                    </a:cubicBezTo>
                    <a:cubicBezTo>
                      <a:pt x="20276" y="21394"/>
                      <a:pt x="20141" y="21394"/>
                      <a:pt x="20141" y="21189"/>
                    </a:cubicBezTo>
                    <a:cubicBezTo>
                      <a:pt x="17036" y="17074"/>
                      <a:pt x="17036" y="17074"/>
                      <a:pt x="17036" y="17074"/>
                    </a:cubicBezTo>
                    <a:cubicBezTo>
                      <a:pt x="16226" y="16046"/>
                      <a:pt x="16226" y="16046"/>
                      <a:pt x="16226" y="16046"/>
                    </a:cubicBezTo>
                    <a:cubicBezTo>
                      <a:pt x="16091" y="16046"/>
                      <a:pt x="16091" y="16046"/>
                      <a:pt x="16091" y="16046"/>
                    </a:cubicBezTo>
                    <a:cubicBezTo>
                      <a:pt x="13391" y="12549"/>
                      <a:pt x="13391" y="12549"/>
                      <a:pt x="13391" y="12549"/>
                    </a:cubicBezTo>
                    <a:cubicBezTo>
                      <a:pt x="13121" y="12137"/>
                      <a:pt x="13121" y="12137"/>
                      <a:pt x="13121" y="12137"/>
                    </a:cubicBezTo>
                    <a:cubicBezTo>
                      <a:pt x="12581" y="11314"/>
                      <a:pt x="12581" y="11314"/>
                      <a:pt x="12581" y="11314"/>
                    </a:cubicBezTo>
                    <a:cubicBezTo>
                      <a:pt x="11771" y="10286"/>
                      <a:pt x="11771" y="10286"/>
                      <a:pt x="11771" y="10286"/>
                    </a:cubicBezTo>
                    <a:cubicBezTo>
                      <a:pt x="10556" y="8640"/>
                      <a:pt x="10556" y="8640"/>
                      <a:pt x="10556" y="8640"/>
                    </a:cubicBezTo>
                    <a:cubicBezTo>
                      <a:pt x="9746" y="9874"/>
                      <a:pt x="9746" y="9874"/>
                      <a:pt x="9746" y="9874"/>
                    </a:cubicBezTo>
                    <a:cubicBezTo>
                      <a:pt x="8801" y="11109"/>
                      <a:pt x="8801" y="11109"/>
                      <a:pt x="8801" y="11109"/>
                    </a:cubicBezTo>
                    <a:cubicBezTo>
                      <a:pt x="8531" y="11520"/>
                      <a:pt x="8531" y="11520"/>
                      <a:pt x="8531" y="11520"/>
                    </a:cubicBezTo>
                    <a:cubicBezTo>
                      <a:pt x="8396" y="11726"/>
                      <a:pt x="8396" y="11726"/>
                      <a:pt x="8396" y="11726"/>
                    </a:cubicBezTo>
                    <a:cubicBezTo>
                      <a:pt x="8126" y="12137"/>
                      <a:pt x="7586" y="12137"/>
                      <a:pt x="7316" y="11726"/>
                    </a:cubicBezTo>
                    <a:cubicBezTo>
                      <a:pt x="7046" y="11314"/>
                      <a:pt x="7046" y="11314"/>
                      <a:pt x="7046" y="11314"/>
                    </a:cubicBezTo>
                    <a:cubicBezTo>
                      <a:pt x="5966" y="9874"/>
                      <a:pt x="5966" y="9874"/>
                      <a:pt x="5966" y="9874"/>
                    </a:cubicBezTo>
                    <a:cubicBezTo>
                      <a:pt x="5156" y="8640"/>
                      <a:pt x="5156" y="8640"/>
                      <a:pt x="5156" y="8640"/>
                    </a:cubicBezTo>
                    <a:cubicBezTo>
                      <a:pt x="4076" y="7200"/>
                      <a:pt x="4076" y="7200"/>
                      <a:pt x="4076" y="7200"/>
                    </a:cubicBezTo>
                    <a:cubicBezTo>
                      <a:pt x="1646" y="3703"/>
                      <a:pt x="1646" y="3703"/>
                      <a:pt x="1646" y="3703"/>
                    </a:cubicBezTo>
                    <a:cubicBezTo>
                      <a:pt x="1646" y="3703"/>
                      <a:pt x="1646" y="3703"/>
                      <a:pt x="1646" y="3703"/>
                    </a:cubicBezTo>
                    <a:cubicBezTo>
                      <a:pt x="1511" y="6171"/>
                      <a:pt x="1511" y="6171"/>
                      <a:pt x="1511" y="6171"/>
                    </a:cubicBezTo>
                    <a:cubicBezTo>
                      <a:pt x="1511" y="6994"/>
                      <a:pt x="1106" y="7406"/>
                      <a:pt x="701" y="7406"/>
                    </a:cubicBezTo>
                    <a:cubicBezTo>
                      <a:pt x="296" y="7200"/>
                      <a:pt x="-109" y="6789"/>
                      <a:pt x="26" y="6171"/>
                    </a:cubicBezTo>
                    <a:lnTo>
                      <a:pt x="161" y="1029"/>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7" name="Shape 1147"/>
              <p:cNvSpPr/>
              <p:nvPr/>
            </p:nvSpPr>
            <p:spPr>
              <a:xfrm>
                <a:off x="5203078" y="9430865"/>
                <a:ext cx="721815" cy="43233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2037" y="10894"/>
                    </a:lnTo>
                    <a:lnTo>
                      <a:pt x="8887" y="12584"/>
                    </a:lnTo>
                    <a:lnTo>
                      <a:pt x="0" y="0"/>
                    </a:lnTo>
                    <a:lnTo>
                      <a:pt x="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8" name="Shape 1148"/>
              <p:cNvSpPr/>
              <p:nvPr/>
            </p:nvSpPr>
            <p:spPr>
              <a:xfrm>
                <a:off x="5575263" y="4716514"/>
                <a:ext cx="970964" cy="643297"/>
              </a:xfrm>
              <a:custGeom>
                <a:avLst/>
                <a:gdLst/>
                <a:ahLst/>
                <a:cxnLst>
                  <a:cxn ang="0">
                    <a:pos x="wd2" y="hd2"/>
                  </a:cxn>
                  <a:cxn ang="5400000">
                    <a:pos x="wd2" y="hd2"/>
                  </a:cxn>
                  <a:cxn ang="10800000">
                    <a:pos x="wd2" y="hd2"/>
                  </a:cxn>
                  <a:cxn ang="16200000">
                    <a:pos x="wd2" y="hd2"/>
                  </a:cxn>
                </a:cxnLst>
                <a:rect l="0" t="0" r="r" b="b"/>
                <a:pathLst>
                  <a:path w="21539" h="21489" extrusionOk="0">
                    <a:moveTo>
                      <a:pt x="243" y="1098"/>
                    </a:moveTo>
                    <a:cubicBezTo>
                      <a:pt x="243" y="732"/>
                      <a:pt x="364" y="366"/>
                      <a:pt x="485" y="183"/>
                    </a:cubicBezTo>
                    <a:cubicBezTo>
                      <a:pt x="607" y="0"/>
                      <a:pt x="849" y="0"/>
                      <a:pt x="971" y="0"/>
                    </a:cubicBezTo>
                    <a:cubicBezTo>
                      <a:pt x="1820" y="0"/>
                      <a:pt x="1820" y="0"/>
                      <a:pt x="1820" y="0"/>
                    </a:cubicBezTo>
                    <a:cubicBezTo>
                      <a:pt x="4490" y="366"/>
                      <a:pt x="4490" y="366"/>
                      <a:pt x="4490" y="366"/>
                    </a:cubicBezTo>
                    <a:cubicBezTo>
                      <a:pt x="4611" y="366"/>
                      <a:pt x="4733" y="366"/>
                      <a:pt x="4854" y="366"/>
                    </a:cubicBezTo>
                    <a:cubicBezTo>
                      <a:pt x="4854" y="549"/>
                      <a:pt x="4854" y="549"/>
                      <a:pt x="4854" y="549"/>
                    </a:cubicBezTo>
                    <a:cubicBezTo>
                      <a:pt x="5097" y="732"/>
                      <a:pt x="5218" y="1098"/>
                      <a:pt x="5218" y="1647"/>
                    </a:cubicBezTo>
                    <a:cubicBezTo>
                      <a:pt x="5218" y="2014"/>
                      <a:pt x="4975" y="2380"/>
                      <a:pt x="4733" y="2563"/>
                    </a:cubicBezTo>
                    <a:cubicBezTo>
                      <a:pt x="4611" y="2563"/>
                      <a:pt x="4490" y="2563"/>
                      <a:pt x="4490" y="2563"/>
                    </a:cubicBezTo>
                    <a:cubicBezTo>
                      <a:pt x="3519" y="2563"/>
                      <a:pt x="3519" y="2563"/>
                      <a:pt x="3519" y="2563"/>
                    </a:cubicBezTo>
                    <a:cubicBezTo>
                      <a:pt x="3034" y="2563"/>
                      <a:pt x="3034" y="2563"/>
                      <a:pt x="3034" y="2563"/>
                    </a:cubicBezTo>
                    <a:cubicBezTo>
                      <a:pt x="3883" y="3478"/>
                      <a:pt x="3883" y="3478"/>
                      <a:pt x="3883" y="3478"/>
                    </a:cubicBezTo>
                    <a:cubicBezTo>
                      <a:pt x="5339" y="5675"/>
                      <a:pt x="5339" y="5675"/>
                      <a:pt x="5339" y="5675"/>
                    </a:cubicBezTo>
                    <a:cubicBezTo>
                      <a:pt x="6189" y="6956"/>
                      <a:pt x="6189" y="6956"/>
                      <a:pt x="6189" y="6956"/>
                    </a:cubicBezTo>
                    <a:cubicBezTo>
                      <a:pt x="7281" y="8420"/>
                      <a:pt x="7281" y="8420"/>
                      <a:pt x="7281" y="8420"/>
                    </a:cubicBezTo>
                    <a:cubicBezTo>
                      <a:pt x="7888" y="9336"/>
                      <a:pt x="7888" y="9336"/>
                      <a:pt x="7888" y="9336"/>
                    </a:cubicBezTo>
                    <a:cubicBezTo>
                      <a:pt x="8737" y="8237"/>
                      <a:pt x="8737" y="8237"/>
                      <a:pt x="8737" y="8237"/>
                    </a:cubicBezTo>
                    <a:cubicBezTo>
                      <a:pt x="9101" y="7871"/>
                      <a:pt x="9101" y="7871"/>
                      <a:pt x="9101" y="7871"/>
                    </a:cubicBezTo>
                    <a:cubicBezTo>
                      <a:pt x="9951" y="6590"/>
                      <a:pt x="9951" y="6590"/>
                      <a:pt x="9951" y="6590"/>
                    </a:cubicBezTo>
                    <a:cubicBezTo>
                      <a:pt x="10193" y="6224"/>
                      <a:pt x="10193" y="6224"/>
                      <a:pt x="10193" y="6224"/>
                    </a:cubicBezTo>
                    <a:cubicBezTo>
                      <a:pt x="10436" y="5858"/>
                      <a:pt x="10921" y="5858"/>
                      <a:pt x="11164" y="6224"/>
                    </a:cubicBezTo>
                    <a:cubicBezTo>
                      <a:pt x="12013" y="7322"/>
                      <a:pt x="12013" y="7322"/>
                      <a:pt x="12013" y="7322"/>
                    </a:cubicBezTo>
                    <a:cubicBezTo>
                      <a:pt x="12863" y="8420"/>
                      <a:pt x="12863" y="8420"/>
                      <a:pt x="12863" y="8420"/>
                    </a:cubicBezTo>
                    <a:cubicBezTo>
                      <a:pt x="13348" y="9153"/>
                      <a:pt x="13348" y="9153"/>
                      <a:pt x="13348" y="9153"/>
                    </a:cubicBezTo>
                    <a:cubicBezTo>
                      <a:pt x="13712" y="9519"/>
                      <a:pt x="13712" y="9519"/>
                      <a:pt x="13712" y="9519"/>
                    </a:cubicBezTo>
                    <a:cubicBezTo>
                      <a:pt x="16382" y="12997"/>
                      <a:pt x="16382" y="12997"/>
                      <a:pt x="16382" y="12997"/>
                    </a:cubicBezTo>
                    <a:cubicBezTo>
                      <a:pt x="16503" y="13180"/>
                      <a:pt x="16503" y="13180"/>
                      <a:pt x="16503" y="13180"/>
                    </a:cubicBezTo>
                    <a:cubicBezTo>
                      <a:pt x="17353" y="14278"/>
                      <a:pt x="17353" y="14278"/>
                      <a:pt x="17353" y="14278"/>
                    </a:cubicBezTo>
                    <a:cubicBezTo>
                      <a:pt x="20872" y="18854"/>
                      <a:pt x="20872" y="18854"/>
                      <a:pt x="20872" y="18854"/>
                    </a:cubicBezTo>
                    <a:cubicBezTo>
                      <a:pt x="21357" y="19403"/>
                      <a:pt x="21357" y="19403"/>
                      <a:pt x="21357" y="19403"/>
                    </a:cubicBezTo>
                    <a:cubicBezTo>
                      <a:pt x="21600" y="19769"/>
                      <a:pt x="21600" y="20502"/>
                      <a:pt x="21357" y="21051"/>
                    </a:cubicBezTo>
                    <a:cubicBezTo>
                      <a:pt x="21236" y="21417"/>
                      <a:pt x="20872" y="21600"/>
                      <a:pt x="20629" y="21417"/>
                    </a:cubicBezTo>
                    <a:cubicBezTo>
                      <a:pt x="20508" y="21417"/>
                      <a:pt x="20387" y="21234"/>
                      <a:pt x="20265" y="21234"/>
                    </a:cubicBezTo>
                    <a:cubicBezTo>
                      <a:pt x="17110" y="17207"/>
                      <a:pt x="17110" y="17207"/>
                      <a:pt x="17110" y="17207"/>
                    </a:cubicBezTo>
                    <a:cubicBezTo>
                      <a:pt x="16382" y="16108"/>
                      <a:pt x="16382" y="16108"/>
                      <a:pt x="16382" y="16108"/>
                    </a:cubicBezTo>
                    <a:cubicBezTo>
                      <a:pt x="16261" y="15925"/>
                      <a:pt x="16261" y="15925"/>
                      <a:pt x="16261" y="15925"/>
                    </a:cubicBezTo>
                    <a:cubicBezTo>
                      <a:pt x="13591" y="12447"/>
                      <a:pt x="13591" y="12447"/>
                      <a:pt x="13591" y="12447"/>
                    </a:cubicBezTo>
                    <a:cubicBezTo>
                      <a:pt x="13227" y="12081"/>
                      <a:pt x="13227" y="12081"/>
                      <a:pt x="13227" y="12081"/>
                    </a:cubicBezTo>
                    <a:cubicBezTo>
                      <a:pt x="12742" y="11349"/>
                      <a:pt x="12742" y="11349"/>
                      <a:pt x="12742" y="11349"/>
                    </a:cubicBezTo>
                    <a:cubicBezTo>
                      <a:pt x="11892" y="10251"/>
                      <a:pt x="11892" y="10251"/>
                      <a:pt x="11892" y="10251"/>
                    </a:cubicBezTo>
                    <a:cubicBezTo>
                      <a:pt x="10679" y="8603"/>
                      <a:pt x="10679" y="8603"/>
                      <a:pt x="10679" y="8603"/>
                    </a:cubicBezTo>
                    <a:cubicBezTo>
                      <a:pt x="9829" y="9885"/>
                      <a:pt x="9829" y="9885"/>
                      <a:pt x="9829" y="9885"/>
                    </a:cubicBezTo>
                    <a:cubicBezTo>
                      <a:pt x="8858" y="10983"/>
                      <a:pt x="8858" y="10983"/>
                      <a:pt x="8858" y="10983"/>
                    </a:cubicBezTo>
                    <a:cubicBezTo>
                      <a:pt x="8616" y="11532"/>
                      <a:pt x="8616" y="11532"/>
                      <a:pt x="8616" y="11532"/>
                    </a:cubicBezTo>
                    <a:cubicBezTo>
                      <a:pt x="8373" y="11715"/>
                      <a:pt x="8373" y="11715"/>
                      <a:pt x="8373" y="11715"/>
                    </a:cubicBezTo>
                    <a:cubicBezTo>
                      <a:pt x="8130" y="12081"/>
                      <a:pt x="7645" y="12081"/>
                      <a:pt x="7402" y="11715"/>
                    </a:cubicBezTo>
                    <a:cubicBezTo>
                      <a:pt x="7160" y="11349"/>
                      <a:pt x="7160" y="11349"/>
                      <a:pt x="7160" y="11349"/>
                    </a:cubicBezTo>
                    <a:cubicBezTo>
                      <a:pt x="6067" y="9885"/>
                      <a:pt x="6067" y="9885"/>
                      <a:pt x="6067" y="9885"/>
                    </a:cubicBezTo>
                    <a:cubicBezTo>
                      <a:pt x="5218" y="8603"/>
                      <a:pt x="5218" y="8603"/>
                      <a:pt x="5218" y="8603"/>
                    </a:cubicBezTo>
                    <a:cubicBezTo>
                      <a:pt x="4126" y="7139"/>
                      <a:pt x="4126" y="7139"/>
                      <a:pt x="4126" y="7139"/>
                    </a:cubicBezTo>
                    <a:cubicBezTo>
                      <a:pt x="1699" y="3661"/>
                      <a:pt x="1699" y="3661"/>
                      <a:pt x="1699" y="3661"/>
                    </a:cubicBezTo>
                    <a:cubicBezTo>
                      <a:pt x="1578" y="3661"/>
                      <a:pt x="1578" y="3661"/>
                      <a:pt x="1578" y="3661"/>
                    </a:cubicBezTo>
                    <a:cubicBezTo>
                      <a:pt x="1456" y="6224"/>
                      <a:pt x="1456" y="6224"/>
                      <a:pt x="1456" y="6224"/>
                    </a:cubicBezTo>
                    <a:cubicBezTo>
                      <a:pt x="1456" y="6956"/>
                      <a:pt x="1092" y="7322"/>
                      <a:pt x="728" y="7322"/>
                    </a:cubicBezTo>
                    <a:cubicBezTo>
                      <a:pt x="243" y="7322"/>
                      <a:pt x="0" y="6773"/>
                      <a:pt x="0" y="6041"/>
                    </a:cubicBezTo>
                    <a:lnTo>
                      <a:pt x="243" y="1098"/>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9" name="Shape 1149"/>
              <p:cNvSpPr/>
              <p:nvPr/>
            </p:nvSpPr>
            <p:spPr>
              <a:xfrm>
                <a:off x="5620377" y="4896968"/>
                <a:ext cx="808283" cy="48873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2156" y="10634"/>
                    </a:lnTo>
                    <a:lnTo>
                      <a:pt x="8740" y="12295"/>
                    </a:lnTo>
                    <a:lnTo>
                      <a:pt x="0" y="0"/>
                    </a:lnTo>
                    <a:lnTo>
                      <a:pt x="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0" name="Shape 1150"/>
              <p:cNvSpPr/>
              <p:nvPr/>
            </p:nvSpPr>
            <p:spPr>
              <a:xfrm>
                <a:off x="342109" y="2945813"/>
                <a:ext cx="469933" cy="206771"/>
              </a:xfrm>
              <a:custGeom>
                <a:avLst/>
                <a:gdLst/>
                <a:ahLst/>
                <a:cxnLst>
                  <a:cxn ang="0">
                    <a:pos x="wd2" y="hd2"/>
                  </a:cxn>
                  <a:cxn ang="5400000">
                    <a:pos x="wd2" y="hd2"/>
                  </a:cxn>
                  <a:cxn ang="10800000">
                    <a:pos x="wd2" y="hd2"/>
                  </a:cxn>
                  <a:cxn ang="16200000">
                    <a:pos x="wd2" y="hd2"/>
                  </a:cxn>
                </a:cxnLst>
                <a:rect l="0" t="0" r="r" b="b"/>
                <a:pathLst>
                  <a:path w="21600" h="21600" extrusionOk="0">
                    <a:moveTo>
                      <a:pt x="21600" y="17053"/>
                    </a:moveTo>
                    <a:cubicBezTo>
                      <a:pt x="21600" y="19895"/>
                      <a:pt x="20595" y="21600"/>
                      <a:pt x="19591" y="21600"/>
                    </a:cubicBezTo>
                    <a:cubicBezTo>
                      <a:pt x="2009" y="21600"/>
                      <a:pt x="2009" y="21600"/>
                      <a:pt x="2009" y="21600"/>
                    </a:cubicBezTo>
                    <a:cubicBezTo>
                      <a:pt x="1005" y="21600"/>
                      <a:pt x="0" y="19895"/>
                      <a:pt x="0" y="17053"/>
                    </a:cubicBezTo>
                    <a:cubicBezTo>
                      <a:pt x="0" y="4547"/>
                      <a:pt x="0" y="4547"/>
                      <a:pt x="0" y="4547"/>
                    </a:cubicBezTo>
                    <a:cubicBezTo>
                      <a:pt x="0" y="1705"/>
                      <a:pt x="1005" y="0"/>
                      <a:pt x="2009" y="0"/>
                    </a:cubicBezTo>
                    <a:cubicBezTo>
                      <a:pt x="19591" y="0"/>
                      <a:pt x="19591" y="0"/>
                      <a:pt x="19591" y="0"/>
                    </a:cubicBezTo>
                    <a:cubicBezTo>
                      <a:pt x="20595" y="0"/>
                      <a:pt x="21600" y="1705"/>
                      <a:pt x="21600" y="4547"/>
                    </a:cubicBezTo>
                    <a:lnTo>
                      <a:pt x="21600" y="17053"/>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1" name="Shape 1151"/>
              <p:cNvSpPr/>
              <p:nvPr/>
            </p:nvSpPr>
            <p:spPr>
              <a:xfrm>
                <a:off x="522563" y="3103710"/>
                <a:ext cx="109025" cy="469933"/>
              </a:xfrm>
              <a:custGeom>
                <a:avLst/>
                <a:gdLst/>
                <a:ahLst/>
                <a:cxnLst>
                  <a:cxn ang="0">
                    <a:pos x="wd2" y="hd2"/>
                  </a:cxn>
                  <a:cxn ang="5400000">
                    <a:pos x="wd2" y="hd2"/>
                  </a:cxn>
                  <a:cxn ang="10800000">
                    <a:pos x="wd2" y="hd2"/>
                  </a:cxn>
                  <a:cxn ang="16200000">
                    <a:pos x="wd2" y="hd2"/>
                  </a:cxn>
                </a:cxnLst>
                <a:rect l="0" t="0" r="r" b="b"/>
                <a:pathLst>
                  <a:path w="21600" h="21600" extrusionOk="0">
                    <a:moveTo>
                      <a:pt x="4320" y="21600"/>
                    </a:moveTo>
                    <a:cubicBezTo>
                      <a:pt x="2160" y="21600"/>
                      <a:pt x="0" y="20595"/>
                      <a:pt x="0" y="19591"/>
                    </a:cubicBezTo>
                    <a:cubicBezTo>
                      <a:pt x="0" y="2009"/>
                      <a:pt x="0" y="2009"/>
                      <a:pt x="0" y="2009"/>
                    </a:cubicBezTo>
                    <a:cubicBezTo>
                      <a:pt x="0" y="1005"/>
                      <a:pt x="2160" y="0"/>
                      <a:pt x="4320" y="0"/>
                    </a:cubicBezTo>
                    <a:cubicBezTo>
                      <a:pt x="17280" y="0"/>
                      <a:pt x="17280" y="0"/>
                      <a:pt x="17280" y="0"/>
                    </a:cubicBezTo>
                    <a:cubicBezTo>
                      <a:pt x="19440" y="0"/>
                      <a:pt x="21600" y="1005"/>
                      <a:pt x="21600" y="2009"/>
                    </a:cubicBezTo>
                    <a:cubicBezTo>
                      <a:pt x="21600" y="19591"/>
                      <a:pt x="21600" y="19591"/>
                      <a:pt x="21600" y="19591"/>
                    </a:cubicBezTo>
                    <a:cubicBezTo>
                      <a:pt x="21600" y="20595"/>
                      <a:pt x="19440" y="21600"/>
                      <a:pt x="17280" y="21600"/>
                    </a:cubicBezTo>
                    <a:lnTo>
                      <a:pt x="432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2" name="Shape 1152"/>
              <p:cNvSpPr/>
              <p:nvPr/>
            </p:nvSpPr>
            <p:spPr>
              <a:xfrm>
                <a:off x="6943704" y="6701504"/>
                <a:ext cx="338351" cy="154138"/>
              </a:xfrm>
              <a:custGeom>
                <a:avLst/>
                <a:gdLst/>
                <a:ahLst/>
                <a:cxnLst>
                  <a:cxn ang="0">
                    <a:pos x="wd2" y="hd2"/>
                  </a:cxn>
                  <a:cxn ang="5400000">
                    <a:pos x="wd2" y="hd2"/>
                  </a:cxn>
                  <a:cxn ang="10800000">
                    <a:pos x="wd2" y="hd2"/>
                  </a:cxn>
                  <a:cxn ang="16200000">
                    <a:pos x="wd2" y="hd2"/>
                  </a:cxn>
                </a:cxnLst>
                <a:rect l="0" t="0" r="r" b="b"/>
                <a:pathLst>
                  <a:path w="21600" h="21600" extrusionOk="0">
                    <a:moveTo>
                      <a:pt x="21600" y="16971"/>
                    </a:moveTo>
                    <a:cubicBezTo>
                      <a:pt x="21600" y="19286"/>
                      <a:pt x="20555" y="21600"/>
                      <a:pt x="19510" y="21600"/>
                    </a:cubicBezTo>
                    <a:cubicBezTo>
                      <a:pt x="2090" y="21600"/>
                      <a:pt x="2090" y="21600"/>
                      <a:pt x="2090" y="21600"/>
                    </a:cubicBezTo>
                    <a:cubicBezTo>
                      <a:pt x="697" y="21600"/>
                      <a:pt x="0" y="19286"/>
                      <a:pt x="0" y="16971"/>
                    </a:cubicBezTo>
                    <a:cubicBezTo>
                      <a:pt x="0" y="3857"/>
                      <a:pt x="0" y="3857"/>
                      <a:pt x="0" y="3857"/>
                    </a:cubicBezTo>
                    <a:cubicBezTo>
                      <a:pt x="0" y="1543"/>
                      <a:pt x="697" y="0"/>
                      <a:pt x="2090" y="0"/>
                    </a:cubicBezTo>
                    <a:cubicBezTo>
                      <a:pt x="19510" y="0"/>
                      <a:pt x="19510" y="0"/>
                      <a:pt x="19510" y="0"/>
                    </a:cubicBezTo>
                    <a:cubicBezTo>
                      <a:pt x="20555" y="0"/>
                      <a:pt x="21600" y="1543"/>
                      <a:pt x="21600" y="3857"/>
                    </a:cubicBezTo>
                    <a:lnTo>
                      <a:pt x="21600" y="16971"/>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3" name="Shape 1153"/>
              <p:cNvSpPr/>
              <p:nvPr/>
            </p:nvSpPr>
            <p:spPr>
              <a:xfrm>
                <a:off x="7075284" y="6818047"/>
                <a:ext cx="75190" cy="338351"/>
              </a:xfrm>
              <a:custGeom>
                <a:avLst/>
                <a:gdLst/>
                <a:ahLst/>
                <a:cxnLst>
                  <a:cxn ang="0">
                    <a:pos x="wd2" y="hd2"/>
                  </a:cxn>
                  <a:cxn ang="5400000">
                    <a:pos x="wd2" y="hd2"/>
                  </a:cxn>
                  <a:cxn ang="10800000">
                    <a:pos x="wd2" y="hd2"/>
                  </a:cxn>
                  <a:cxn ang="16200000">
                    <a:pos x="wd2" y="hd2"/>
                  </a:cxn>
                </a:cxnLst>
                <a:rect l="0" t="0" r="r" b="b"/>
                <a:pathLst>
                  <a:path w="21600" h="21600" extrusionOk="0">
                    <a:moveTo>
                      <a:pt x="4629" y="21600"/>
                    </a:moveTo>
                    <a:cubicBezTo>
                      <a:pt x="1543" y="21600"/>
                      <a:pt x="0" y="20555"/>
                      <a:pt x="0" y="19510"/>
                    </a:cubicBezTo>
                    <a:cubicBezTo>
                      <a:pt x="0" y="2090"/>
                      <a:pt x="0" y="2090"/>
                      <a:pt x="0" y="2090"/>
                    </a:cubicBezTo>
                    <a:cubicBezTo>
                      <a:pt x="0" y="1045"/>
                      <a:pt x="1543" y="0"/>
                      <a:pt x="4629" y="0"/>
                    </a:cubicBezTo>
                    <a:cubicBezTo>
                      <a:pt x="16971" y="0"/>
                      <a:pt x="16971" y="0"/>
                      <a:pt x="16971" y="0"/>
                    </a:cubicBezTo>
                    <a:cubicBezTo>
                      <a:pt x="18514" y="0"/>
                      <a:pt x="21600" y="1045"/>
                      <a:pt x="21600" y="2090"/>
                    </a:cubicBezTo>
                    <a:cubicBezTo>
                      <a:pt x="21600" y="19510"/>
                      <a:pt x="21600" y="19510"/>
                      <a:pt x="21600" y="19510"/>
                    </a:cubicBezTo>
                    <a:cubicBezTo>
                      <a:pt x="21600" y="20555"/>
                      <a:pt x="18514" y="21600"/>
                      <a:pt x="16971" y="21600"/>
                    </a:cubicBezTo>
                    <a:lnTo>
                      <a:pt x="4629"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4" name="Shape 1154"/>
              <p:cNvSpPr/>
              <p:nvPr/>
            </p:nvSpPr>
            <p:spPr>
              <a:xfrm>
                <a:off x="5364734" y="299161"/>
                <a:ext cx="511287" cy="229327"/>
              </a:xfrm>
              <a:custGeom>
                <a:avLst/>
                <a:gdLst/>
                <a:ahLst/>
                <a:cxnLst>
                  <a:cxn ang="0">
                    <a:pos x="wd2" y="hd2"/>
                  </a:cxn>
                  <a:cxn ang="5400000">
                    <a:pos x="wd2" y="hd2"/>
                  </a:cxn>
                  <a:cxn ang="10800000">
                    <a:pos x="wd2" y="hd2"/>
                  </a:cxn>
                  <a:cxn ang="16200000">
                    <a:pos x="wd2" y="hd2"/>
                  </a:cxn>
                </a:cxnLst>
                <a:rect l="0" t="0" r="r" b="b"/>
                <a:pathLst>
                  <a:path w="21600" h="21600" extrusionOk="0">
                    <a:moveTo>
                      <a:pt x="21600" y="16971"/>
                    </a:moveTo>
                    <a:cubicBezTo>
                      <a:pt x="21600" y="19543"/>
                      <a:pt x="20681" y="21600"/>
                      <a:pt x="19532" y="21600"/>
                    </a:cubicBezTo>
                    <a:cubicBezTo>
                      <a:pt x="2068" y="21600"/>
                      <a:pt x="2068" y="21600"/>
                      <a:pt x="2068" y="21600"/>
                    </a:cubicBezTo>
                    <a:cubicBezTo>
                      <a:pt x="919" y="21600"/>
                      <a:pt x="0" y="19543"/>
                      <a:pt x="0" y="16971"/>
                    </a:cubicBezTo>
                    <a:cubicBezTo>
                      <a:pt x="0" y="4629"/>
                      <a:pt x="0" y="4629"/>
                      <a:pt x="0" y="4629"/>
                    </a:cubicBezTo>
                    <a:cubicBezTo>
                      <a:pt x="0" y="2057"/>
                      <a:pt x="919" y="0"/>
                      <a:pt x="2068" y="0"/>
                    </a:cubicBezTo>
                    <a:cubicBezTo>
                      <a:pt x="19532" y="0"/>
                      <a:pt x="19532" y="0"/>
                      <a:pt x="19532" y="0"/>
                    </a:cubicBezTo>
                    <a:cubicBezTo>
                      <a:pt x="20681" y="0"/>
                      <a:pt x="21600" y="2057"/>
                      <a:pt x="21600" y="4629"/>
                    </a:cubicBezTo>
                    <a:lnTo>
                      <a:pt x="21600" y="16971"/>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5" name="Shape 1155"/>
              <p:cNvSpPr/>
              <p:nvPr/>
            </p:nvSpPr>
            <p:spPr>
              <a:xfrm>
                <a:off x="5563985" y="475855"/>
                <a:ext cx="116544" cy="511286"/>
              </a:xfrm>
              <a:custGeom>
                <a:avLst/>
                <a:gdLst/>
                <a:ahLst/>
                <a:cxnLst>
                  <a:cxn ang="0">
                    <a:pos x="wd2" y="hd2"/>
                  </a:cxn>
                  <a:cxn ang="5400000">
                    <a:pos x="wd2" y="hd2"/>
                  </a:cxn>
                  <a:cxn ang="10800000">
                    <a:pos x="wd2" y="hd2"/>
                  </a:cxn>
                  <a:cxn ang="16200000">
                    <a:pos x="wd2" y="hd2"/>
                  </a:cxn>
                </a:cxnLst>
                <a:rect l="0" t="0" r="r" b="b"/>
                <a:pathLst>
                  <a:path w="21600" h="21600" extrusionOk="0">
                    <a:moveTo>
                      <a:pt x="4114" y="21600"/>
                    </a:moveTo>
                    <a:cubicBezTo>
                      <a:pt x="1029" y="21600"/>
                      <a:pt x="0" y="20681"/>
                      <a:pt x="0" y="19532"/>
                    </a:cubicBezTo>
                    <a:cubicBezTo>
                      <a:pt x="0" y="2068"/>
                      <a:pt x="0" y="2068"/>
                      <a:pt x="0" y="2068"/>
                    </a:cubicBezTo>
                    <a:cubicBezTo>
                      <a:pt x="0" y="919"/>
                      <a:pt x="1029" y="0"/>
                      <a:pt x="4114" y="0"/>
                    </a:cubicBezTo>
                    <a:cubicBezTo>
                      <a:pt x="16457" y="0"/>
                      <a:pt x="16457" y="0"/>
                      <a:pt x="16457" y="0"/>
                    </a:cubicBezTo>
                    <a:cubicBezTo>
                      <a:pt x="19543" y="0"/>
                      <a:pt x="21600" y="919"/>
                      <a:pt x="21600" y="2068"/>
                    </a:cubicBezTo>
                    <a:cubicBezTo>
                      <a:pt x="21600" y="19532"/>
                      <a:pt x="21600" y="19532"/>
                      <a:pt x="21600" y="19532"/>
                    </a:cubicBezTo>
                    <a:cubicBezTo>
                      <a:pt x="21600" y="20681"/>
                      <a:pt x="19543" y="21600"/>
                      <a:pt x="16457" y="21600"/>
                    </a:cubicBezTo>
                    <a:lnTo>
                      <a:pt x="4114"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6" name="Shape 1156"/>
              <p:cNvSpPr/>
              <p:nvPr/>
            </p:nvSpPr>
            <p:spPr>
              <a:xfrm>
                <a:off x="2956522" y="-1"/>
                <a:ext cx="917877" cy="917880"/>
              </a:xfrm>
              <a:custGeom>
                <a:avLst/>
                <a:gdLst/>
                <a:ahLst/>
                <a:cxnLst>
                  <a:cxn ang="0">
                    <a:pos x="wd2" y="hd2"/>
                  </a:cxn>
                  <a:cxn ang="5400000">
                    <a:pos x="wd2" y="hd2"/>
                  </a:cxn>
                  <a:cxn ang="10800000">
                    <a:pos x="wd2" y="hd2"/>
                  </a:cxn>
                  <a:cxn ang="16200000">
                    <a:pos x="wd2" y="hd2"/>
                  </a:cxn>
                </a:cxnLst>
                <a:rect l="0" t="0" r="r" b="b"/>
                <a:pathLst>
                  <a:path w="21351" h="21351" extrusionOk="0">
                    <a:moveTo>
                      <a:pt x="10421" y="2"/>
                    </a:moveTo>
                    <a:cubicBezTo>
                      <a:pt x="4576" y="129"/>
                      <a:pt x="-125" y="5084"/>
                      <a:pt x="2" y="10929"/>
                    </a:cubicBezTo>
                    <a:cubicBezTo>
                      <a:pt x="129" y="16901"/>
                      <a:pt x="4957" y="21475"/>
                      <a:pt x="10929" y="21348"/>
                    </a:cubicBezTo>
                    <a:cubicBezTo>
                      <a:pt x="16774" y="21221"/>
                      <a:pt x="21475" y="16393"/>
                      <a:pt x="21348" y="10421"/>
                    </a:cubicBezTo>
                    <a:cubicBezTo>
                      <a:pt x="21221" y="4576"/>
                      <a:pt x="16393" y="-125"/>
                      <a:pt x="10421" y="2"/>
                    </a:cubicBezTo>
                    <a:close/>
                    <a:moveTo>
                      <a:pt x="17663" y="16520"/>
                    </a:moveTo>
                    <a:cubicBezTo>
                      <a:pt x="16774" y="15503"/>
                      <a:pt x="16774" y="15503"/>
                      <a:pt x="16774" y="15503"/>
                    </a:cubicBezTo>
                    <a:cubicBezTo>
                      <a:pt x="16520" y="15249"/>
                      <a:pt x="16011" y="15249"/>
                      <a:pt x="15757" y="15503"/>
                    </a:cubicBezTo>
                    <a:cubicBezTo>
                      <a:pt x="15503" y="15884"/>
                      <a:pt x="15503" y="16266"/>
                      <a:pt x="15757" y="16520"/>
                    </a:cubicBezTo>
                    <a:cubicBezTo>
                      <a:pt x="16774" y="17536"/>
                      <a:pt x="16774" y="17536"/>
                      <a:pt x="16774" y="17536"/>
                    </a:cubicBezTo>
                    <a:cubicBezTo>
                      <a:pt x="16139" y="18044"/>
                      <a:pt x="15503" y="18426"/>
                      <a:pt x="14741" y="18807"/>
                    </a:cubicBezTo>
                    <a:cubicBezTo>
                      <a:pt x="14360" y="17790"/>
                      <a:pt x="14360" y="17790"/>
                      <a:pt x="14360" y="17790"/>
                    </a:cubicBezTo>
                    <a:cubicBezTo>
                      <a:pt x="14233" y="17536"/>
                      <a:pt x="13979" y="17409"/>
                      <a:pt x="13724" y="17536"/>
                    </a:cubicBezTo>
                    <a:cubicBezTo>
                      <a:pt x="13470" y="17663"/>
                      <a:pt x="13343" y="17917"/>
                      <a:pt x="13470" y="18171"/>
                    </a:cubicBezTo>
                    <a:cubicBezTo>
                      <a:pt x="13851" y="19188"/>
                      <a:pt x="13851" y="19188"/>
                      <a:pt x="13851" y="19188"/>
                    </a:cubicBezTo>
                    <a:cubicBezTo>
                      <a:pt x="13216" y="19442"/>
                      <a:pt x="12454" y="19696"/>
                      <a:pt x="11564" y="19696"/>
                    </a:cubicBezTo>
                    <a:cubicBezTo>
                      <a:pt x="11564" y="18426"/>
                      <a:pt x="11564" y="18426"/>
                      <a:pt x="11564" y="18426"/>
                    </a:cubicBezTo>
                    <a:cubicBezTo>
                      <a:pt x="11564" y="18044"/>
                      <a:pt x="11183" y="17663"/>
                      <a:pt x="10802" y="17663"/>
                    </a:cubicBezTo>
                    <a:cubicBezTo>
                      <a:pt x="10421" y="17790"/>
                      <a:pt x="10167" y="18044"/>
                      <a:pt x="10167" y="18426"/>
                    </a:cubicBezTo>
                    <a:cubicBezTo>
                      <a:pt x="10167" y="19823"/>
                      <a:pt x="10167" y="19823"/>
                      <a:pt x="10167" y="19823"/>
                    </a:cubicBezTo>
                    <a:cubicBezTo>
                      <a:pt x="9404" y="19696"/>
                      <a:pt x="8642" y="19569"/>
                      <a:pt x="7880" y="19315"/>
                    </a:cubicBezTo>
                    <a:cubicBezTo>
                      <a:pt x="8261" y="18299"/>
                      <a:pt x="8261" y="18299"/>
                      <a:pt x="8261" y="18299"/>
                    </a:cubicBezTo>
                    <a:cubicBezTo>
                      <a:pt x="8388" y="18044"/>
                      <a:pt x="8261" y="17790"/>
                      <a:pt x="8007" y="17663"/>
                    </a:cubicBezTo>
                    <a:cubicBezTo>
                      <a:pt x="7753" y="17536"/>
                      <a:pt x="7499" y="17663"/>
                      <a:pt x="7371" y="17917"/>
                    </a:cubicBezTo>
                    <a:cubicBezTo>
                      <a:pt x="6990" y="19061"/>
                      <a:pt x="6990" y="19061"/>
                      <a:pt x="6990" y="19061"/>
                    </a:cubicBezTo>
                    <a:cubicBezTo>
                      <a:pt x="6228" y="18680"/>
                      <a:pt x="5593" y="18299"/>
                      <a:pt x="4957" y="17790"/>
                    </a:cubicBezTo>
                    <a:cubicBezTo>
                      <a:pt x="5847" y="16774"/>
                      <a:pt x="5847" y="16774"/>
                      <a:pt x="5847" y="16774"/>
                    </a:cubicBezTo>
                    <a:cubicBezTo>
                      <a:pt x="6101" y="16520"/>
                      <a:pt x="6101" y="16011"/>
                      <a:pt x="5847" y="15757"/>
                    </a:cubicBezTo>
                    <a:cubicBezTo>
                      <a:pt x="5593" y="15503"/>
                      <a:pt x="5084" y="15503"/>
                      <a:pt x="4830" y="15757"/>
                    </a:cubicBezTo>
                    <a:cubicBezTo>
                      <a:pt x="3941" y="16774"/>
                      <a:pt x="3941" y="16774"/>
                      <a:pt x="3941" y="16774"/>
                    </a:cubicBezTo>
                    <a:cubicBezTo>
                      <a:pt x="3306" y="16139"/>
                      <a:pt x="2924" y="15503"/>
                      <a:pt x="2543" y="14868"/>
                    </a:cubicBezTo>
                    <a:cubicBezTo>
                      <a:pt x="3560" y="14360"/>
                      <a:pt x="3560" y="14360"/>
                      <a:pt x="3560" y="14360"/>
                    </a:cubicBezTo>
                    <a:cubicBezTo>
                      <a:pt x="3814" y="14233"/>
                      <a:pt x="3941" y="13979"/>
                      <a:pt x="3814" y="13724"/>
                    </a:cubicBezTo>
                    <a:cubicBezTo>
                      <a:pt x="3687" y="13470"/>
                      <a:pt x="3433" y="13343"/>
                      <a:pt x="3179" y="13470"/>
                    </a:cubicBezTo>
                    <a:cubicBezTo>
                      <a:pt x="2162" y="13851"/>
                      <a:pt x="2162" y="13851"/>
                      <a:pt x="2162" y="13851"/>
                    </a:cubicBezTo>
                    <a:cubicBezTo>
                      <a:pt x="1908" y="13216"/>
                      <a:pt x="1654" y="12454"/>
                      <a:pt x="1654" y="11691"/>
                    </a:cubicBezTo>
                    <a:cubicBezTo>
                      <a:pt x="2924" y="11564"/>
                      <a:pt x="2924" y="11564"/>
                      <a:pt x="2924" y="11564"/>
                    </a:cubicBezTo>
                    <a:cubicBezTo>
                      <a:pt x="3306" y="11564"/>
                      <a:pt x="3687" y="11310"/>
                      <a:pt x="3687" y="10929"/>
                    </a:cubicBezTo>
                    <a:cubicBezTo>
                      <a:pt x="3687" y="10421"/>
                      <a:pt x="3306" y="10167"/>
                      <a:pt x="2924" y="10167"/>
                    </a:cubicBezTo>
                    <a:cubicBezTo>
                      <a:pt x="1654" y="10167"/>
                      <a:pt x="1654" y="10167"/>
                      <a:pt x="1654" y="10167"/>
                    </a:cubicBezTo>
                    <a:cubicBezTo>
                      <a:pt x="1654" y="9404"/>
                      <a:pt x="1781" y="8642"/>
                      <a:pt x="2035" y="8007"/>
                    </a:cubicBezTo>
                    <a:cubicBezTo>
                      <a:pt x="3051" y="8388"/>
                      <a:pt x="3051" y="8388"/>
                      <a:pt x="3051" y="8388"/>
                    </a:cubicBezTo>
                    <a:cubicBezTo>
                      <a:pt x="3306" y="8515"/>
                      <a:pt x="3687" y="8388"/>
                      <a:pt x="3687" y="8134"/>
                    </a:cubicBezTo>
                    <a:cubicBezTo>
                      <a:pt x="3814" y="7880"/>
                      <a:pt x="3687" y="7626"/>
                      <a:pt x="3433" y="7499"/>
                    </a:cubicBezTo>
                    <a:cubicBezTo>
                      <a:pt x="2289" y="7117"/>
                      <a:pt x="2289" y="7117"/>
                      <a:pt x="2289" y="7117"/>
                    </a:cubicBezTo>
                    <a:cubicBezTo>
                      <a:pt x="2670" y="6355"/>
                      <a:pt x="3051" y="5593"/>
                      <a:pt x="3687" y="4957"/>
                    </a:cubicBezTo>
                    <a:cubicBezTo>
                      <a:pt x="4576" y="5847"/>
                      <a:pt x="4576" y="5847"/>
                      <a:pt x="4576" y="5847"/>
                    </a:cubicBezTo>
                    <a:cubicBezTo>
                      <a:pt x="4830" y="6228"/>
                      <a:pt x="5339" y="6228"/>
                      <a:pt x="5593" y="5847"/>
                    </a:cubicBezTo>
                    <a:cubicBezTo>
                      <a:pt x="5847" y="5593"/>
                      <a:pt x="5847" y="5084"/>
                      <a:pt x="5593" y="4830"/>
                    </a:cubicBezTo>
                    <a:cubicBezTo>
                      <a:pt x="4576" y="3941"/>
                      <a:pt x="4576" y="3941"/>
                      <a:pt x="4576" y="3941"/>
                    </a:cubicBezTo>
                    <a:cubicBezTo>
                      <a:pt x="5211" y="3433"/>
                      <a:pt x="5847" y="2924"/>
                      <a:pt x="6482" y="2670"/>
                    </a:cubicBezTo>
                    <a:cubicBezTo>
                      <a:pt x="6990" y="3687"/>
                      <a:pt x="6990" y="3687"/>
                      <a:pt x="6990" y="3687"/>
                    </a:cubicBezTo>
                    <a:cubicBezTo>
                      <a:pt x="7117" y="3941"/>
                      <a:pt x="7371" y="4068"/>
                      <a:pt x="7626" y="3941"/>
                    </a:cubicBezTo>
                    <a:cubicBezTo>
                      <a:pt x="7880" y="3814"/>
                      <a:pt x="8007" y="3560"/>
                      <a:pt x="7880" y="3306"/>
                    </a:cubicBezTo>
                    <a:cubicBezTo>
                      <a:pt x="7499" y="2162"/>
                      <a:pt x="7499" y="2162"/>
                      <a:pt x="7499" y="2162"/>
                    </a:cubicBezTo>
                    <a:cubicBezTo>
                      <a:pt x="8134" y="1908"/>
                      <a:pt x="8896" y="1781"/>
                      <a:pt x="9786" y="1654"/>
                    </a:cubicBezTo>
                    <a:cubicBezTo>
                      <a:pt x="9786" y="3051"/>
                      <a:pt x="9786" y="3051"/>
                      <a:pt x="9786" y="3051"/>
                    </a:cubicBezTo>
                    <a:cubicBezTo>
                      <a:pt x="9786" y="3433"/>
                      <a:pt x="10167" y="3687"/>
                      <a:pt x="10548" y="3687"/>
                    </a:cubicBezTo>
                    <a:cubicBezTo>
                      <a:pt x="10929" y="3687"/>
                      <a:pt x="11183" y="3433"/>
                      <a:pt x="11183" y="2924"/>
                    </a:cubicBezTo>
                    <a:cubicBezTo>
                      <a:pt x="11183" y="1654"/>
                      <a:pt x="11183" y="1654"/>
                      <a:pt x="11183" y="1654"/>
                    </a:cubicBezTo>
                    <a:cubicBezTo>
                      <a:pt x="12073" y="1654"/>
                      <a:pt x="12835" y="1781"/>
                      <a:pt x="13470" y="2035"/>
                    </a:cubicBezTo>
                    <a:cubicBezTo>
                      <a:pt x="13089" y="3179"/>
                      <a:pt x="13089" y="3179"/>
                      <a:pt x="13089" y="3179"/>
                    </a:cubicBezTo>
                    <a:cubicBezTo>
                      <a:pt x="12962" y="3433"/>
                      <a:pt x="13089" y="3687"/>
                      <a:pt x="13343" y="3814"/>
                    </a:cubicBezTo>
                    <a:cubicBezTo>
                      <a:pt x="13597" y="3941"/>
                      <a:pt x="13979" y="3814"/>
                      <a:pt x="13979" y="3560"/>
                    </a:cubicBezTo>
                    <a:cubicBezTo>
                      <a:pt x="14487" y="2416"/>
                      <a:pt x="14487" y="2416"/>
                      <a:pt x="14487" y="2416"/>
                    </a:cubicBezTo>
                    <a:cubicBezTo>
                      <a:pt x="15122" y="2797"/>
                      <a:pt x="15884" y="3179"/>
                      <a:pt x="16393" y="3687"/>
                    </a:cubicBezTo>
                    <a:cubicBezTo>
                      <a:pt x="15503" y="4703"/>
                      <a:pt x="15503" y="4703"/>
                      <a:pt x="15503" y="4703"/>
                    </a:cubicBezTo>
                    <a:cubicBezTo>
                      <a:pt x="15249" y="4957"/>
                      <a:pt x="15249" y="5339"/>
                      <a:pt x="15503" y="5720"/>
                    </a:cubicBezTo>
                    <a:cubicBezTo>
                      <a:pt x="15757" y="5974"/>
                      <a:pt x="16266" y="5974"/>
                      <a:pt x="16520" y="5593"/>
                    </a:cubicBezTo>
                    <a:cubicBezTo>
                      <a:pt x="17409" y="4703"/>
                      <a:pt x="17409" y="4703"/>
                      <a:pt x="17409" y="4703"/>
                    </a:cubicBezTo>
                    <a:cubicBezTo>
                      <a:pt x="18044" y="5339"/>
                      <a:pt x="18426" y="5974"/>
                      <a:pt x="18807" y="6736"/>
                    </a:cubicBezTo>
                    <a:cubicBezTo>
                      <a:pt x="17790" y="7117"/>
                      <a:pt x="17790" y="7117"/>
                      <a:pt x="17790" y="7117"/>
                    </a:cubicBezTo>
                    <a:cubicBezTo>
                      <a:pt x="17536" y="7244"/>
                      <a:pt x="17409" y="7626"/>
                      <a:pt x="17536" y="7880"/>
                    </a:cubicBezTo>
                    <a:cubicBezTo>
                      <a:pt x="17663" y="8007"/>
                      <a:pt x="17917" y="8134"/>
                      <a:pt x="18171" y="8134"/>
                    </a:cubicBezTo>
                    <a:cubicBezTo>
                      <a:pt x="19188" y="7626"/>
                      <a:pt x="19188" y="7626"/>
                      <a:pt x="19188" y="7626"/>
                    </a:cubicBezTo>
                    <a:cubicBezTo>
                      <a:pt x="19442" y="8261"/>
                      <a:pt x="19696" y="9023"/>
                      <a:pt x="19696" y="9786"/>
                    </a:cubicBezTo>
                    <a:cubicBezTo>
                      <a:pt x="18426" y="9786"/>
                      <a:pt x="18426" y="9786"/>
                      <a:pt x="18426" y="9786"/>
                    </a:cubicBezTo>
                    <a:cubicBezTo>
                      <a:pt x="18044" y="9786"/>
                      <a:pt x="17663" y="10167"/>
                      <a:pt x="17663" y="10548"/>
                    </a:cubicBezTo>
                    <a:cubicBezTo>
                      <a:pt x="17663" y="10929"/>
                      <a:pt x="18044" y="11310"/>
                      <a:pt x="18426" y="11310"/>
                    </a:cubicBezTo>
                    <a:cubicBezTo>
                      <a:pt x="19823" y="11183"/>
                      <a:pt x="19823" y="11183"/>
                      <a:pt x="19823" y="11183"/>
                    </a:cubicBezTo>
                    <a:cubicBezTo>
                      <a:pt x="19696" y="12073"/>
                      <a:pt x="19569" y="12835"/>
                      <a:pt x="19315" y="13470"/>
                    </a:cubicBezTo>
                    <a:cubicBezTo>
                      <a:pt x="18299" y="13089"/>
                      <a:pt x="18299" y="13089"/>
                      <a:pt x="18299" y="13089"/>
                    </a:cubicBezTo>
                    <a:cubicBezTo>
                      <a:pt x="18044" y="13089"/>
                      <a:pt x="17790" y="13216"/>
                      <a:pt x="17663" y="13470"/>
                    </a:cubicBezTo>
                    <a:cubicBezTo>
                      <a:pt x="17536" y="13724"/>
                      <a:pt x="17663" y="13979"/>
                      <a:pt x="17917" y="14106"/>
                    </a:cubicBezTo>
                    <a:cubicBezTo>
                      <a:pt x="18934" y="14487"/>
                      <a:pt x="18934" y="14487"/>
                      <a:pt x="18934" y="14487"/>
                    </a:cubicBezTo>
                    <a:cubicBezTo>
                      <a:pt x="18680" y="15122"/>
                      <a:pt x="18171" y="15884"/>
                      <a:pt x="17663" y="16520"/>
                    </a:cubicBezTo>
                    <a:close/>
                    <a:moveTo>
                      <a:pt x="12200" y="10548"/>
                    </a:moveTo>
                    <a:cubicBezTo>
                      <a:pt x="12200" y="11437"/>
                      <a:pt x="11564" y="12200"/>
                      <a:pt x="10675" y="12200"/>
                    </a:cubicBezTo>
                    <a:cubicBezTo>
                      <a:pt x="9786" y="12200"/>
                      <a:pt x="9150" y="11564"/>
                      <a:pt x="9150" y="10675"/>
                    </a:cubicBezTo>
                    <a:cubicBezTo>
                      <a:pt x="9150" y="10040"/>
                      <a:pt x="9531" y="9404"/>
                      <a:pt x="10167" y="9150"/>
                    </a:cubicBezTo>
                    <a:cubicBezTo>
                      <a:pt x="10040" y="4957"/>
                      <a:pt x="10040" y="4957"/>
                      <a:pt x="10040" y="4957"/>
                    </a:cubicBezTo>
                    <a:cubicBezTo>
                      <a:pt x="10040" y="4576"/>
                      <a:pt x="10294" y="4322"/>
                      <a:pt x="10548" y="4322"/>
                    </a:cubicBezTo>
                    <a:cubicBezTo>
                      <a:pt x="10802" y="4322"/>
                      <a:pt x="11056" y="4576"/>
                      <a:pt x="11056" y="4957"/>
                    </a:cubicBezTo>
                    <a:cubicBezTo>
                      <a:pt x="11183" y="9150"/>
                      <a:pt x="11183" y="9150"/>
                      <a:pt x="11183" y="9150"/>
                    </a:cubicBezTo>
                    <a:cubicBezTo>
                      <a:pt x="11819" y="9404"/>
                      <a:pt x="12200" y="9913"/>
                      <a:pt x="12200" y="10548"/>
                    </a:cubicBezTo>
                    <a:close/>
                    <a:moveTo>
                      <a:pt x="10675" y="12962"/>
                    </a:moveTo>
                    <a:cubicBezTo>
                      <a:pt x="10929" y="12962"/>
                      <a:pt x="11183" y="12962"/>
                      <a:pt x="11437" y="12835"/>
                    </a:cubicBezTo>
                    <a:cubicBezTo>
                      <a:pt x="11564" y="15884"/>
                      <a:pt x="11564" y="15884"/>
                      <a:pt x="11564" y="15884"/>
                    </a:cubicBezTo>
                    <a:cubicBezTo>
                      <a:pt x="11564" y="16393"/>
                      <a:pt x="11183" y="16774"/>
                      <a:pt x="10675" y="16774"/>
                    </a:cubicBezTo>
                    <a:cubicBezTo>
                      <a:pt x="10294" y="16774"/>
                      <a:pt x="9913" y="16393"/>
                      <a:pt x="9913" y="16011"/>
                    </a:cubicBezTo>
                    <a:cubicBezTo>
                      <a:pt x="9786" y="12835"/>
                      <a:pt x="9786" y="12835"/>
                      <a:pt x="9786" y="12835"/>
                    </a:cubicBezTo>
                    <a:cubicBezTo>
                      <a:pt x="10040" y="12962"/>
                      <a:pt x="10294" y="12962"/>
                      <a:pt x="10675" y="12962"/>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7" name="Shape 1157"/>
              <p:cNvSpPr/>
              <p:nvPr/>
            </p:nvSpPr>
            <p:spPr>
              <a:xfrm>
                <a:off x="2667035" y="4729378"/>
                <a:ext cx="820149" cy="820150"/>
              </a:xfrm>
              <a:custGeom>
                <a:avLst/>
                <a:gdLst/>
                <a:ahLst/>
                <a:cxnLst>
                  <a:cxn ang="0">
                    <a:pos x="wd2" y="hd2"/>
                  </a:cxn>
                  <a:cxn ang="5400000">
                    <a:pos x="wd2" y="hd2"/>
                  </a:cxn>
                  <a:cxn ang="10800000">
                    <a:pos x="wd2" y="hd2"/>
                  </a:cxn>
                  <a:cxn ang="16200000">
                    <a:pos x="wd2" y="hd2"/>
                  </a:cxn>
                </a:cxnLst>
                <a:rect l="0" t="0" r="r" b="b"/>
                <a:pathLst>
                  <a:path w="21322" h="21322" extrusionOk="0">
                    <a:moveTo>
                      <a:pt x="10377" y="3"/>
                    </a:moveTo>
                    <a:cubicBezTo>
                      <a:pt x="4550" y="145"/>
                      <a:pt x="-139" y="5119"/>
                      <a:pt x="3" y="10945"/>
                    </a:cubicBezTo>
                    <a:cubicBezTo>
                      <a:pt x="145" y="16772"/>
                      <a:pt x="4977" y="21461"/>
                      <a:pt x="10945" y="21319"/>
                    </a:cubicBezTo>
                    <a:cubicBezTo>
                      <a:pt x="16772" y="21177"/>
                      <a:pt x="21461" y="16345"/>
                      <a:pt x="21319" y="10377"/>
                    </a:cubicBezTo>
                    <a:cubicBezTo>
                      <a:pt x="21177" y="4550"/>
                      <a:pt x="16345" y="-139"/>
                      <a:pt x="10377" y="3"/>
                    </a:cubicBezTo>
                    <a:close/>
                    <a:moveTo>
                      <a:pt x="17624" y="16345"/>
                    </a:moveTo>
                    <a:cubicBezTo>
                      <a:pt x="16772" y="15493"/>
                      <a:pt x="16772" y="15493"/>
                      <a:pt x="16772" y="15493"/>
                    </a:cubicBezTo>
                    <a:cubicBezTo>
                      <a:pt x="16487" y="15208"/>
                      <a:pt x="15919" y="15208"/>
                      <a:pt x="15777" y="15493"/>
                    </a:cubicBezTo>
                    <a:cubicBezTo>
                      <a:pt x="15493" y="15777"/>
                      <a:pt x="15493" y="16203"/>
                      <a:pt x="15777" y="16487"/>
                    </a:cubicBezTo>
                    <a:cubicBezTo>
                      <a:pt x="16629" y="17482"/>
                      <a:pt x="16629" y="17482"/>
                      <a:pt x="16629" y="17482"/>
                    </a:cubicBezTo>
                    <a:cubicBezTo>
                      <a:pt x="16061" y="17908"/>
                      <a:pt x="15493" y="18335"/>
                      <a:pt x="14782" y="18761"/>
                    </a:cubicBezTo>
                    <a:cubicBezTo>
                      <a:pt x="14356" y="17766"/>
                      <a:pt x="14356" y="17766"/>
                      <a:pt x="14356" y="17766"/>
                    </a:cubicBezTo>
                    <a:cubicBezTo>
                      <a:pt x="14214" y="17482"/>
                      <a:pt x="13929" y="17340"/>
                      <a:pt x="13645" y="17482"/>
                    </a:cubicBezTo>
                    <a:cubicBezTo>
                      <a:pt x="13361" y="17624"/>
                      <a:pt x="13361" y="17908"/>
                      <a:pt x="13361" y="18193"/>
                    </a:cubicBezTo>
                    <a:cubicBezTo>
                      <a:pt x="13787" y="19187"/>
                      <a:pt x="13787" y="19187"/>
                      <a:pt x="13787" y="19187"/>
                    </a:cubicBezTo>
                    <a:cubicBezTo>
                      <a:pt x="13077" y="19472"/>
                      <a:pt x="12366" y="19614"/>
                      <a:pt x="11656" y="19614"/>
                    </a:cubicBezTo>
                    <a:cubicBezTo>
                      <a:pt x="11514" y="18335"/>
                      <a:pt x="11514" y="18335"/>
                      <a:pt x="11514" y="18335"/>
                    </a:cubicBezTo>
                    <a:cubicBezTo>
                      <a:pt x="11514" y="17908"/>
                      <a:pt x="11229" y="17624"/>
                      <a:pt x="10803" y="17624"/>
                    </a:cubicBezTo>
                    <a:cubicBezTo>
                      <a:pt x="10377" y="17624"/>
                      <a:pt x="10093" y="18050"/>
                      <a:pt x="10093" y="18335"/>
                    </a:cubicBezTo>
                    <a:cubicBezTo>
                      <a:pt x="10093" y="19756"/>
                      <a:pt x="10093" y="19756"/>
                      <a:pt x="10093" y="19756"/>
                    </a:cubicBezTo>
                    <a:cubicBezTo>
                      <a:pt x="9382" y="19614"/>
                      <a:pt x="8529" y="19472"/>
                      <a:pt x="7819" y="19329"/>
                    </a:cubicBezTo>
                    <a:cubicBezTo>
                      <a:pt x="8245" y="18193"/>
                      <a:pt x="8245" y="18193"/>
                      <a:pt x="8245" y="18193"/>
                    </a:cubicBezTo>
                    <a:cubicBezTo>
                      <a:pt x="8387" y="18050"/>
                      <a:pt x="8245" y="17766"/>
                      <a:pt x="7961" y="17624"/>
                    </a:cubicBezTo>
                    <a:cubicBezTo>
                      <a:pt x="7677" y="17482"/>
                      <a:pt x="7393" y="17624"/>
                      <a:pt x="7393" y="17908"/>
                    </a:cubicBezTo>
                    <a:cubicBezTo>
                      <a:pt x="6966" y="18903"/>
                      <a:pt x="6966" y="18903"/>
                      <a:pt x="6966" y="18903"/>
                    </a:cubicBezTo>
                    <a:cubicBezTo>
                      <a:pt x="6256" y="18619"/>
                      <a:pt x="5545" y="18193"/>
                      <a:pt x="4977" y="17624"/>
                    </a:cubicBezTo>
                    <a:cubicBezTo>
                      <a:pt x="5829" y="16772"/>
                      <a:pt x="5829" y="16772"/>
                      <a:pt x="5829" y="16772"/>
                    </a:cubicBezTo>
                    <a:cubicBezTo>
                      <a:pt x="6114" y="16487"/>
                      <a:pt x="6114" y="15919"/>
                      <a:pt x="5829" y="15777"/>
                    </a:cubicBezTo>
                    <a:cubicBezTo>
                      <a:pt x="5545" y="15493"/>
                      <a:pt x="5119" y="15493"/>
                      <a:pt x="4835" y="15777"/>
                    </a:cubicBezTo>
                    <a:cubicBezTo>
                      <a:pt x="3982" y="16629"/>
                      <a:pt x="3982" y="16629"/>
                      <a:pt x="3982" y="16629"/>
                    </a:cubicBezTo>
                    <a:cubicBezTo>
                      <a:pt x="3414" y="16061"/>
                      <a:pt x="2987" y="15493"/>
                      <a:pt x="2561" y="14782"/>
                    </a:cubicBezTo>
                    <a:cubicBezTo>
                      <a:pt x="3698" y="14356"/>
                      <a:pt x="3698" y="14356"/>
                      <a:pt x="3698" y="14356"/>
                    </a:cubicBezTo>
                    <a:cubicBezTo>
                      <a:pt x="3840" y="14214"/>
                      <a:pt x="3982" y="13929"/>
                      <a:pt x="3840" y="13645"/>
                    </a:cubicBezTo>
                    <a:cubicBezTo>
                      <a:pt x="3840" y="13361"/>
                      <a:pt x="3414" y="13361"/>
                      <a:pt x="3272" y="13361"/>
                    </a:cubicBezTo>
                    <a:cubicBezTo>
                      <a:pt x="2277" y="13787"/>
                      <a:pt x="2277" y="13787"/>
                      <a:pt x="2277" y="13787"/>
                    </a:cubicBezTo>
                    <a:cubicBezTo>
                      <a:pt x="1993" y="13077"/>
                      <a:pt x="1708" y="12366"/>
                      <a:pt x="1708" y="11656"/>
                    </a:cubicBezTo>
                    <a:cubicBezTo>
                      <a:pt x="2987" y="11514"/>
                      <a:pt x="2987" y="11514"/>
                      <a:pt x="2987" y="11514"/>
                    </a:cubicBezTo>
                    <a:cubicBezTo>
                      <a:pt x="3414" y="11514"/>
                      <a:pt x="3698" y="11229"/>
                      <a:pt x="3698" y="10803"/>
                    </a:cubicBezTo>
                    <a:cubicBezTo>
                      <a:pt x="3698" y="10377"/>
                      <a:pt x="3414" y="10093"/>
                      <a:pt x="2987" y="10093"/>
                    </a:cubicBezTo>
                    <a:cubicBezTo>
                      <a:pt x="1708" y="10093"/>
                      <a:pt x="1708" y="10093"/>
                      <a:pt x="1708" y="10093"/>
                    </a:cubicBezTo>
                    <a:cubicBezTo>
                      <a:pt x="1708" y="9382"/>
                      <a:pt x="1850" y="8672"/>
                      <a:pt x="1993" y="7961"/>
                    </a:cubicBezTo>
                    <a:cubicBezTo>
                      <a:pt x="3129" y="8387"/>
                      <a:pt x="3129" y="8387"/>
                      <a:pt x="3129" y="8387"/>
                    </a:cubicBezTo>
                    <a:cubicBezTo>
                      <a:pt x="3414" y="8529"/>
                      <a:pt x="3698" y="8387"/>
                      <a:pt x="3698" y="8103"/>
                    </a:cubicBezTo>
                    <a:cubicBezTo>
                      <a:pt x="3840" y="7819"/>
                      <a:pt x="3698" y="7535"/>
                      <a:pt x="3414" y="7535"/>
                    </a:cubicBezTo>
                    <a:cubicBezTo>
                      <a:pt x="2419" y="7108"/>
                      <a:pt x="2419" y="7108"/>
                      <a:pt x="2419" y="7108"/>
                    </a:cubicBezTo>
                    <a:cubicBezTo>
                      <a:pt x="2703" y="6256"/>
                      <a:pt x="3129" y="5545"/>
                      <a:pt x="3698" y="4977"/>
                    </a:cubicBezTo>
                    <a:cubicBezTo>
                      <a:pt x="4693" y="5829"/>
                      <a:pt x="4693" y="5829"/>
                      <a:pt x="4693" y="5829"/>
                    </a:cubicBezTo>
                    <a:cubicBezTo>
                      <a:pt x="4977" y="6114"/>
                      <a:pt x="5403" y="6114"/>
                      <a:pt x="5687" y="5829"/>
                    </a:cubicBezTo>
                    <a:cubicBezTo>
                      <a:pt x="5972" y="5545"/>
                      <a:pt x="5972" y="5119"/>
                      <a:pt x="5687" y="4835"/>
                    </a:cubicBezTo>
                    <a:cubicBezTo>
                      <a:pt x="4693" y="3982"/>
                      <a:pt x="4693" y="3982"/>
                      <a:pt x="4693" y="3982"/>
                    </a:cubicBezTo>
                    <a:cubicBezTo>
                      <a:pt x="5261" y="3414"/>
                      <a:pt x="5829" y="2987"/>
                      <a:pt x="6540" y="2703"/>
                    </a:cubicBezTo>
                    <a:cubicBezTo>
                      <a:pt x="7108" y="3698"/>
                      <a:pt x="7108" y="3698"/>
                      <a:pt x="7108" y="3698"/>
                    </a:cubicBezTo>
                    <a:cubicBezTo>
                      <a:pt x="7108" y="3982"/>
                      <a:pt x="7393" y="4124"/>
                      <a:pt x="7677" y="3982"/>
                    </a:cubicBezTo>
                    <a:cubicBezTo>
                      <a:pt x="7961" y="3840"/>
                      <a:pt x="8103" y="3556"/>
                      <a:pt x="7961" y="3272"/>
                    </a:cubicBezTo>
                    <a:cubicBezTo>
                      <a:pt x="7393" y="2277"/>
                      <a:pt x="7393" y="2277"/>
                      <a:pt x="7393" y="2277"/>
                    </a:cubicBezTo>
                    <a:cubicBezTo>
                      <a:pt x="8245" y="1993"/>
                      <a:pt x="8956" y="1708"/>
                      <a:pt x="9808" y="1708"/>
                    </a:cubicBezTo>
                    <a:cubicBezTo>
                      <a:pt x="9808" y="2987"/>
                      <a:pt x="9808" y="2987"/>
                      <a:pt x="9808" y="2987"/>
                    </a:cubicBezTo>
                    <a:cubicBezTo>
                      <a:pt x="9808" y="3414"/>
                      <a:pt x="10093" y="3698"/>
                      <a:pt x="10519" y="3698"/>
                    </a:cubicBezTo>
                    <a:cubicBezTo>
                      <a:pt x="10945" y="3698"/>
                      <a:pt x="11229" y="3414"/>
                      <a:pt x="11229" y="2987"/>
                    </a:cubicBezTo>
                    <a:cubicBezTo>
                      <a:pt x="11229" y="1708"/>
                      <a:pt x="11229" y="1708"/>
                      <a:pt x="11229" y="1708"/>
                    </a:cubicBezTo>
                    <a:cubicBezTo>
                      <a:pt x="11940" y="1708"/>
                      <a:pt x="12793" y="1850"/>
                      <a:pt x="13503" y="2135"/>
                    </a:cubicBezTo>
                    <a:cubicBezTo>
                      <a:pt x="13077" y="3272"/>
                      <a:pt x="13077" y="3272"/>
                      <a:pt x="13077" y="3272"/>
                    </a:cubicBezTo>
                    <a:cubicBezTo>
                      <a:pt x="12935" y="3414"/>
                      <a:pt x="13077" y="3698"/>
                      <a:pt x="13361" y="3840"/>
                    </a:cubicBezTo>
                    <a:cubicBezTo>
                      <a:pt x="13645" y="3982"/>
                      <a:pt x="13929" y="3840"/>
                      <a:pt x="13929" y="3556"/>
                    </a:cubicBezTo>
                    <a:cubicBezTo>
                      <a:pt x="14356" y="2419"/>
                      <a:pt x="14356" y="2419"/>
                      <a:pt x="14356" y="2419"/>
                    </a:cubicBezTo>
                    <a:cubicBezTo>
                      <a:pt x="15066" y="2845"/>
                      <a:pt x="15777" y="3129"/>
                      <a:pt x="16345" y="3698"/>
                    </a:cubicBezTo>
                    <a:cubicBezTo>
                      <a:pt x="15493" y="4693"/>
                      <a:pt x="15493" y="4693"/>
                      <a:pt x="15493" y="4693"/>
                    </a:cubicBezTo>
                    <a:cubicBezTo>
                      <a:pt x="15208" y="4977"/>
                      <a:pt x="15208" y="5403"/>
                      <a:pt x="15493" y="5687"/>
                    </a:cubicBezTo>
                    <a:cubicBezTo>
                      <a:pt x="15777" y="5972"/>
                      <a:pt x="16203" y="5972"/>
                      <a:pt x="16487" y="5687"/>
                    </a:cubicBezTo>
                    <a:cubicBezTo>
                      <a:pt x="17482" y="4693"/>
                      <a:pt x="17482" y="4693"/>
                      <a:pt x="17482" y="4693"/>
                    </a:cubicBezTo>
                    <a:cubicBezTo>
                      <a:pt x="17908" y="5261"/>
                      <a:pt x="18477" y="5972"/>
                      <a:pt x="18761" y="6682"/>
                    </a:cubicBezTo>
                    <a:cubicBezTo>
                      <a:pt x="17766" y="7108"/>
                      <a:pt x="17766" y="7108"/>
                      <a:pt x="17766" y="7108"/>
                    </a:cubicBezTo>
                    <a:cubicBezTo>
                      <a:pt x="17482" y="7250"/>
                      <a:pt x="17340" y="7535"/>
                      <a:pt x="17482" y="7819"/>
                    </a:cubicBezTo>
                    <a:cubicBezTo>
                      <a:pt x="17624" y="8103"/>
                      <a:pt x="17908" y="8103"/>
                      <a:pt x="18050" y="8103"/>
                    </a:cubicBezTo>
                    <a:cubicBezTo>
                      <a:pt x="19187" y="7535"/>
                      <a:pt x="19187" y="7535"/>
                      <a:pt x="19187" y="7535"/>
                    </a:cubicBezTo>
                    <a:cubicBezTo>
                      <a:pt x="19472" y="8245"/>
                      <a:pt x="19614" y="8956"/>
                      <a:pt x="19614" y="9808"/>
                    </a:cubicBezTo>
                    <a:cubicBezTo>
                      <a:pt x="18335" y="9808"/>
                      <a:pt x="18335" y="9808"/>
                      <a:pt x="18335" y="9808"/>
                    </a:cubicBezTo>
                    <a:cubicBezTo>
                      <a:pt x="17908" y="9808"/>
                      <a:pt x="17624" y="10093"/>
                      <a:pt x="17624" y="10519"/>
                    </a:cubicBezTo>
                    <a:cubicBezTo>
                      <a:pt x="17624" y="10945"/>
                      <a:pt x="18050" y="11229"/>
                      <a:pt x="18335" y="11229"/>
                    </a:cubicBezTo>
                    <a:cubicBezTo>
                      <a:pt x="19756" y="11229"/>
                      <a:pt x="19756" y="11229"/>
                      <a:pt x="19756" y="11229"/>
                    </a:cubicBezTo>
                    <a:cubicBezTo>
                      <a:pt x="19614" y="11940"/>
                      <a:pt x="19472" y="12793"/>
                      <a:pt x="19329" y="13503"/>
                    </a:cubicBezTo>
                    <a:cubicBezTo>
                      <a:pt x="18193" y="13077"/>
                      <a:pt x="18193" y="13077"/>
                      <a:pt x="18193" y="13077"/>
                    </a:cubicBezTo>
                    <a:cubicBezTo>
                      <a:pt x="17908" y="12935"/>
                      <a:pt x="17624" y="13077"/>
                      <a:pt x="17624" y="13361"/>
                    </a:cubicBezTo>
                    <a:cubicBezTo>
                      <a:pt x="17482" y="13645"/>
                      <a:pt x="17624" y="13929"/>
                      <a:pt x="17908" y="13929"/>
                    </a:cubicBezTo>
                    <a:cubicBezTo>
                      <a:pt x="18903" y="14356"/>
                      <a:pt x="18903" y="14356"/>
                      <a:pt x="18903" y="14356"/>
                    </a:cubicBezTo>
                    <a:cubicBezTo>
                      <a:pt x="18619" y="15066"/>
                      <a:pt x="18193" y="15777"/>
                      <a:pt x="17624" y="16345"/>
                    </a:cubicBezTo>
                    <a:close/>
                    <a:moveTo>
                      <a:pt x="12224" y="10519"/>
                    </a:moveTo>
                    <a:cubicBezTo>
                      <a:pt x="12224" y="11372"/>
                      <a:pt x="11514" y="12082"/>
                      <a:pt x="10661" y="12082"/>
                    </a:cubicBezTo>
                    <a:cubicBezTo>
                      <a:pt x="9808" y="12082"/>
                      <a:pt x="9098" y="11514"/>
                      <a:pt x="9098" y="10661"/>
                    </a:cubicBezTo>
                    <a:cubicBezTo>
                      <a:pt x="9098" y="9950"/>
                      <a:pt x="9524" y="9382"/>
                      <a:pt x="10093" y="9098"/>
                    </a:cubicBezTo>
                    <a:cubicBezTo>
                      <a:pt x="9950" y="4977"/>
                      <a:pt x="9950" y="4977"/>
                      <a:pt x="9950" y="4977"/>
                    </a:cubicBezTo>
                    <a:cubicBezTo>
                      <a:pt x="9950" y="4693"/>
                      <a:pt x="10235" y="4408"/>
                      <a:pt x="10519" y="4408"/>
                    </a:cubicBezTo>
                    <a:cubicBezTo>
                      <a:pt x="10803" y="4408"/>
                      <a:pt x="11087" y="4550"/>
                      <a:pt x="11087" y="4835"/>
                    </a:cubicBezTo>
                    <a:cubicBezTo>
                      <a:pt x="11229" y="9098"/>
                      <a:pt x="11229" y="9098"/>
                      <a:pt x="11229" y="9098"/>
                    </a:cubicBezTo>
                    <a:cubicBezTo>
                      <a:pt x="11798" y="9382"/>
                      <a:pt x="12224" y="9808"/>
                      <a:pt x="12224" y="10519"/>
                    </a:cubicBezTo>
                    <a:close/>
                    <a:moveTo>
                      <a:pt x="10661" y="12935"/>
                    </a:moveTo>
                    <a:cubicBezTo>
                      <a:pt x="10945" y="12935"/>
                      <a:pt x="11229" y="12935"/>
                      <a:pt x="11514" y="12793"/>
                    </a:cubicBezTo>
                    <a:cubicBezTo>
                      <a:pt x="11514" y="15919"/>
                      <a:pt x="11514" y="15919"/>
                      <a:pt x="11514" y="15919"/>
                    </a:cubicBezTo>
                    <a:cubicBezTo>
                      <a:pt x="11514" y="16345"/>
                      <a:pt x="11229" y="16772"/>
                      <a:pt x="10661" y="16772"/>
                    </a:cubicBezTo>
                    <a:cubicBezTo>
                      <a:pt x="10235" y="16772"/>
                      <a:pt x="9808" y="16345"/>
                      <a:pt x="9808" y="15919"/>
                    </a:cubicBezTo>
                    <a:cubicBezTo>
                      <a:pt x="9808" y="12793"/>
                      <a:pt x="9808" y="12793"/>
                      <a:pt x="9808" y="12793"/>
                    </a:cubicBezTo>
                    <a:cubicBezTo>
                      <a:pt x="10093" y="12935"/>
                      <a:pt x="10377" y="12935"/>
                      <a:pt x="10661" y="12935"/>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8" name="Shape 1158"/>
              <p:cNvSpPr/>
              <p:nvPr/>
            </p:nvSpPr>
            <p:spPr>
              <a:xfrm>
                <a:off x="5571504" y="7720315"/>
                <a:ext cx="255644" cy="477451"/>
              </a:xfrm>
              <a:custGeom>
                <a:avLst/>
                <a:gdLst/>
                <a:ahLst/>
                <a:cxnLst>
                  <a:cxn ang="0">
                    <a:pos x="wd2" y="hd2"/>
                  </a:cxn>
                  <a:cxn ang="5400000">
                    <a:pos x="wd2" y="hd2"/>
                  </a:cxn>
                  <a:cxn ang="10800000">
                    <a:pos x="wd2" y="hd2"/>
                  </a:cxn>
                  <a:cxn ang="16200000">
                    <a:pos x="wd2" y="hd2"/>
                  </a:cxn>
                </a:cxnLst>
                <a:rect l="0" t="0" r="r" b="b"/>
                <a:pathLst>
                  <a:path w="21600" h="21600" extrusionOk="0">
                    <a:moveTo>
                      <a:pt x="21600" y="14727"/>
                    </a:moveTo>
                    <a:cubicBezTo>
                      <a:pt x="21600" y="15464"/>
                      <a:pt x="21140" y="16200"/>
                      <a:pt x="20681" y="16691"/>
                    </a:cubicBezTo>
                    <a:cubicBezTo>
                      <a:pt x="20221" y="17182"/>
                      <a:pt x="19762" y="17673"/>
                      <a:pt x="19302" y="17918"/>
                    </a:cubicBezTo>
                    <a:cubicBezTo>
                      <a:pt x="18383" y="18409"/>
                      <a:pt x="17464" y="18655"/>
                      <a:pt x="16545" y="18900"/>
                    </a:cubicBezTo>
                    <a:cubicBezTo>
                      <a:pt x="15626" y="19145"/>
                      <a:pt x="14706" y="19391"/>
                      <a:pt x="13787" y="19391"/>
                    </a:cubicBezTo>
                    <a:cubicBezTo>
                      <a:pt x="13787" y="20864"/>
                      <a:pt x="13787" y="20864"/>
                      <a:pt x="13787" y="20864"/>
                    </a:cubicBezTo>
                    <a:cubicBezTo>
                      <a:pt x="13787" y="21109"/>
                      <a:pt x="13787" y="21355"/>
                      <a:pt x="13328" y="21600"/>
                    </a:cubicBezTo>
                    <a:cubicBezTo>
                      <a:pt x="13328" y="21600"/>
                      <a:pt x="12868" y="21600"/>
                      <a:pt x="12409" y="21600"/>
                    </a:cubicBezTo>
                    <a:cubicBezTo>
                      <a:pt x="9191" y="21600"/>
                      <a:pt x="9191" y="21600"/>
                      <a:pt x="9191" y="21600"/>
                    </a:cubicBezTo>
                    <a:cubicBezTo>
                      <a:pt x="8732" y="21600"/>
                      <a:pt x="8272" y="21600"/>
                      <a:pt x="7813" y="21600"/>
                    </a:cubicBezTo>
                    <a:cubicBezTo>
                      <a:pt x="7813" y="21355"/>
                      <a:pt x="7813" y="21109"/>
                      <a:pt x="7813" y="20618"/>
                    </a:cubicBezTo>
                    <a:cubicBezTo>
                      <a:pt x="7813" y="19636"/>
                      <a:pt x="7813" y="19636"/>
                      <a:pt x="7813" y="19636"/>
                    </a:cubicBezTo>
                    <a:cubicBezTo>
                      <a:pt x="5515" y="19636"/>
                      <a:pt x="4136" y="19636"/>
                      <a:pt x="2757" y="19391"/>
                    </a:cubicBezTo>
                    <a:cubicBezTo>
                      <a:pt x="1379" y="19145"/>
                      <a:pt x="460" y="18900"/>
                      <a:pt x="0" y="18655"/>
                    </a:cubicBezTo>
                    <a:cubicBezTo>
                      <a:pt x="0" y="18655"/>
                      <a:pt x="0" y="18409"/>
                      <a:pt x="0" y="18164"/>
                    </a:cubicBezTo>
                    <a:cubicBezTo>
                      <a:pt x="0" y="17918"/>
                      <a:pt x="0" y="17673"/>
                      <a:pt x="0" y="17182"/>
                    </a:cubicBezTo>
                    <a:cubicBezTo>
                      <a:pt x="460" y="16936"/>
                      <a:pt x="460" y="16691"/>
                      <a:pt x="460" y="16445"/>
                    </a:cubicBezTo>
                    <a:cubicBezTo>
                      <a:pt x="919" y="16200"/>
                      <a:pt x="919" y="15955"/>
                      <a:pt x="1379" y="16200"/>
                    </a:cubicBezTo>
                    <a:cubicBezTo>
                      <a:pt x="1838" y="16200"/>
                      <a:pt x="1838" y="16200"/>
                      <a:pt x="1838" y="16200"/>
                    </a:cubicBezTo>
                    <a:cubicBezTo>
                      <a:pt x="1838" y="16200"/>
                      <a:pt x="1838" y="16200"/>
                      <a:pt x="1838" y="16200"/>
                    </a:cubicBezTo>
                    <a:cubicBezTo>
                      <a:pt x="2757" y="16445"/>
                      <a:pt x="3677" y="16445"/>
                      <a:pt x="4596" y="16691"/>
                    </a:cubicBezTo>
                    <a:cubicBezTo>
                      <a:pt x="5515" y="16691"/>
                      <a:pt x="6894" y="16936"/>
                      <a:pt x="8732" y="16936"/>
                    </a:cubicBezTo>
                    <a:cubicBezTo>
                      <a:pt x="10570" y="16936"/>
                      <a:pt x="11949" y="16691"/>
                      <a:pt x="13328" y="16445"/>
                    </a:cubicBezTo>
                    <a:cubicBezTo>
                      <a:pt x="14247" y="16200"/>
                      <a:pt x="15166" y="15709"/>
                      <a:pt x="15166" y="14973"/>
                    </a:cubicBezTo>
                    <a:cubicBezTo>
                      <a:pt x="15166" y="14236"/>
                      <a:pt x="14706" y="13745"/>
                      <a:pt x="13787" y="13255"/>
                    </a:cubicBezTo>
                    <a:cubicBezTo>
                      <a:pt x="12868" y="12764"/>
                      <a:pt x="11489" y="12518"/>
                      <a:pt x="9191" y="12027"/>
                    </a:cubicBezTo>
                    <a:cubicBezTo>
                      <a:pt x="8272" y="11782"/>
                      <a:pt x="6894" y="11536"/>
                      <a:pt x="5974" y="11291"/>
                    </a:cubicBezTo>
                    <a:cubicBezTo>
                      <a:pt x="5055" y="10800"/>
                      <a:pt x="4136" y="10555"/>
                      <a:pt x="3217" y="10064"/>
                    </a:cubicBezTo>
                    <a:cubicBezTo>
                      <a:pt x="2298" y="9818"/>
                      <a:pt x="1838" y="9327"/>
                      <a:pt x="1379" y="8836"/>
                    </a:cubicBezTo>
                    <a:cubicBezTo>
                      <a:pt x="919" y="8100"/>
                      <a:pt x="460" y="7609"/>
                      <a:pt x="460" y="6873"/>
                    </a:cubicBezTo>
                    <a:cubicBezTo>
                      <a:pt x="460" y="5645"/>
                      <a:pt x="1379" y="4909"/>
                      <a:pt x="2757" y="3927"/>
                    </a:cubicBezTo>
                    <a:cubicBezTo>
                      <a:pt x="4136" y="3191"/>
                      <a:pt x="5974" y="2700"/>
                      <a:pt x="8732" y="2455"/>
                    </a:cubicBezTo>
                    <a:cubicBezTo>
                      <a:pt x="8732" y="982"/>
                      <a:pt x="8732" y="982"/>
                      <a:pt x="8732" y="982"/>
                    </a:cubicBezTo>
                    <a:cubicBezTo>
                      <a:pt x="8732" y="736"/>
                      <a:pt x="8732" y="491"/>
                      <a:pt x="8732" y="245"/>
                    </a:cubicBezTo>
                    <a:cubicBezTo>
                      <a:pt x="9191" y="245"/>
                      <a:pt x="9651" y="0"/>
                      <a:pt x="10570" y="0"/>
                    </a:cubicBezTo>
                    <a:cubicBezTo>
                      <a:pt x="13328" y="0"/>
                      <a:pt x="13328" y="0"/>
                      <a:pt x="13328" y="0"/>
                    </a:cubicBezTo>
                    <a:cubicBezTo>
                      <a:pt x="13787" y="0"/>
                      <a:pt x="14247" y="245"/>
                      <a:pt x="14706" y="245"/>
                    </a:cubicBezTo>
                    <a:cubicBezTo>
                      <a:pt x="14706" y="491"/>
                      <a:pt x="14706" y="736"/>
                      <a:pt x="14706" y="982"/>
                    </a:cubicBezTo>
                    <a:cubicBezTo>
                      <a:pt x="14706" y="2209"/>
                      <a:pt x="14706" y="2209"/>
                      <a:pt x="14706" y="2209"/>
                    </a:cubicBezTo>
                    <a:cubicBezTo>
                      <a:pt x="16085" y="2209"/>
                      <a:pt x="17004" y="2455"/>
                      <a:pt x="17464" y="2455"/>
                    </a:cubicBezTo>
                    <a:cubicBezTo>
                      <a:pt x="18383" y="2700"/>
                      <a:pt x="18843" y="2700"/>
                      <a:pt x="19302" y="2700"/>
                    </a:cubicBezTo>
                    <a:cubicBezTo>
                      <a:pt x="19762" y="2700"/>
                      <a:pt x="19762" y="2945"/>
                      <a:pt x="19762" y="3191"/>
                    </a:cubicBezTo>
                    <a:cubicBezTo>
                      <a:pt x="19762" y="3436"/>
                      <a:pt x="19762" y="3927"/>
                      <a:pt x="19302" y="4173"/>
                    </a:cubicBezTo>
                    <a:cubicBezTo>
                      <a:pt x="19302" y="4418"/>
                      <a:pt x="19302" y="4664"/>
                      <a:pt x="18843" y="4909"/>
                    </a:cubicBezTo>
                    <a:cubicBezTo>
                      <a:pt x="18383" y="5155"/>
                      <a:pt x="18383" y="5400"/>
                      <a:pt x="17923" y="5400"/>
                    </a:cubicBezTo>
                    <a:cubicBezTo>
                      <a:pt x="17464" y="5155"/>
                      <a:pt x="16545" y="5155"/>
                      <a:pt x="15626" y="4909"/>
                    </a:cubicBezTo>
                    <a:cubicBezTo>
                      <a:pt x="14706" y="4909"/>
                      <a:pt x="13328" y="4909"/>
                      <a:pt x="12409" y="4909"/>
                    </a:cubicBezTo>
                    <a:cubicBezTo>
                      <a:pt x="10111" y="4909"/>
                      <a:pt x="8732" y="4909"/>
                      <a:pt x="8272" y="5400"/>
                    </a:cubicBezTo>
                    <a:cubicBezTo>
                      <a:pt x="7353" y="5645"/>
                      <a:pt x="6894" y="6136"/>
                      <a:pt x="6894" y="6873"/>
                    </a:cubicBezTo>
                    <a:cubicBezTo>
                      <a:pt x="6894" y="7364"/>
                      <a:pt x="7353" y="7855"/>
                      <a:pt x="8272" y="8100"/>
                    </a:cubicBezTo>
                    <a:cubicBezTo>
                      <a:pt x="9191" y="8591"/>
                      <a:pt x="10570" y="8836"/>
                      <a:pt x="12409" y="9327"/>
                    </a:cubicBezTo>
                    <a:cubicBezTo>
                      <a:pt x="15166" y="9818"/>
                      <a:pt x="17464" y="10555"/>
                      <a:pt x="18843" y="11536"/>
                    </a:cubicBezTo>
                    <a:cubicBezTo>
                      <a:pt x="20681" y="12273"/>
                      <a:pt x="21600" y="13500"/>
                      <a:pt x="21600" y="1472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9" name="Shape 1159"/>
              <p:cNvSpPr/>
              <p:nvPr/>
            </p:nvSpPr>
            <p:spPr>
              <a:xfrm>
                <a:off x="5368494" y="7630088"/>
                <a:ext cx="661665" cy="66166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0" name="Shape 1160"/>
              <p:cNvSpPr/>
              <p:nvPr/>
            </p:nvSpPr>
            <p:spPr>
              <a:xfrm>
                <a:off x="2515071" y="6821806"/>
                <a:ext cx="161658" cy="304517"/>
              </a:xfrm>
              <a:custGeom>
                <a:avLst/>
                <a:gdLst/>
                <a:ahLst/>
                <a:cxnLst>
                  <a:cxn ang="0">
                    <a:pos x="wd2" y="hd2"/>
                  </a:cxn>
                  <a:cxn ang="5400000">
                    <a:pos x="wd2" y="hd2"/>
                  </a:cxn>
                  <a:cxn ang="10800000">
                    <a:pos x="wd2" y="hd2"/>
                  </a:cxn>
                  <a:cxn ang="16200000">
                    <a:pos x="wd2" y="hd2"/>
                  </a:cxn>
                </a:cxnLst>
                <a:rect l="0" t="0" r="r" b="b"/>
                <a:pathLst>
                  <a:path w="21600" h="21600" extrusionOk="0">
                    <a:moveTo>
                      <a:pt x="21600" y="14657"/>
                    </a:moveTo>
                    <a:cubicBezTo>
                      <a:pt x="21600" y="15429"/>
                      <a:pt x="21600" y="15814"/>
                      <a:pt x="20880" y="16586"/>
                    </a:cubicBezTo>
                    <a:cubicBezTo>
                      <a:pt x="20880" y="16971"/>
                      <a:pt x="20160" y="17357"/>
                      <a:pt x="19440" y="17743"/>
                    </a:cubicBezTo>
                    <a:cubicBezTo>
                      <a:pt x="18720" y="18129"/>
                      <a:pt x="18000" y="18514"/>
                      <a:pt x="17280" y="18900"/>
                    </a:cubicBezTo>
                    <a:cubicBezTo>
                      <a:pt x="16560" y="18900"/>
                      <a:pt x="15120" y="19286"/>
                      <a:pt x="14400" y="19286"/>
                    </a:cubicBezTo>
                    <a:cubicBezTo>
                      <a:pt x="14400" y="20829"/>
                      <a:pt x="14400" y="20829"/>
                      <a:pt x="14400" y="20829"/>
                    </a:cubicBezTo>
                    <a:cubicBezTo>
                      <a:pt x="14400" y="21214"/>
                      <a:pt x="13680" y="21214"/>
                      <a:pt x="13680" y="21214"/>
                    </a:cubicBezTo>
                    <a:cubicBezTo>
                      <a:pt x="13680" y="21600"/>
                      <a:pt x="13680" y="21600"/>
                      <a:pt x="12960" y="21600"/>
                    </a:cubicBezTo>
                    <a:cubicBezTo>
                      <a:pt x="9360" y="21600"/>
                      <a:pt x="9360" y="21600"/>
                      <a:pt x="9360" y="21600"/>
                    </a:cubicBezTo>
                    <a:cubicBezTo>
                      <a:pt x="9360" y="21600"/>
                      <a:pt x="8640" y="21600"/>
                      <a:pt x="8640" y="21214"/>
                    </a:cubicBezTo>
                    <a:cubicBezTo>
                      <a:pt x="7920" y="21214"/>
                      <a:pt x="7920" y="20829"/>
                      <a:pt x="7920" y="20443"/>
                    </a:cubicBezTo>
                    <a:cubicBezTo>
                      <a:pt x="7920" y="19671"/>
                      <a:pt x="7920" y="19671"/>
                      <a:pt x="7920" y="19671"/>
                    </a:cubicBezTo>
                    <a:cubicBezTo>
                      <a:pt x="5760" y="19671"/>
                      <a:pt x="4320" y="19286"/>
                      <a:pt x="2880" y="19286"/>
                    </a:cubicBezTo>
                    <a:cubicBezTo>
                      <a:pt x="2160" y="18900"/>
                      <a:pt x="720" y="18900"/>
                      <a:pt x="720" y="18514"/>
                    </a:cubicBezTo>
                    <a:cubicBezTo>
                      <a:pt x="720" y="18514"/>
                      <a:pt x="0" y="18514"/>
                      <a:pt x="0" y="18129"/>
                    </a:cubicBezTo>
                    <a:cubicBezTo>
                      <a:pt x="720" y="17743"/>
                      <a:pt x="720" y="17357"/>
                      <a:pt x="720" y="16971"/>
                    </a:cubicBezTo>
                    <a:cubicBezTo>
                      <a:pt x="720" y="16971"/>
                      <a:pt x="720" y="16586"/>
                      <a:pt x="1440" y="16200"/>
                    </a:cubicBezTo>
                    <a:cubicBezTo>
                      <a:pt x="1440" y="16200"/>
                      <a:pt x="1440" y="15814"/>
                      <a:pt x="1440" y="15814"/>
                    </a:cubicBezTo>
                    <a:cubicBezTo>
                      <a:pt x="2160" y="16200"/>
                      <a:pt x="2160" y="16200"/>
                      <a:pt x="2160" y="16200"/>
                    </a:cubicBezTo>
                    <a:cubicBezTo>
                      <a:pt x="2160" y="16200"/>
                      <a:pt x="2160" y="16200"/>
                      <a:pt x="2160" y="16200"/>
                    </a:cubicBezTo>
                    <a:cubicBezTo>
                      <a:pt x="2880" y="16200"/>
                      <a:pt x="3600" y="16200"/>
                      <a:pt x="5040" y="16586"/>
                    </a:cubicBezTo>
                    <a:cubicBezTo>
                      <a:pt x="5760" y="16586"/>
                      <a:pt x="7200" y="16586"/>
                      <a:pt x="9360" y="16586"/>
                    </a:cubicBezTo>
                    <a:cubicBezTo>
                      <a:pt x="10800" y="16586"/>
                      <a:pt x="12240" y="16586"/>
                      <a:pt x="13680" y="16200"/>
                    </a:cubicBezTo>
                    <a:cubicBezTo>
                      <a:pt x="15120" y="16200"/>
                      <a:pt x="15120" y="15429"/>
                      <a:pt x="15120" y="14657"/>
                    </a:cubicBezTo>
                    <a:cubicBezTo>
                      <a:pt x="15120" y="14271"/>
                      <a:pt x="15120" y="13500"/>
                      <a:pt x="14400" y="13114"/>
                    </a:cubicBezTo>
                    <a:cubicBezTo>
                      <a:pt x="13680" y="12729"/>
                      <a:pt x="12240" y="12343"/>
                      <a:pt x="10080" y="11957"/>
                    </a:cubicBezTo>
                    <a:cubicBezTo>
                      <a:pt x="8640" y="11571"/>
                      <a:pt x="7200" y="11186"/>
                      <a:pt x="6480" y="11186"/>
                    </a:cubicBezTo>
                    <a:cubicBezTo>
                      <a:pt x="5760" y="10800"/>
                      <a:pt x="4320" y="10414"/>
                      <a:pt x="3600" y="10029"/>
                    </a:cubicBezTo>
                    <a:cubicBezTo>
                      <a:pt x="2880" y="9643"/>
                      <a:pt x="2160" y="9257"/>
                      <a:pt x="1440" y="8486"/>
                    </a:cubicBezTo>
                    <a:cubicBezTo>
                      <a:pt x="1440" y="8100"/>
                      <a:pt x="720" y="7329"/>
                      <a:pt x="720" y="6557"/>
                    </a:cubicBezTo>
                    <a:cubicBezTo>
                      <a:pt x="720" y="5786"/>
                      <a:pt x="1440" y="4629"/>
                      <a:pt x="2880" y="3857"/>
                    </a:cubicBezTo>
                    <a:cubicBezTo>
                      <a:pt x="4320" y="3086"/>
                      <a:pt x="6480" y="2314"/>
                      <a:pt x="9360" y="2314"/>
                    </a:cubicBezTo>
                    <a:cubicBezTo>
                      <a:pt x="9360" y="771"/>
                      <a:pt x="9360" y="771"/>
                      <a:pt x="9360" y="771"/>
                    </a:cubicBezTo>
                    <a:cubicBezTo>
                      <a:pt x="9360" y="386"/>
                      <a:pt x="9360" y="386"/>
                      <a:pt x="9360" y="0"/>
                    </a:cubicBezTo>
                    <a:cubicBezTo>
                      <a:pt x="9360" y="0"/>
                      <a:pt x="10080" y="0"/>
                      <a:pt x="10800" y="0"/>
                    </a:cubicBezTo>
                    <a:cubicBezTo>
                      <a:pt x="13680" y="0"/>
                      <a:pt x="13680" y="0"/>
                      <a:pt x="13680" y="0"/>
                    </a:cubicBezTo>
                    <a:cubicBezTo>
                      <a:pt x="14400" y="0"/>
                      <a:pt x="15120" y="0"/>
                      <a:pt x="15120" y="0"/>
                    </a:cubicBezTo>
                    <a:cubicBezTo>
                      <a:pt x="15120" y="386"/>
                      <a:pt x="15120" y="386"/>
                      <a:pt x="15120" y="771"/>
                    </a:cubicBezTo>
                    <a:cubicBezTo>
                      <a:pt x="15120" y="1929"/>
                      <a:pt x="15120" y="1929"/>
                      <a:pt x="15120" y="1929"/>
                    </a:cubicBezTo>
                    <a:cubicBezTo>
                      <a:pt x="16560" y="2314"/>
                      <a:pt x="17280" y="2314"/>
                      <a:pt x="18000" y="2314"/>
                    </a:cubicBezTo>
                    <a:cubicBezTo>
                      <a:pt x="18720" y="2314"/>
                      <a:pt x="19440" y="2314"/>
                      <a:pt x="19440" y="2700"/>
                    </a:cubicBezTo>
                    <a:cubicBezTo>
                      <a:pt x="20160" y="2700"/>
                      <a:pt x="20160" y="2700"/>
                      <a:pt x="20160" y="3086"/>
                    </a:cubicBezTo>
                    <a:cubicBezTo>
                      <a:pt x="20160" y="3471"/>
                      <a:pt x="20160" y="3857"/>
                      <a:pt x="20160" y="3857"/>
                    </a:cubicBezTo>
                    <a:cubicBezTo>
                      <a:pt x="19440" y="4243"/>
                      <a:pt x="19440" y="4629"/>
                      <a:pt x="19440" y="5014"/>
                    </a:cubicBezTo>
                    <a:cubicBezTo>
                      <a:pt x="18720" y="5014"/>
                      <a:pt x="18720" y="5014"/>
                      <a:pt x="18720" y="5014"/>
                    </a:cubicBezTo>
                    <a:cubicBezTo>
                      <a:pt x="18000" y="5014"/>
                      <a:pt x="17280" y="5014"/>
                      <a:pt x="15840" y="5014"/>
                    </a:cubicBezTo>
                    <a:cubicBezTo>
                      <a:pt x="15120" y="4629"/>
                      <a:pt x="13680" y="4629"/>
                      <a:pt x="12960" y="4629"/>
                    </a:cubicBezTo>
                    <a:cubicBezTo>
                      <a:pt x="10800" y="4629"/>
                      <a:pt x="9360" y="5014"/>
                      <a:pt x="8640" y="5014"/>
                    </a:cubicBezTo>
                    <a:cubicBezTo>
                      <a:pt x="7920" y="5400"/>
                      <a:pt x="7200" y="6171"/>
                      <a:pt x="7200" y="6557"/>
                    </a:cubicBezTo>
                    <a:cubicBezTo>
                      <a:pt x="7200" y="7329"/>
                      <a:pt x="7920" y="7714"/>
                      <a:pt x="8640" y="8100"/>
                    </a:cubicBezTo>
                    <a:cubicBezTo>
                      <a:pt x="9360" y="8486"/>
                      <a:pt x="10800" y="8871"/>
                      <a:pt x="12960" y="9257"/>
                    </a:cubicBezTo>
                    <a:cubicBezTo>
                      <a:pt x="15840" y="9643"/>
                      <a:pt x="18000" y="10414"/>
                      <a:pt x="19440" y="11186"/>
                    </a:cubicBezTo>
                    <a:cubicBezTo>
                      <a:pt x="20880" y="12343"/>
                      <a:pt x="21600" y="13500"/>
                      <a:pt x="21600" y="1465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1" name="Shape 1161"/>
              <p:cNvSpPr/>
              <p:nvPr/>
            </p:nvSpPr>
            <p:spPr>
              <a:xfrm>
                <a:off x="2278226" y="6663910"/>
                <a:ext cx="624070" cy="6240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26" y="0"/>
                      <a:pt x="0" y="4926"/>
                      <a:pt x="0" y="10800"/>
                    </a:cubicBezTo>
                    <a:cubicBezTo>
                      <a:pt x="0" y="16674"/>
                      <a:pt x="4926" y="21600"/>
                      <a:pt x="10800" y="21600"/>
                    </a:cubicBezTo>
                    <a:cubicBezTo>
                      <a:pt x="16674" y="21600"/>
                      <a:pt x="21600" y="16674"/>
                      <a:pt x="21600" y="10800"/>
                    </a:cubicBezTo>
                    <a:cubicBezTo>
                      <a:pt x="21600" y="4926"/>
                      <a:pt x="16674" y="0"/>
                      <a:pt x="10800" y="0"/>
                    </a:cubicBezTo>
                    <a:close/>
                    <a:moveTo>
                      <a:pt x="10800" y="18189"/>
                    </a:moveTo>
                    <a:cubicBezTo>
                      <a:pt x="6632" y="18189"/>
                      <a:pt x="3411" y="14968"/>
                      <a:pt x="3411" y="10800"/>
                    </a:cubicBezTo>
                    <a:cubicBezTo>
                      <a:pt x="3411" y="6632"/>
                      <a:pt x="6632" y="3221"/>
                      <a:pt x="10800" y="3221"/>
                    </a:cubicBezTo>
                    <a:cubicBezTo>
                      <a:pt x="14968" y="3221"/>
                      <a:pt x="18189" y="6632"/>
                      <a:pt x="18189" y="10800"/>
                    </a:cubicBezTo>
                    <a:cubicBezTo>
                      <a:pt x="18189" y="14968"/>
                      <a:pt x="14968" y="18189"/>
                      <a:pt x="10800" y="18189"/>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2" name="Shape 1162"/>
              <p:cNvSpPr/>
              <p:nvPr/>
            </p:nvSpPr>
            <p:spPr>
              <a:xfrm>
                <a:off x="2518831" y="7239105"/>
                <a:ext cx="142859" cy="37594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3" name="Shape 1163"/>
              <p:cNvSpPr/>
              <p:nvPr/>
            </p:nvSpPr>
            <p:spPr>
              <a:xfrm>
                <a:off x="1323326" y="972102"/>
                <a:ext cx="146619" cy="274441"/>
              </a:xfrm>
              <a:custGeom>
                <a:avLst/>
                <a:gdLst/>
                <a:ahLst/>
                <a:cxnLst>
                  <a:cxn ang="0">
                    <a:pos x="wd2" y="hd2"/>
                  </a:cxn>
                  <a:cxn ang="5400000">
                    <a:pos x="wd2" y="hd2"/>
                  </a:cxn>
                  <a:cxn ang="10800000">
                    <a:pos x="wd2" y="hd2"/>
                  </a:cxn>
                  <a:cxn ang="16200000">
                    <a:pos x="wd2" y="hd2"/>
                  </a:cxn>
                </a:cxnLst>
                <a:rect l="0" t="0" r="r" b="b"/>
                <a:pathLst>
                  <a:path w="21600" h="21600" extrusionOk="0">
                    <a:moveTo>
                      <a:pt x="21600" y="14688"/>
                    </a:moveTo>
                    <a:cubicBezTo>
                      <a:pt x="21600" y="15552"/>
                      <a:pt x="20800" y="15984"/>
                      <a:pt x="20800" y="16416"/>
                    </a:cubicBezTo>
                    <a:cubicBezTo>
                      <a:pt x="20000" y="17280"/>
                      <a:pt x="20000" y="17712"/>
                      <a:pt x="19200" y="18144"/>
                    </a:cubicBezTo>
                    <a:cubicBezTo>
                      <a:pt x="18400" y="18576"/>
                      <a:pt x="17600" y="18576"/>
                      <a:pt x="16800" y="19008"/>
                    </a:cubicBezTo>
                    <a:cubicBezTo>
                      <a:pt x="16000" y="19008"/>
                      <a:pt x="14400" y="19440"/>
                      <a:pt x="13600" y="19440"/>
                    </a:cubicBezTo>
                    <a:cubicBezTo>
                      <a:pt x="13600" y="20736"/>
                      <a:pt x="13600" y="20736"/>
                      <a:pt x="13600" y="20736"/>
                    </a:cubicBezTo>
                    <a:cubicBezTo>
                      <a:pt x="13600" y="21168"/>
                      <a:pt x="13600" y="21600"/>
                      <a:pt x="13600" y="21600"/>
                    </a:cubicBezTo>
                    <a:cubicBezTo>
                      <a:pt x="12800" y="21600"/>
                      <a:pt x="12800" y="21600"/>
                      <a:pt x="12000" y="21600"/>
                    </a:cubicBezTo>
                    <a:cubicBezTo>
                      <a:pt x="8800" y="21600"/>
                      <a:pt x="8800" y="21600"/>
                      <a:pt x="8800" y="21600"/>
                    </a:cubicBezTo>
                    <a:cubicBezTo>
                      <a:pt x="8800" y="21600"/>
                      <a:pt x="8000" y="21600"/>
                      <a:pt x="8000" y="21600"/>
                    </a:cubicBezTo>
                    <a:cubicBezTo>
                      <a:pt x="8000" y="21600"/>
                      <a:pt x="7200" y="21168"/>
                      <a:pt x="7200" y="20736"/>
                    </a:cubicBezTo>
                    <a:cubicBezTo>
                      <a:pt x="7200" y="19872"/>
                      <a:pt x="7200" y="19872"/>
                      <a:pt x="7200" y="19872"/>
                    </a:cubicBezTo>
                    <a:cubicBezTo>
                      <a:pt x="5600" y="19872"/>
                      <a:pt x="4000" y="19440"/>
                      <a:pt x="2400" y="19440"/>
                    </a:cubicBezTo>
                    <a:cubicBezTo>
                      <a:pt x="1600" y="19008"/>
                      <a:pt x="800" y="19008"/>
                      <a:pt x="0" y="18576"/>
                    </a:cubicBezTo>
                    <a:cubicBezTo>
                      <a:pt x="0" y="18576"/>
                      <a:pt x="0" y="18576"/>
                      <a:pt x="0" y="18144"/>
                    </a:cubicBezTo>
                    <a:cubicBezTo>
                      <a:pt x="0" y="17712"/>
                      <a:pt x="0" y="17712"/>
                      <a:pt x="0" y="17280"/>
                    </a:cubicBezTo>
                    <a:cubicBezTo>
                      <a:pt x="0" y="16848"/>
                      <a:pt x="0" y="16848"/>
                      <a:pt x="800" y="16416"/>
                    </a:cubicBezTo>
                    <a:cubicBezTo>
                      <a:pt x="800" y="15984"/>
                      <a:pt x="800" y="15984"/>
                      <a:pt x="800" y="15984"/>
                    </a:cubicBezTo>
                    <a:cubicBezTo>
                      <a:pt x="1600" y="15984"/>
                      <a:pt x="1600" y="15984"/>
                      <a:pt x="1600" y="15984"/>
                    </a:cubicBezTo>
                    <a:cubicBezTo>
                      <a:pt x="1600" y="16416"/>
                      <a:pt x="1600" y="16416"/>
                      <a:pt x="1600" y="16416"/>
                    </a:cubicBezTo>
                    <a:cubicBezTo>
                      <a:pt x="2400" y="16416"/>
                      <a:pt x="3200" y="16416"/>
                      <a:pt x="4800" y="16848"/>
                    </a:cubicBezTo>
                    <a:cubicBezTo>
                      <a:pt x="5600" y="16848"/>
                      <a:pt x="6400" y="16848"/>
                      <a:pt x="8800" y="16848"/>
                    </a:cubicBezTo>
                    <a:cubicBezTo>
                      <a:pt x="10400" y="16848"/>
                      <a:pt x="12000" y="16848"/>
                      <a:pt x="12800" y="16416"/>
                    </a:cubicBezTo>
                    <a:cubicBezTo>
                      <a:pt x="14400" y="15984"/>
                      <a:pt x="15200" y="15552"/>
                      <a:pt x="15200" y="14688"/>
                    </a:cubicBezTo>
                    <a:cubicBezTo>
                      <a:pt x="15200" y="14256"/>
                      <a:pt x="14400" y="13824"/>
                      <a:pt x="13600" y="13392"/>
                    </a:cubicBezTo>
                    <a:cubicBezTo>
                      <a:pt x="12800" y="12960"/>
                      <a:pt x="11200" y="12528"/>
                      <a:pt x="9600" y="12096"/>
                    </a:cubicBezTo>
                    <a:cubicBezTo>
                      <a:pt x="8000" y="11664"/>
                      <a:pt x="7200" y="11232"/>
                      <a:pt x="5600" y="11232"/>
                    </a:cubicBezTo>
                    <a:cubicBezTo>
                      <a:pt x="4800" y="10800"/>
                      <a:pt x="4000" y="10368"/>
                      <a:pt x="3200" y="9936"/>
                    </a:cubicBezTo>
                    <a:cubicBezTo>
                      <a:pt x="2400" y="9504"/>
                      <a:pt x="1600" y="9072"/>
                      <a:pt x="1600" y="8640"/>
                    </a:cubicBezTo>
                    <a:cubicBezTo>
                      <a:pt x="800" y="8208"/>
                      <a:pt x="800" y="7344"/>
                      <a:pt x="800" y="6480"/>
                    </a:cubicBezTo>
                    <a:cubicBezTo>
                      <a:pt x="800" y="5616"/>
                      <a:pt x="800" y="4752"/>
                      <a:pt x="2400" y="3888"/>
                    </a:cubicBezTo>
                    <a:cubicBezTo>
                      <a:pt x="4000" y="3024"/>
                      <a:pt x="5600" y="2592"/>
                      <a:pt x="8800" y="2160"/>
                    </a:cubicBezTo>
                    <a:cubicBezTo>
                      <a:pt x="8800" y="864"/>
                      <a:pt x="8800" y="864"/>
                      <a:pt x="8800" y="864"/>
                    </a:cubicBezTo>
                    <a:cubicBezTo>
                      <a:pt x="8800" y="432"/>
                      <a:pt x="8800" y="432"/>
                      <a:pt x="8800" y="0"/>
                    </a:cubicBezTo>
                    <a:cubicBezTo>
                      <a:pt x="8800" y="0"/>
                      <a:pt x="9600" y="0"/>
                      <a:pt x="10400" y="0"/>
                    </a:cubicBezTo>
                    <a:cubicBezTo>
                      <a:pt x="13600" y="0"/>
                      <a:pt x="13600" y="0"/>
                      <a:pt x="13600" y="0"/>
                    </a:cubicBezTo>
                    <a:cubicBezTo>
                      <a:pt x="13600" y="0"/>
                      <a:pt x="14400" y="0"/>
                      <a:pt x="14400" y="0"/>
                    </a:cubicBezTo>
                    <a:cubicBezTo>
                      <a:pt x="14400" y="0"/>
                      <a:pt x="14400" y="432"/>
                      <a:pt x="14400" y="864"/>
                    </a:cubicBezTo>
                    <a:cubicBezTo>
                      <a:pt x="14400" y="2160"/>
                      <a:pt x="14400" y="2160"/>
                      <a:pt x="14400" y="2160"/>
                    </a:cubicBezTo>
                    <a:cubicBezTo>
                      <a:pt x="16000" y="2160"/>
                      <a:pt x="16800" y="2160"/>
                      <a:pt x="17600" y="2160"/>
                    </a:cubicBezTo>
                    <a:cubicBezTo>
                      <a:pt x="18400" y="2592"/>
                      <a:pt x="18400" y="2592"/>
                      <a:pt x="19200" y="2592"/>
                    </a:cubicBezTo>
                    <a:cubicBezTo>
                      <a:pt x="19200" y="2592"/>
                      <a:pt x="19200" y="2592"/>
                      <a:pt x="19200" y="3024"/>
                    </a:cubicBezTo>
                    <a:cubicBezTo>
                      <a:pt x="19200" y="3456"/>
                      <a:pt x="19200" y="3456"/>
                      <a:pt x="19200" y="3888"/>
                    </a:cubicBezTo>
                    <a:cubicBezTo>
                      <a:pt x="19200" y="4320"/>
                      <a:pt x="19200" y="4752"/>
                      <a:pt x="18400" y="4752"/>
                    </a:cubicBezTo>
                    <a:cubicBezTo>
                      <a:pt x="18400" y="5184"/>
                      <a:pt x="18400" y="5184"/>
                      <a:pt x="17600" y="5184"/>
                    </a:cubicBezTo>
                    <a:cubicBezTo>
                      <a:pt x="17600" y="5184"/>
                      <a:pt x="16800" y="5184"/>
                      <a:pt x="15200" y="4752"/>
                    </a:cubicBezTo>
                    <a:cubicBezTo>
                      <a:pt x="14400" y="4752"/>
                      <a:pt x="13600" y="4752"/>
                      <a:pt x="12000" y="4752"/>
                    </a:cubicBezTo>
                    <a:cubicBezTo>
                      <a:pt x="10400" y="4752"/>
                      <a:pt x="8800" y="4752"/>
                      <a:pt x="8000" y="5184"/>
                    </a:cubicBezTo>
                    <a:cubicBezTo>
                      <a:pt x="7200" y="5616"/>
                      <a:pt x="7200" y="6048"/>
                      <a:pt x="7200" y="6480"/>
                    </a:cubicBezTo>
                    <a:cubicBezTo>
                      <a:pt x="7200" y="7344"/>
                      <a:pt x="7200" y="7776"/>
                      <a:pt x="8000" y="8208"/>
                    </a:cubicBezTo>
                    <a:cubicBezTo>
                      <a:pt x="8800" y="8208"/>
                      <a:pt x="10400" y="8640"/>
                      <a:pt x="12000" y="9072"/>
                    </a:cubicBezTo>
                    <a:cubicBezTo>
                      <a:pt x="15200" y="9936"/>
                      <a:pt x="17600" y="10368"/>
                      <a:pt x="19200" y="11232"/>
                    </a:cubicBezTo>
                    <a:cubicBezTo>
                      <a:pt x="20800" y="12096"/>
                      <a:pt x="21600" y="13392"/>
                      <a:pt x="21600" y="14688"/>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4" name="Shape 1164"/>
              <p:cNvSpPr/>
              <p:nvPr/>
            </p:nvSpPr>
            <p:spPr>
              <a:xfrm>
                <a:off x="1109037" y="829243"/>
                <a:ext cx="556400" cy="56015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71" y="0"/>
                      <a:pt x="0" y="4871"/>
                      <a:pt x="0" y="10800"/>
                    </a:cubicBezTo>
                    <a:cubicBezTo>
                      <a:pt x="0" y="16729"/>
                      <a:pt x="4871" y="21600"/>
                      <a:pt x="10800" y="21600"/>
                    </a:cubicBezTo>
                    <a:cubicBezTo>
                      <a:pt x="16729" y="21600"/>
                      <a:pt x="21600" y="16729"/>
                      <a:pt x="21600" y="10800"/>
                    </a:cubicBezTo>
                    <a:cubicBezTo>
                      <a:pt x="21600" y="4871"/>
                      <a:pt x="16729" y="0"/>
                      <a:pt x="10800" y="0"/>
                    </a:cubicBezTo>
                    <a:close/>
                    <a:moveTo>
                      <a:pt x="10800" y="18424"/>
                    </a:moveTo>
                    <a:cubicBezTo>
                      <a:pt x="6565" y="18424"/>
                      <a:pt x="3176" y="15035"/>
                      <a:pt x="3176" y="10800"/>
                    </a:cubicBezTo>
                    <a:cubicBezTo>
                      <a:pt x="3176" y="6565"/>
                      <a:pt x="6565" y="3388"/>
                      <a:pt x="10800" y="3388"/>
                    </a:cubicBezTo>
                    <a:cubicBezTo>
                      <a:pt x="15035" y="3388"/>
                      <a:pt x="18212" y="6565"/>
                      <a:pt x="18212" y="10800"/>
                    </a:cubicBezTo>
                    <a:cubicBezTo>
                      <a:pt x="18212" y="15035"/>
                      <a:pt x="15035" y="18424"/>
                      <a:pt x="10800" y="18424"/>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5" name="Shape 1165"/>
              <p:cNvSpPr/>
              <p:nvPr/>
            </p:nvSpPr>
            <p:spPr>
              <a:xfrm>
                <a:off x="1323326" y="1344288"/>
                <a:ext cx="124061" cy="33835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6" name="Shape 1166"/>
              <p:cNvSpPr/>
              <p:nvPr/>
            </p:nvSpPr>
            <p:spPr>
              <a:xfrm>
                <a:off x="6308356" y="4513504"/>
                <a:ext cx="285720" cy="2857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985"/>
                      <a:pt x="16615" y="0"/>
                      <a:pt x="10800" y="0"/>
                    </a:cubicBezTo>
                    <a:cubicBezTo>
                      <a:pt x="4569" y="0"/>
                      <a:pt x="0" y="4985"/>
                      <a:pt x="0" y="10800"/>
                    </a:cubicBezTo>
                    <a:cubicBezTo>
                      <a:pt x="0" y="16615"/>
                      <a:pt x="4569" y="21600"/>
                      <a:pt x="10800" y="21600"/>
                    </a:cubicBezTo>
                    <a:cubicBezTo>
                      <a:pt x="16615" y="21600"/>
                      <a:pt x="21600" y="16615"/>
                      <a:pt x="21600" y="10800"/>
                    </a:cubicBezTo>
                    <a:close/>
                    <a:moveTo>
                      <a:pt x="18277" y="10800"/>
                    </a:moveTo>
                    <a:cubicBezTo>
                      <a:pt x="18277" y="14954"/>
                      <a:pt x="14954" y="18277"/>
                      <a:pt x="10800" y="18277"/>
                    </a:cubicBezTo>
                    <a:cubicBezTo>
                      <a:pt x="6646" y="18277"/>
                      <a:pt x="3323" y="14954"/>
                      <a:pt x="3323" y="10800"/>
                    </a:cubicBezTo>
                    <a:cubicBezTo>
                      <a:pt x="3323" y="6646"/>
                      <a:pt x="6646" y="3323"/>
                      <a:pt x="10800" y="3323"/>
                    </a:cubicBezTo>
                    <a:cubicBezTo>
                      <a:pt x="14954" y="3323"/>
                      <a:pt x="18277" y="6646"/>
                      <a:pt x="18277" y="1080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7" name="Shape 1167"/>
              <p:cNvSpPr/>
              <p:nvPr/>
            </p:nvSpPr>
            <p:spPr>
              <a:xfrm>
                <a:off x="6417380" y="4366886"/>
                <a:ext cx="60151" cy="16917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8" name="Shape 1168"/>
              <p:cNvSpPr/>
              <p:nvPr/>
            </p:nvSpPr>
            <p:spPr>
              <a:xfrm>
                <a:off x="6330913" y="787889"/>
                <a:ext cx="285719" cy="28196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569"/>
                      <a:pt x="16615" y="0"/>
                      <a:pt x="10800" y="0"/>
                    </a:cubicBezTo>
                    <a:cubicBezTo>
                      <a:pt x="4985" y="0"/>
                      <a:pt x="0" y="4569"/>
                      <a:pt x="0" y="10800"/>
                    </a:cubicBezTo>
                    <a:cubicBezTo>
                      <a:pt x="0" y="16615"/>
                      <a:pt x="4985" y="21600"/>
                      <a:pt x="10800" y="21600"/>
                    </a:cubicBezTo>
                    <a:cubicBezTo>
                      <a:pt x="16615" y="21600"/>
                      <a:pt x="21600" y="16615"/>
                      <a:pt x="21600" y="10800"/>
                    </a:cubicBezTo>
                    <a:close/>
                    <a:moveTo>
                      <a:pt x="16200" y="10800"/>
                    </a:moveTo>
                    <a:cubicBezTo>
                      <a:pt x="16200" y="13708"/>
                      <a:pt x="13708" y="16200"/>
                      <a:pt x="10800" y="16200"/>
                    </a:cubicBezTo>
                    <a:cubicBezTo>
                      <a:pt x="7892" y="16200"/>
                      <a:pt x="5400" y="13708"/>
                      <a:pt x="5400" y="10800"/>
                    </a:cubicBezTo>
                    <a:cubicBezTo>
                      <a:pt x="5400" y="7477"/>
                      <a:pt x="7892" y="4985"/>
                      <a:pt x="10800" y="4985"/>
                    </a:cubicBezTo>
                    <a:cubicBezTo>
                      <a:pt x="13708" y="4985"/>
                      <a:pt x="16200" y="7477"/>
                      <a:pt x="16200" y="1080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9" name="Shape 1169"/>
              <p:cNvSpPr/>
              <p:nvPr/>
            </p:nvSpPr>
            <p:spPr>
              <a:xfrm>
                <a:off x="6439937" y="633752"/>
                <a:ext cx="67671" cy="17293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00" name="Shape 1170"/>
              <p:cNvSpPr/>
              <p:nvPr/>
            </p:nvSpPr>
            <p:spPr>
              <a:xfrm>
                <a:off x="3037635" y="4374405"/>
                <a:ext cx="285719" cy="28195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569"/>
                      <a:pt x="17031" y="0"/>
                      <a:pt x="10800" y="0"/>
                    </a:cubicBezTo>
                    <a:cubicBezTo>
                      <a:pt x="4985" y="0"/>
                      <a:pt x="0" y="4569"/>
                      <a:pt x="0" y="10800"/>
                    </a:cubicBezTo>
                    <a:cubicBezTo>
                      <a:pt x="0" y="16615"/>
                      <a:pt x="4985" y="21600"/>
                      <a:pt x="10800" y="21600"/>
                    </a:cubicBezTo>
                    <a:cubicBezTo>
                      <a:pt x="17031" y="21600"/>
                      <a:pt x="21600" y="16615"/>
                      <a:pt x="21600" y="10800"/>
                    </a:cubicBezTo>
                    <a:close/>
                    <a:moveTo>
                      <a:pt x="18277" y="10800"/>
                    </a:moveTo>
                    <a:cubicBezTo>
                      <a:pt x="18277" y="14954"/>
                      <a:pt x="14954" y="18277"/>
                      <a:pt x="10800" y="18277"/>
                    </a:cubicBezTo>
                    <a:cubicBezTo>
                      <a:pt x="6646" y="18277"/>
                      <a:pt x="3323" y="14954"/>
                      <a:pt x="3323" y="10800"/>
                    </a:cubicBezTo>
                    <a:cubicBezTo>
                      <a:pt x="3323" y="6646"/>
                      <a:pt x="6646" y="3323"/>
                      <a:pt x="10800" y="3323"/>
                    </a:cubicBezTo>
                    <a:cubicBezTo>
                      <a:pt x="14954" y="3323"/>
                      <a:pt x="18277" y="6646"/>
                      <a:pt x="18277" y="1080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01" name="Shape 1171"/>
              <p:cNvSpPr/>
              <p:nvPr/>
            </p:nvSpPr>
            <p:spPr>
              <a:xfrm>
                <a:off x="3154178" y="4220267"/>
                <a:ext cx="60151" cy="17293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02" name="Shape 1172"/>
              <p:cNvSpPr/>
              <p:nvPr/>
            </p:nvSpPr>
            <p:spPr>
              <a:xfrm>
                <a:off x="5007587" y="1190150"/>
                <a:ext cx="285719" cy="285720"/>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615" y="21600"/>
                      <a:pt x="21600" y="17031"/>
                      <a:pt x="21600" y="10800"/>
                    </a:cubicBezTo>
                    <a:cubicBezTo>
                      <a:pt x="21600" y="4985"/>
                      <a:pt x="16615" y="0"/>
                      <a:pt x="10800" y="0"/>
                    </a:cubicBezTo>
                    <a:cubicBezTo>
                      <a:pt x="4985" y="0"/>
                      <a:pt x="0" y="4985"/>
                      <a:pt x="0" y="10800"/>
                    </a:cubicBezTo>
                    <a:cubicBezTo>
                      <a:pt x="0" y="17031"/>
                      <a:pt x="4985" y="21600"/>
                      <a:pt x="10800" y="21600"/>
                    </a:cubicBezTo>
                    <a:close/>
                    <a:moveTo>
                      <a:pt x="10800" y="18277"/>
                    </a:moveTo>
                    <a:cubicBezTo>
                      <a:pt x="6646" y="18277"/>
                      <a:pt x="3323" y="14954"/>
                      <a:pt x="3323" y="10800"/>
                    </a:cubicBezTo>
                    <a:cubicBezTo>
                      <a:pt x="3323" y="6646"/>
                      <a:pt x="6646" y="3323"/>
                      <a:pt x="10800" y="3323"/>
                    </a:cubicBezTo>
                    <a:cubicBezTo>
                      <a:pt x="14954" y="3323"/>
                      <a:pt x="18277" y="6646"/>
                      <a:pt x="18277" y="10800"/>
                    </a:cubicBezTo>
                    <a:cubicBezTo>
                      <a:pt x="18277" y="14954"/>
                      <a:pt x="14954" y="18277"/>
                      <a:pt x="10800" y="1827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03" name="Shape 1173"/>
              <p:cNvSpPr/>
              <p:nvPr/>
            </p:nvSpPr>
            <p:spPr>
              <a:xfrm>
                <a:off x="5270748" y="1306693"/>
                <a:ext cx="169175" cy="6015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04" name="Shape 1174"/>
              <p:cNvSpPr/>
              <p:nvPr/>
            </p:nvSpPr>
            <p:spPr>
              <a:xfrm>
                <a:off x="4500061" y="5137573"/>
                <a:ext cx="281960" cy="278200"/>
              </a:xfrm>
              <a:custGeom>
                <a:avLst/>
                <a:gdLst/>
                <a:ahLst/>
                <a:cxnLst>
                  <a:cxn ang="0">
                    <a:pos x="wd2" y="hd2"/>
                  </a:cxn>
                  <a:cxn ang="5400000">
                    <a:pos x="wd2" y="hd2"/>
                  </a:cxn>
                  <a:cxn ang="10800000">
                    <a:pos x="wd2" y="hd2"/>
                  </a:cxn>
                  <a:cxn ang="16200000">
                    <a:pos x="wd2" y="hd2"/>
                  </a:cxn>
                </a:cxnLst>
                <a:rect l="0" t="0" r="r" b="b"/>
                <a:pathLst>
                  <a:path w="21600" h="21600" extrusionOk="0">
                    <a:moveTo>
                      <a:pt x="21600" y="10588"/>
                    </a:moveTo>
                    <a:cubicBezTo>
                      <a:pt x="21600" y="4659"/>
                      <a:pt x="16615" y="0"/>
                      <a:pt x="10800" y="0"/>
                    </a:cubicBezTo>
                    <a:cubicBezTo>
                      <a:pt x="4569" y="0"/>
                      <a:pt x="0" y="4659"/>
                      <a:pt x="0" y="10588"/>
                    </a:cubicBezTo>
                    <a:cubicBezTo>
                      <a:pt x="0" y="16941"/>
                      <a:pt x="4569" y="21600"/>
                      <a:pt x="10800" y="21600"/>
                    </a:cubicBezTo>
                    <a:cubicBezTo>
                      <a:pt x="16615" y="21600"/>
                      <a:pt x="21600" y="16941"/>
                      <a:pt x="21600" y="10588"/>
                    </a:cubicBezTo>
                    <a:close/>
                    <a:moveTo>
                      <a:pt x="18277" y="10588"/>
                    </a:moveTo>
                    <a:cubicBezTo>
                      <a:pt x="18277" y="14824"/>
                      <a:pt x="14954" y="18212"/>
                      <a:pt x="10800" y="18212"/>
                    </a:cubicBezTo>
                    <a:cubicBezTo>
                      <a:pt x="6646" y="18212"/>
                      <a:pt x="3323" y="14824"/>
                      <a:pt x="3323" y="10588"/>
                    </a:cubicBezTo>
                    <a:cubicBezTo>
                      <a:pt x="3323" y="6353"/>
                      <a:pt x="6646" y="2965"/>
                      <a:pt x="10800" y="2965"/>
                    </a:cubicBezTo>
                    <a:cubicBezTo>
                      <a:pt x="14954" y="2965"/>
                      <a:pt x="18277" y="6353"/>
                      <a:pt x="18277" y="10588"/>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05" name="Shape 1175"/>
              <p:cNvSpPr/>
              <p:nvPr/>
            </p:nvSpPr>
            <p:spPr>
              <a:xfrm>
                <a:off x="4609085" y="4983435"/>
                <a:ext cx="60151" cy="17293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06" name="Shape 1176"/>
              <p:cNvSpPr/>
              <p:nvPr/>
            </p:nvSpPr>
            <p:spPr>
              <a:xfrm>
                <a:off x="1398515" y="8975971"/>
                <a:ext cx="278200" cy="285719"/>
              </a:xfrm>
              <a:custGeom>
                <a:avLst/>
                <a:gdLst/>
                <a:ahLst/>
                <a:cxnLst>
                  <a:cxn ang="0">
                    <a:pos x="wd2" y="hd2"/>
                  </a:cxn>
                  <a:cxn ang="5400000">
                    <a:pos x="wd2" y="hd2"/>
                  </a:cxn>
                  <a:cxn ang="10800000">
                    <a:pos x="wd2" y="hd2"/>
                  </a:cxn>
                  <a:cxn ang="16200000">
                    <a:pos x="wd2" y="hd2"/>
                  </a:cxn>
                </a:cxnLst>
                <a:rect l="0" t="0" r="r" b="b"/>
                <a:pathLst>
                  <a:path w="21600" h="21600" extrusionOk="0">
                    <a:moveTo>
                      <a:pt x="11012" y="21600"/>
                    </a:moveTo>
                    <a:cubicBezTo>
                      <a:pt x="16941" y="21600"/>
                      <a:pt x="21600" y="16615"/>
                      <a:pt x="21600" y="10800"/>
                    </a:cubicBezTo>
                    <a:cubicBezTo>
                      <a:pt x="21600" y="4985"/>
                      <a:pt x="16941" y="0"/>
                      <a:pt x="11012" y="0"/>
                    </a:cubicBezTo>
                    <a:cubicBezTo>
                      <a:pt x="4659" y="0"/>
                      <a:pt x="0" y="4985"/>
                      <a:pt x="0" y="10800"/>
                    </a:cubicBezTo>
                    <a:cubicBezTo>
                      <a:pt x="0" y="16615"/>
                      <a:pt x="4659" y="21600"/>
                      <a:pt x="11012" y="21600"/>
                    </a:cubicBezTo>
                    <a:close/>
                    <a:moveTo>
                      <a:pt x="11012" y="18277"/>
                    </a:moveTo>
                    <a:cubicBezTo>
                      <a:pt x="6776" y="18277"/>
                      <a:pt x="3388" y="14954"/>
                      <a:pt x="3388" y="10800"/>
                    </a:cubicBezTo>
                    <a:cubicBezTo>
                      <a:pt x="3388" y="6646"/>
                      <a:pt x="6776" y="3323"/>
                      <a:pt x="11012" y="3323"/>
                    </a:cubicBezTo>
                    <a:cubicBezTo>
                      <a:pt x="14824" y="3323"/>
                      <a:pt x="18635" y="6646"/>
                      <a:pt x="18635" y="10800"/>
                    </a:cubicBezTo>
                    <a:cubicBezTo>
                      <a:pt x="18635" y="14954"/>
                      <a:pt x="14824" y="18277"/>
                      <a:pt x="11012" y="1827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07" name="Shape 1177"/>
              <p:cNvSpPr/>
              <p:nvPr/>
            </p:nvSpPr>
            <p:spPr>
              <a:xfrm>
                <a:off x="1661676" y="9084995"/>
                <a:ext cx="169175" cy="6767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08" name="Shape 1178"/>
              <p:cNvSpPr/>
              <p:nvPr/>
            </p:nvSpPr>
            <p:spPr>
              <a:xfrm>
                <a:off x="4533896" y="7919566"/>
                <a:ext cx="353389" cy="3609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909"/>
                      <a:pt x="16615" y="0"/>
                      <a:pt x="10634" y="0"/>
                    </a:cubicBezTo>
                    <a:cubicBezTo>
                      <a:pt x="4652" y="0"/>
                      <a:pt x="0" y="4909"/>
                      <a:pt x="0" y="10800"/>
                    </a:cubicBezTo>
                    <a:cubicBezTo>
                      <a:pt x="0" y="16691"/>
                      <a:pt x="4652" y="21600"/>
                      <a:pt x="10634" y="21600"/>
                    </a:cubicBezTo>
                    <a:cubicBezTo>
                      <a:pt x="16615" y="21600"/>
                      <a:pt x="21600" y="16691"/>
                      <a:pt x="21600" y="10800"/>
                    </a:cubicBezTo>
                    <a:close/>
                    <a:moveTo>
                      <a:pt x="18277" y="10800"/>
                    </a:moveTo>
                    <a:cubicBezTo>
                      <a:pt x="18277" y="15055"/>
                      <a:pt x="14954" y="18327"/>
                      <a:pt x="10634" y="18327"/>
                    </a:cubicBezTo>
                    <a:cubicBezTo>
                      <a:pt x="6646" y="18327"/>
                      <a:pt x="3323" y="15055"/>
                      <a:pt x="3323" y="10800"/>
                    </a:cubicBezTo>
                    <a:cubicBezTo>
                      <a:pt x="3323" y="6873"/>
                      <a:pt x="6646" y="3273"/>
                      <a:pt x="10634" y="3273"/>
                    </a:cubicBezTo>
                    <a:cubicBezTo>
                      <a:pt x="14954" y="3273"/>
                      <a:pt x="18277" y="6873"/>
                      <a:pt x="18277" y="1080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09" name="Shape 1179"/>
              <p:cNvSpPr/>
              <p:nvPr/>
            </p:nvSpPr>
            <p:spPr>
              <a:xfrm>
                <a:off x="4669236" y="7735353"/>
                <a:ext cx="82707" cy="21428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10" name="Shape 1180"/>
              <p:cNvSpPr/>
              <p:nvPr/>
            </p:nvSpPr>
            <p:spPr>
              <a:xfrm>
                <a:off x="5917374" y="3859360"/>
                <a:ext cx="180454" cy="342111"/>
              </a:xfrm>
              <a:custGeom>
                <a:avLst/>
                <a:gdLst/>
                <a:ahLst/>
                <a:cxnLst>
                  <a:cxn ang="0">
                    <a:pos x="wd2" y="hd2"/>
                  </a:cxn>
                  <a:cxn ang="5400000">
                    <a:pos x="wd2" y="hd2"/>
                  </a:cxn>
                  <a:cxn ang="10800000">
                    <a:pos x="wd2" y="hd2"/>
                  </a:cxn>
                  <a:cxn ang="16200000">
                    <a:pos x="wd2" y="hd2"/>
                  </a:cxn>
                </a:cxnLst>
                <a:rect l="0" t="0" r="r" b="b"/>
                <a:pathLst>
                  <a:path w="21600" h="21600" extrusionOk="0">
                    <a:moveTo>
                      <a:pt x="21600" y="14743"/>
                    </a:moveTo>
                    <a:cubicBezTo>
                      <a:pt x="21600" y="15429"/>
                      <a:pt x="21600" y="15771"/>
                      <a:pt x="20945" y="16457"/>
                    </a:cubicBezTo>
                    <a:cubicBezTo>
                      <a:pt x="20945" y="17143"/>
                      <a:pt x="20291" y="17486"/>
                      <a:pt x="19636" y="17829"/>
                    </a:cubicBezTo>
                    <a:cubicBezTo>
                      <a:pt x="18982" y="18171"/>
                      <a:pt x="18327" y="18514"/>
                      <a:pt x="17018" y="18857"/>
                    </a:cubicBezTo>
                    <a:cubicBezTo>
                      <a:pt x="16364" y="18857"/>
                      <a:pt x="15055" y="19200"/>
                      <a:pt x="13745" y="19200"/>
                    </a:cubicBezTo>
                    <a:cubicBezTo>
                      <a:pt x="13745" y="20571"/>
                      <a:pt x="13745" y="20571"/>
                      <a:pt x="13745" y="20571"/>
                    </a:cubicBezTo>
                    <a:cubicBezTo>
                      <a:pt x="13745" y="20914"/>
                      <a:pt x="13745" y="21257"/>
                      <a:pt x="13745" y="21257"/>
                    </a:cubicBezTo>
                    <a:cubicBezTo>
                      <a:pt x="13745" y="21600"/>
                      <a:pt x="13091" y="21600"/>
                      <a:pt x="12436" y="21600"/>
                    </a:cubicBezTo>
                    <a:cubicBezTo>
                      <a:pt x="9818" y="21600"/>
                      <a:pt x="9818" y="21600"/>
                      <a:pt x="9818" y="21600"/>
                    </a:cubicBezTo>
                    <a:cubicBezTo>
                      <a:pt x="9164" y="21600"/>
                      <a:pt x="8509" y="21257"/>
                      <a:pt x="8509" y="21257"/>
                    </a:cubicBezTo>
                    <a:cubicBezTo>
                      <a:pt x="7855" y="21257"/>
                      <a:pt x="7855" y="20914"/>
                      <a:pt x="7855" y="20571"/>
                    </a:cubicBezTo>
                    <a:cubicBezTo>
                      <a:pt x="7855" y="19543"/>
                      <a:pt x="7855" y="19543"/>
                      <a:pt x="7855" y="19543"/>
                    </a:cubicBezTo>
                    <a:cubicBezTo>
                      <a:pt x="5891" y="19543"/>
                      <a:pt x="3927" y="19200"/>
                      <a:pt x="2618" y="19200"/>
                    </a:cubicBezTo>
                    <a:cubicBezTo>
                      <a:pt x="1309" y="18857"/>
                      <a:pt x="655" y="18857"/>
                      <a:pt x="0" y="18514"/>
                    </a:cubicBezTo>
                    <a:cubicBezTo>
                      <a:pt x="0" y="18514"/>
                      <a:pt x="0" y="18171"/>
                      <a:pt x="0" y="18171"/>
                    </a:cubicBezTo>
                    <a:cubicBezTo>
                      <a:pt x="0" y="17829"/>
                      <a:pt x="0" y="17486"/>
                      <a:pt x="0" y="17143"/>
                    </a:cubicBezTo>
                    <a:cubicBezTo>
                      <a:pt x="655" y="16800"/>
                      <a:pt x="655" y="16457"/>
                      <a:pt x="655" y="16114"/>
                    </a:cubicBezTo>
                    <a:cubicBezTo>
                      <a:pt x="1309" y="16114"/>
                      <a:pt x="1309" y="15771"/>
                      <a:pt x="1309" y="15771"/>
                    </a:cubicBezTo>
                    <a:cubicBezTo>
                      <a:pt x="1964" y="16114"/>
                      <a:pt x="1964" y="16114"/>
                      <a:pt x="1964" y="16114"/>
                    </a:cubicBezTo>
                    <a:cubicBezTo>
                      <a:pt x="1964" y="16114"/>
                      <a:pt x="1964" y="16114"/>
                      <a:pt x="1964" y="16114"/>
                    </a:cubicBezTo>
                    <a:cubicBezTo>
                      <a:pt x="2618" y="16114"/>
                      <a:pt x="3927" y="16457"/>
                      <a:pt x="4582" y="16457"/>
                    </a:cubicBezTo>
                    <a:cubicBezTo>
                      <a:pt x="5891" y="16800"/>
                      <a:pt x="7200" y="16800"/>
                      <a:pt x="9164" y="16800"/>
                    </a:cubicBezTo>
                    <a:cubicBezTo>
                      <a:pt x="10473" y="16800"/>
                      <a:pt x="12436" y="16457"/>
                      <a:pt x="13091" y="16114"/>
                    </a:cubicBezTo>
                    <a:cubicBezTo>
                      <a:pt x="14400" y="16114"/>
                      <a:pt x="15055" y="15429"/>
                      <a:pt x="15055" y="14743"/>
                    </a:cubicBezTo>
                    <a:cubicBezTo>
                      <a:pt x="15055" y="14057"/>
                      <a:pt x="15055" y="13714"/>
                      <a:pt x="14400" y="13029"/>
                    </a:cubicBezTo>
                    <a:cubicBezTo>
                      <a:pt x="13091" y="12686"/>
                      <a:pt x="11782" y="12343"/>
                      <a:pt x="9818" y="12000"/>
                    </a:cubicBezTo>
                    <a:cubicBezTo>
                      <a:pt x="8509" y="11657"/>
                      <a:pt x="7200" y="11314"/>
                      <a:pt x="6545" y="10971"/>
                    </a:cubicBezTo>
                    <a:cubicBezTo>
                      <a:pt x="5236" y="10629"/>
                      <a:pt x="4582" y="10286"/>
                      <a:pt x="3273" y="9943"/>
                    </a:cubicBezTo>
                    <a:cubicBezTo>
                      <a:pt x="2618" y="9600"/>
                      <a:pt x="1964" y="9257"/>
                      <a:pt x="1309" y="8571"/>
                    </a:cubicBezTo>
                    <a:cubicBezTo>
                      <a:pt x="1309" y="8229"/>
                      <a:pt x="655" y="7543"/>
                      <a:pt x="655" y="6514"/>
                    </a:cubicBezTo>
                    <a:cubicBezTo>
                      <a:pt x="655" y="5486"/>
                      <a:pt x="1309" y="4800"/>
                      <a:pt x="2618" y="3771"/>
                    </a:cubicBezTo>
                    <a:cubicBezTo>
                      <a:pt x="3927" y="3086"/>
                      <a:pt x="5891" y="2743"/>
                      <a:pt x="8509" y="2400"/>
                    </a:cubicBezTo>
                    <a:cubicBezTo>
                      <a:pt x="8509" y="1029"/>
                      <a:pt x="8509" y="1029"/>
                      <a:pt x="8509" y="1029"/>
                    </a:cubicBezTo>
                    <a:cubicBezTo>
                      <a:pt x="8509" y="686"/>
                      <a:pt x="9164" y="343"/>
                      <a:pt x="9164" y="343"/>
                    </a:cubicBezTo>
                    <a:cubicBezTo>
                      <a:pt x="9164" y="0"/>
                      <a:pt x="9818" y="0"/>
                      <a:pt x="10473" y="0"/>
                    </a:cubicBezTo>
                    <a:cubicBezTo>
                      <a:pt x="13745" y="0"/>
                      <a:pt x="13745" y="0"/>
                      <a:pt x="13745" y="0"/>
                    </a:cubicBezTo>
                    <a:cubicBezTo>
                      <a:pt x="14400" y="0"/>
                      <a:pt x="14400" y="0"/>
                      <a:pt x="15055" y="343"/>
                    </a:cubicBezTo>
                    <a:cubicBezTo>
                      <a:pt x="15055" y="343"/>
                      <a:pt x="15055" y="686"/>
                      <a:pt x="15055" y="1029"/>
                    </a:cubicBezTo>
                    <a:cubicBezTo>
                      <a:pt x="15055" y="2057"/>
                      <a:pt x="15055" y="2057"/>
                      <a:pt x="15055" y="2057"/>
                    </a:cubicBezTo>
                    <a:cubicBezTo>
                      <a:pt x="16364" y="2400"/>
                      <a:pt x="17018" y="2400"/>
                      <a:pt x="17673" y="2400"/>
                    </a:cubicBezTo>
                    <a:cubicBezTo>
                      <a:pt x="18982" y="2400"/>
                      <a:pt x="18982" y="2743"/>
                      <a:pt x="19636" y="2743"/>
                    </a:cubicBezTo>
                    <a:cubicBezTo>
                      <a:pt x="19636" y="2743"/>
                      <a:pt x="20291" y="2743"/>
                      <a:pt x="20291" y="3086"/>
                    </a:cubicBezTo>
                    <a:cubicBezTo>
                      <a:pt x="20291" y="3429"/>
                      <a:pt x="20291" y="3771"/>
                      <a:pt x="19636" y="4114"/>
                    </a:cubicBezTo>
                    <a:cubicBezTo>
                      <a:pt x="19636" y="4457"/>
                      <a:pt x="19636" y="4800"/>
                      <a:pt x="18982" y="4800"/>
                    </a:cubicBezTo>
                    <a:cubicBezTo>
                      <a:pt x="18982" y="5143"/>
                      <a:pt x="18982" y="5143"/>
                      <a:pt x="18327" y="5143"/>
                    </a:cubicBezTo>
                    <a:cubicBezTo>
                      <a:pt x="17673" y="5143"/>
                      <a:pt x="17018" y="5143"/>
                      <a:pt x="15709" y="4800"/>
                    </a:cubicBezTo>
                    <a:cubicBezTo>
                      <a:pt x="15055" y="4800"/>
                      <a:pt x="13745" y="4800"/>
                      <a:pt x="12436" y="4800"/>
                    </a:cubicBezTo>
                    <a:cubicBezTo>
                      <a:pt x="10473" y="4800"/>
                      <a:pt x="9164" y="4800"/>
                      <a:pt x="8509" y="5143"/>
                    </a:cubicBezTo>
                    <a:cubicBezTo>
                      <a:pt x="7855" y="5486"/>
                      <a:pt x="7200" y="6171"/>
                      <a:pt x="7200" y="6514"/>
                    </a:cubicBezTo>
                    <a:cubicBezTo>
                      <a:pt x="7200" y="7200"/>
                      <a:pt x="7855" y="7543"/>
                      <a:pt x="8509" y="7886"/>
                    </a:cubicBezTo>
                    <a:cubicBezTo>
                      <a:pt x="9164" y="8571"/>
                      <a:pt x="11127" y="8914"/>
                      <a:pt x="12436" y="9257"/>
                    </a:cubicBezTo>
                    <a:cubicBezTo>
                      <a:pt x="15709" y="9943"/>
                      <a:pt x="17673" y="10629"/>
                      <a:pt x="19636" y="11314"/>
                    </a:cubicBezTo>
                    <a:cubicBezTo>
                      <a:pt x="20945" y="12343"/>
                      <a:pt x="21600" y="13371"/>
                      <a:pt x="21600" y="14743"/>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11" name="Shape 1181"/>
              <p:cNvSpPr/>
              <p:nvPr/>
            </p:nvSpPr>
            <p:spPr>
              <a:xfrm>
                <a:off x="5654212" y="3682666"/>
                <a:ext cx="687980" cy="69549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762"/>
                      <a:pt x="0" y="10715"/>
                    </a:cubicBezTo>
                    <a:cubicBezTo>
                      <a:pt x="0" y="16668"/>
                      <a:pt x="4800" y="21600"/>
                      <a:pt x="10800" y="21600"/>
                    </a:cubicBezTo>
                    <a:cubicBezTo>
                      <a:pt x="16800" y="21600"/>
                      <a:pt x="21600" y="16668"/>
                      <a:pt x="21600" y="10715"/>
                    </a:cubicBezTo>
                    <a:cubicBezTo>
                      <a:pt x="21600" y="4762"/>
                      <a:pt x="16800" y="0"/>
                      <a:pt x="10800" y="0"/>
                    </a:cubicBezTo>
                    <a:close/>
                    <a:moveTo>
                      <a:pt x="10800" y="18198"/>
                    </a:moveTo>
                    <a:cubicBezTo>
                      <a:pt x="6686" y="18198"/>
                      <a:pt x="3257" y="14967"/>
                      <a:pt x="3257" y="10715"/>
                    </a:cubicBezTo>
                    <a:cubicBezTo>
                      <a:pt x="3257" y="6633"/>
                      <a:pt x="6686" y="3231"/>
                      <a:pt x="10800" y="3231"/>
                    </a:cubicBezTo>
                    <a:cubicBezTo>
                      <a:pt x="14914" y="3231"/>
                      <a:pt x="18343" y="6633"/>
                      <a:pt x="18343" y="10715"/>
                    </a:cubicBezTo>
                    <a:cubicBezTo>
                      <a:pt x="18343" y="14967"/>
                      <a:pt x="14914" y="18198"/>
                      <a:pt x="10800" y="18198"/>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12" name="Shape 1182"/>
              <p:cNvSpPr/>
              <p:nvPr/>
            </p:nvSpPr>
            <p:spPr>
              <a:xfrm>
                <a:off x="5921133" y="4321772"/>
                <a:ext cx="154137" cy="42105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13" name="Shape 1183"/>
              <p:cNvSpPr/>
              <p:nvPr/>
            </p:nvSpPr>
            <p:spPr>
              <a:xfrm>
                <a:off x="432846" y="5002233"/>
                <a:ext cx="273495" cy="545121"/>
              </a:xfrm>
              <a:custGeom>
                <a:avLst/>
                <a:gdLst/>
                <a:ahLst/>
                <a:cxnLst>
                  <a:cxn ang="0">
                    <a:pos x="wd2" y="hd2"/>
                  </a:cxn>
                  <a:cxn ang="5400000">
                    <a:pos x="wd2" y="hd2"/>
                  </a:cxn>
                  <a:cxn ang="10800000">
                    <a:pos x="wd2" y="hd2"/>
                  </a:cxn>
                  <a:cxn ang="16200000">
                    <a:pos x="wd2" y="hd2"/>
                  </a:cxn>
                </a:cxnLst>
                <a:rect l="0" t="0" r="r" b="b"/>
                <a:pathLst>
                  <a:path w="16368" h="21600" extrusionOk="0">
                    <a:moveTo>
                      <a:pt x="8622" y="0"/>
                    </a:moveTo>
                    <a:cubicBezTo>
                      <a:pt x="8622" y="0"/>
                      <a:pt x="5350" y="7344"/>
                      <a:pt x="1422" y="11232"/>
                    </a:cubicBezTo>
                    <a:cubicBezTo>
                      <a:pt x="-2505" y="15336"/>
                      <a:pt x="2404" y="21600"/>
                      <a:pt x="7640" y="21600"/>
                    </a:cubicBezTo>
                    <a:cubicBezTo>
                      <a:pt x="12550" y="21600"/>
                      <a:pt x="19095" y="16200"/>
                      <a:pt x="15168" y="11232"/>
                    </a:cubicBezTo>
                    <a:cubicBezTo>
                      <a:pt x="13531" y="9072"/>
                      <a:pt x="7968" y="1512"/>
                      <a:pt x="8622"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14" name="Shape 1184"/>
              <p:cNvSpPr/>
              <p:nvPr/>
            </p:nvSpPr>
            <p:spPr>
              <a:xfrm>
                <a:off x="7193698" y="1502185"/>
                <a:ext cx="167610" cy="338351"/>
              </a:xfrm>
              <a:custGeom>
                <a:avLst/>
                <a:gdLst/>
                <a:ahLst/>
                <a:cxnLst>
                  <a:cxn ang="0">
                    <a:pos x="wd2" y="hd2"/>
                  </a:cxn>
                  <a:cxn ang="5400000">
                    <a:pos x="wd2" y="hd2"/>
                  </a:cxn>
                  <a:cxn ang="10800000">
                    <a:pos x="wd2" y="hd2"/>
                  </a:cxn>
                  <a:cxn ang="16200000">
                    <a:pos x="wd2" y="hd2"/>
                  </a:cxn>
                </a:cxnLst>
                <a:rect l="0" t="0" r="r" b="b"/>
                <a:pathLst>
                  <a:path w="16322" h="21600" extrusionOk="0">
                    <a:moveTo>
                      <a:pt x="8684" y="0"/>
                    </a:moveTo>
                    <a:cubicBezTo>
                      <a:pt x="8684" y="0"/>
                      <a:pt x="5523" y="7316"/>
                      <a:pt x="1309" y="11497"/>
                    </a:cubicBezTo>
                    <a:cubicBezTo>
                      <a:pt x="-2379" y="15329"/>
                      <a:pt x="2362" y="21600"/>
                      <a:pt x="7631" y="21600"/>
                    </a:cubicBezTo>
                    <a:cubicBezTo>
                      <a:pt x="12372" y="21600"/>
                      <a:pt x="19221" y="16374"/>
                      <a:pt x="15006" y="11497"/>
                    </a:cubicBezTo>
                    <a:cubicBezTo>
                      <a:pt x="13426" y="9058"/>
                      <a:pt x="8158" y="1742"/>
                      <a:pt x="8684"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15" name="Shape 1185"/>
              <p:cNvSpPr/>
              <p:nvPr/>
            </p:nvSpPr>
            <p:spPr>
              <a:xfrm>
                <a:off x="5333185" y="637511"/>
                <a:ext cx="170451" cy="334592"/>
              </a:xfrm>
              <a:custGeom>
                <a:avLst/>
                <a:gdLst/>
                <a:ahLst/>
                <a:cxnLst>
                  <a:cxn ang="0">
                    <a:pos x="wd2" y="hd2"/>
                  </a:cxn>
                  <a:cxn ang="5400000">
                    <a:pos x="wd2" y="hd2"/>
                  </a:cxn>
                  <a:cxn ang="10800000">
                    <a:pos x="wd2" y="hd2"/>
                  </a:cxn>
                  <a:cxn ang="16200000">
                    <a:pos x="wd2" y="hd2"/>
                  </a:cxn>
                </a:cxnLst>
                <a:rect l="0" t="0" r="r" b="b"/>
                <a:pathLst>
                  <a:path w="16322" h="21600" extrusionOk="0">
                    <a:moveTo>
                      <a:pt x="8684" y="0"/>
                    </a:moveTo>
                    <a:cubicBezTo>
                      <a:pt x="8684" y="0"/>
                      <a:pt x="4997" y="7082"/>
                      <a:pt x="1309" y="11331"/>
                    </a:cubicBezTo>
                    <a:cubicBezTo>
                      <a:pt x="-2379" y="15580"/>
                      <a:pt x="2362" y="21600"/>
                      <a:pt x="7631" y="21600"/>
                    </a:cubicBezTo>
                    <a:cubicBezTo>
                      <a:pt x="12372" y="21600"/>
                      <a:pt x="19221" y="16289"/>
                      <a:pt x="15006" y="11331"/>
                    </a:cubicBezTo>
                    <a:cubicBezTo>
                      <a:pt x="13426" y="9207"/>
                      <a:pt x="8158" y="1416"/>
                      <a:pt x="8684"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16" name="Shape 1186"/>
              <p:cNvSpPr/>
              <p:nvPr/>
            </p:nvSpPr>
            <p:spPr>
              <a:xfrm>
                <a:off x="7617871" y="7100006"/>
                <a:ext cx="152395" cy="295565"/>
              </a:xfrm>
              <a:custGeom>
                <a:avLst/>
                <a:gdLst/>
                <a:ahLst/>
                <a:cxnLst>
                  <a:cxn ang="0">
                    <a:pos x="wd2" y="hd2"/>
                  </a:cxn>
                  <a:cxn ang="5400000">
                    <a:pos x="wd2" y="hd2"/>
                  </a:cxn>
                  <a:cxn ang="10800000">
                    <a:pos x="wd2" y="hd2"/>
                  </a:cxn>
                  <a:cxn ang="16200000">
                    <a:pos x="wd2" y="hd2"/>
                  </a:cxn>
                </a:cxnLst>
                <a:rect l="0" t="0" r="r" b="b"/>
                <a:pathLst>
                  <a:path w="16215" h="21227" extrusionOk="0">
                    <a:moveTo>
                      <a:pt x="8562" y="0"/>
                    </a:moveTo>
                    <a:cubicBezTo>
                      <a:pt x="8562" y="0"/>
                      <a:pt x="5059" y="7069"/>
                      <a:pt x="1556" y="10996"/>
                    </a:cubicBezTo>
                    <a:cubicBezTo>
                      <a:pt x="-2530" y="15316"/>
                      <a:pt x="2140" y="21207"/>
                      <a:pt x="7394" y="21207"/>
                    </a:cubicBezTo>
                    <a:cubicBezTo>
                      <a:pt x="12065" y="21600"/>
                      <a:pt x="19070" y="16102"/>
                      <a:pt x="14984" y="10996"/>
                    </a:cubicBezTo>
                    <a:cubicBezTo>
                      <a:pt x="13232" y="9033"/>
                      <a:pt x="7978" y="1571"/>
                      <a:pt x="8562"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17" name="Shape 1187"/>
              <p:cNvSpPr/>
              <p:nvPr/>
            </p:nvSpPr>
            <p:spPr>
              <a:xfrm>
                <a:off x="2481710" y="5205243"/>
                <a:ext cx="176411" cy="355670"/>
              </a:xfrm>
              <a:custGeom>
                <a:avLst/>
                <a:gdLst/>
                <a:ahLst/>
                <a:cxnLst>
                  <a:cxn ang="0">
                    <a:pos x="wd2" y="hd2"/>
                  </a:cxn>
                  <a:cxn ang="5400000">
                    <a:pos x="wd2" y="hd2"/>
                  </a:cxn>
                  <a:cxn ang="10800000">
                    <a:pos x="wd2" y="hd2"/>
                  </a:cxn>
                  <a:cxn ang="16200000">
                    <a:pos x="wd2" y="hd2"/>
                  </a:cxn>
                </a:cxnLst>
                <a:rect l="0" t="0" r="r" b="b"/>
                <a:pathLst>
                  <a:path w="16348" h="21287" extrusionOk="0">
                    <a:moveTo>
                      <a:pt x="8568" y="0"/>
                    </a:moveTo>
                    <a:cubicBezTo>
                      <a:pt x="8568" y="0"/>
                      <a:pt x="5052" y="7200"/>
                      <a:pt x="1536" y="11127"/>
                    </a:cubicBezTo>
                    <a:cubicBezTo>
                      <a:pt x="-2483" y="15382"/>
                      <a:pt x="2038" y="21273"/>
                      <a:pt x="7564" y="21273"/>
                    </a:cubicBezTo>
                    <a:cubicBezTo>
                      <a:pt x="12587" y="21600"/>
                      <a:pt x="19117" y="16036"/>
                      <a:pt x="15098" y="11127"/>
                    </a:cubicBezTo>
                    <a:cubicBezTo>
                      <a:pt x="13591" y="9164"/>
                      <a:pt x="8066" y="1636"/>
                      <a:pt x="8568"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18" name="Shape 1188"/>
              <p:cNvSpPr/>
              <p:nvPr/>
            </p:nvSpPr>
            <p:spPr>
              <a:xfrm>
                <a:off x="1524312" y="479614"/>
                <a:ext cx="178427" cy="360909"/>
              </a:xfrm>
              <a:custGeom>
                <a:avLst/>
                <a:gdLst/>
                <a:ahLst/>
                <a:cxnLst>
                  <a:cxn ang="0">
                    <a:pos x="wd2" y="hd2"/>
                  </a:cxn>
                  <a:cxn ang="5400000">
                    <a:pos x="wd2" y="hd2"/>
                  </a:cxn>
                  <a:cxn ang="10800000">
                    <a:pos x="wd2" y="hd2"/>
                  </a:cxn>
                  <a:cxn ang="16200000">
                    <a:pos x="wd2" y="hd2"/>
                  </a:cxn>
                </a:cxnLst>
                <a:rect l="0" t="0" r="r" b="b"/>
                <a:pathLst>
                  <a:path w="16272" h="21600" extrusionOk="0">
                    <a:moveTo>
                      <a:pt x="8493" y="0"/>
                    </a:moveTo>
                    <a:cubicBezTo>
                      <a:pt x="8493" y="0"/>
                      <a:pt x="4977" y="7200"/>
                      <a:pt x="1461" y="11455"/>
                    </a:cubicBezTo>
                    <a:cubicBezTo>
                      <a:pt x="-2558" y="15382"/>
                      <a:pt x="2465" y="21600"/>
                      <a:pt x="7489" y="21600"/>
                    </a:cubicBezTo>
                    <a:cubicBezTo>
                      <a:pt x="12512" y="21600"/>
                      <a:pt x="19042" y="16364"/>
                      <a:pt x="15023" y="11455"/>
                    </a:cubicBezTo>
                    <a:cubicBezTo>
                      <a:pt x="13516" y="9164"/>
                      <a:pt x="7991" y="1636"/>
                      <a:pt x="8493"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19" name="Shape 1189"/>
              <p:cNvSpPr/>
              <p:nvPr/>
            </p:nvSpPr>
            <p:spPr>
              <a:xfrm>
                <a:off x="2284472" y="5866906"/>
                <a:ext cx="148309" cy="300757"/>
              </a:xfrm>
              <a:custGeom>
                <a:avLst/>
                <a:gdLst/>
                <a:ahLst/>
                <a:cxnLst>
                  <a:cxn ang="0">
                    <a:pos x="wd2" y="hd2"/>
                  </a:cxn>
                  <a:cxn ang="5400000">
                    <a:pos x="wd2" y="hd2"/>
                  </a:cxn>
                  <a:cxn ang="10800000">
                    <a:pos x="wd2" y="hd2"/>
                  </a:cxn>
                  <a:cxn ang="16200000">
                    <a:pos x="wd2" y="hd2"/>
                  </a:cxn>
                </a:cxnLst>
                <a:rect l="0" t="0" r="r" b="b"/>
                <a:pathLst>
                  <a:path w="16387" h="21600" extrusionOk="0">
                    <a:moveTo>
                      <a:pt x="8448" y="0"/>
                    </a:moveTo>
                    <a:cubicBezTo>
                      <a:pt x="8448" y="0"/>
                      <a:pt x="5448" y="7462"/>
                      <a:pt x="1248" y="11389"/>
                    </a:cubicBezTo>
                    <a:cubicBezTo>
                      <a:pt x="-2352" y="15316"/>
                      <a:pt x="2448" y="21207"/>
                      <a:pt x="7848" y="21600"/>
                    </a:cubicBezTo>
                    <a:cubicBezTo>
                      <a:pt x="12648" y="21600"/>
                      <a:pt x="19248" y="16102"/>
                      <a:pt x="15048" y="11389"/>
                    </a:cubicBezTo>
                    <a:cubicBezTo>
                      <a:pt x="13248" y="9033"/>
                      <a:pt x="7848" y="1571"/>
                      <a:pt x="8448"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0" name="Shape 1190"/>
              <p:cNvSpPr/>
              <p:nvPr/>
            </p:nvSpPr>
            <p:spPr>
              <a:xfrm>
                <a:off x="1699503" y="8351902"/>
                <a:ext cx="307600" cy="614964"/>
              </a:xfrm>
              <a:custGeom>
                <a:avLst/>
                <a:gdLst/>
                <a:ahLst/>
                <a:cxnLst>
                  <a:cxn ang="0">
                    <a:pos x="wd2" y="hd2"/>
                  </a:cxn>
                  <a:cxn ang="5400000">
                    <a:pos x="wd2" y="hd2"/>
                  </a:cxn>
                  <a:cxn ang="10800000">
                    <a:pos x="wd2" y="hd2"/>
                  </a:cxn>
                  <a:cxn ang="16200000">
                    <a:pos x="wd2" y="hd2"/>
                  </a:cxn>
                </a:cxnLst>
                <a:rect l="0" t="0" r="r" b="b"/>
                <a:pathLst>
                  <a:path w="16364" h="21414" extrusionOk="0">
                    <a:moveTo>
                      <a:pt x="8388" y="0"/>
                    </a:moveTo>
                    <a:cubicBezTo>
                      <a:pt x="8388" y="0"/>
                      <a:pt x="5177" y="7264"/>
                      <a:pt x="1383" y="11278"/>
                    </a:cubicBezTo>
                    <a:cubicBezTo>
                      <a:pt x="-2412" y="15292"/>
                      <a:pt x="2258" y="21409"/>
                      <a:pt x="7512" y="21409"/>
                    </a:cubicBezTo>
                    <a:cubicBezTo>
                      <a:pt x="12474" y="21600"/>
                      <a:pt x="19188" y="16248"/>
                      <a:pt x="15102" y="11278"/>
                    </a:cubicBezTo>
                    <a:cubicBezTo>
                      <a:pt x="13350" y="9175"/>
                      <a:pt x="7804" y="1720"/>
                      <a:pt x="8388"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1" name="Shape 1191"/>
              <p:cNvSpPr/>
              <p:nvPr/>
            </p:nvSpPr>
            <p:spPr>
              <a:xfrm>
                <a:off x="8136593" y="4742831"/>
                <a:ext cx="253587" cy="511286"/>
              </a:xfrm>
              <a:custGeom>
                <a:avLst/>
                <a:gdLst/>
                <a:ahLst/>
                <a:cxnLst>
                  <a:cxn ang="0">
                    <a:pos x="wd2" y="hd2"/>
                  </a:cxn>
                  <a:cxn ang="5400000">
                    <a:pos x="wd2" y="hd2"/>
                  </a:cxn>
                  <a:cxn ang="10800000">
                    <a:pos x="wd2" y="hd2"/>
                  </a:cxn>
                  <a:cxn ang="16200000">
                    <a:pos x="wd2" y="hd2"/>
                  </a:cxn>
                </a:cxnLst>
                <a:rect l="0" t="0" r="r" b="b"/>
                <a:pathLst>
                  <a:path w="16371" h="21600" extrusionOk="0">
                    <a:moveTo>
                      <a:pt x="8476" y="0"/>
                    </a:moveTo>
                    <a:cubicBezTo>
                      <a:pt x="8476" y="0"/>
                      <a:pt x="5289" y="7432"/>
                      <a:pt x="1394" y="11381"/>
                    </a:cubicBezTo>
                    <a:cubicBezTo>
                      <a:pt x="-2501" y="15329"/>
                      <a:pt x="2456" y="21600"/>
                      <a:pt x="7768" y="21600"/>
                    </a:cubicBezTo>
                    <a:cubicBezTo>
                      <a:pt x="12371" y="21600"/>
                      <a:pt x="19099" y="16258"/>
                      <a:pt x="15204" y="11381"/>
                    </a:cubicBezTo>
                    <a:cubicBezTo>
                      <a:pt x="13433" y="9290"/>
                      <a:pt x="8122" y="1626"/>
                      <a:pt x="8476"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2" name="Shape 1192"/>
              <p:cNvSpPr/>
              <p:nvPr/>
            </p:nvSpPr>
            <p:spPr>
              <a:xfrm>
                <a:off x="7024652" y="5607504"/>
                <a:ext cx="178644" cy="360908"/>
              </a:xfrm>
              <a:custGeom>
                <a:avLst/>
                <a:gdLst/>
                <a:ahLst/>
                <a:cxnLst>
                  <a:cxn ang="0">
                    <a:pos x="wd2" y="hd2"/>
                  </a:cxn>
                  <a:cxn ang="5400000">
                    <a:pos x="wd2" y="hd2"/>
                  </a:cxn>
                  <a:cxn ang="10800000">
                    <a:pos x="wd2" y="hd2"/>
                  </a:cxn>
                  <a:cxn ang="16200000">
                    <a:pos x="wd2" y="hd2"/>
                  </a:cxn>
                </a:cxnLst>
                <a:rect l="0" t="0" r="r" b="b"/>
                <a:pathLst>
                  <a:path w="16555" h="21600" extrusionOk="0">
                    <a:moveTo>
                      <a:pt x="8775" y="0"/>
                    </a:moveTo>
                    <a:cubicBezTo>
                      <a:pt x="8775" y="0"/>
                      <a:pt x="5259" y="7200"/>
                      <a:pt x="1240" y="11455"/>
                    </a:cubicBezTo>
                    <a:cubicBezTo>
                      <a:pt x="-2276" y="15382"/>
                      <a:pt x="2245" y="21600"/>
                      <a:pt x="7771" y="21600"/>
                    </a:cubicBezTo>
                    <a:cubicBezTo>
                      <a:pt x="12794" y="21600"/>
                      <a:pt x="19324" y="16364"/>
                      <a:pt x="15305" y="11455"/>
                    </a:cubicBezTo>
                    <a:cubicBezTo>
                      <a:pt x="13798" y="9164"/>
                      <a:pt x="8273" y="1636"/>
                      <a:pt x="8775"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3" name="Shape 1193"/>
              <p:cNvSpPr/>
              <p:nvPr/>
            </p:nvSpPr>
            <p:spPr>
              <a:xfrm>
                <a:off x="5244908" y="3171381"/>
                <a:ext cx="232223" cy="469932"/>
              </a:xfrm>
              <a:custGeom>
                <a:avLst/>
                <a:gdLst/>
                <a:ahLst/>
                <a:cxnLst>
                  <a:cxn ang="0">
                    <a:pos x="wd2" y="hd2"/>
                  </a:cxn>
                  <a:cxn ang="5400000">
                    <a:pos x="wd2" y="hd2"/>
                  </a:cxn>
                  <a:cxn ang="10800000">
                    <a:pos x="wd2" y="hd2"/>
                  </a:cxn>
                  <a:cxn ang="16200000">
                    <a:pos x="wd2" y="hd2"/>
                  </a:cxn>
                </a:cxnLst>
                <a:rect l="0" t="0" r="r" b="b"/>
                <a:pathLst>
                  <a:path w="16472" h="21600" extrusionOk="0">
                    <a:moveTo>
                      <a:pt x="8366" y="0"/>
                    </a:moveTo>
                    <a:cubicBezTo>
                      <a:pt x="8366" y="0"/>
                      <a:pt x="5280" y="7284"/>
                      <a:pt x="1423" y="11302"/>
                    </a:cubicBezTo>
                    <a:cubicBezTo>
                      <a:pt x="-2434" y="15321"/>
                      <a:pt x="2195" y="21600"/>
                      <a:pt x="7595" y="21600"/>
                    </a:cubicBezTo>
                    <a:cubicBezTo>
                      <a:pt x="12609" y="21600"/>
                      <a:pt x="19166" y="16326"/>
                      <a:pt x="15309" y="11302"/>
                    </a:cubicBezTo>
                    <a:cubicBezTo>
                      <a:pt x="13380" y="9293"/>
                      <a:pt x="7980" y="1758"/>
                      <a:pt x="8366"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4" name="Shape 1194"/>
              <p:cNvSpPr/>
              <p:nvPr/>
            </p:nvSpPr>
            <p:spPr>
              <a:xfrm>
                <a:off x="7017529" y="6047360"/>
                <a:ext cx="181526" cy="364667"/>
              </a:xfrm>
              <a:custGeom>
                <a:avLst/>
                <a:gdLst/>
                <a:ahLst/>
                <a:cxnLst>
                  <a:cxn ang="0">
                    <a:pos x="wd2" y="hd2"/>
                  </a:cxn>
                  <a:cxn ang="5400000">
                    <a:pos x="wd2" y="hd2"/>
                  </a:cxn>
                  <a:cxn ang="10800000">
                    <a:pos x="wd2" y="hd2"/>
                  </a:cxn>
                  <a:cxn ang="16200000">
                    <a:pos x="wd2" y="hd2"/>
                  </a:cxn>
                </a:cxnLst>
                <a:rect l="0" t="0" r="r" b="b"/>
                <a:pathLst>
                  <a:path w="16555" h="21600" extrusionOk="0">
                    <a:moveTo>
                      <a:pt x="8775" y="0"/>
                    </a:moveTo>
                    <a:cubicBezTo>
                      <a:pt x="8775" y="0"/>
                      <a:pt x="5259" y="7415"/>
                      <a:pt x="1240" y="11284"/>
                    </a:cubicBezTo>
                    <a:cubicBezTo>
                      <a:pt x="-2276" y="15475"/>
                      <a:pt x="2245" y="21600"/>
                      <a:pt x="7771" y="21600"/>
                    </a:cubicBezTo>
                    <a:cubicBezTo>
                      <a:pt x="12794" y="21600"/>
                      <a:pt x="19324" y="16119"/>
                      <a:pt x="15305" y="11284"/>
                    </a:cubicBezTo>
                    <a:cubicBezTo>
                      <a:pt x="13798" y="9349"/>
                      <a:pt x="8273" y="1612"/>
                      <a:pt x="8775"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5" name="Shape 1195"/>
              <p:cNvSpPr/>
              <p:nvPr/>
            </p:nvSpPr>
            <p:spPr>
              <a:xfrm>
                <a:off x="2913573" y="5724047"/>
                <a:ext cx="131582" cy="135341"/>
              </a:xfrm>
              <a:custGeom>
                <a:avLst/>
                <a:gdLst/>
                <a:ahLst/>
                <a:cxnLst>
                  <a:cxn ang="0">
                    <a:pos x="wd2" y="hd2"/>
                  </a:cxn>
                  <a:cxn ang="5400000">
                    <a:pos x="wd2" y="hd2"/>
                  </a:cxn>
                  <a:cxn ang="10800000">
                    <a:pos x="wd2" y="hd2"/>
                  </a:cxn>
                  <a:cxn ang="16200000">
                    <a:pos x="wd2" y="hd2"/>
                  </a:cxn>
                </a:cxnLst>
                <a:rect l="0" t="0" r="r" b="b"/>
                <a:pathLst>
                  <a:path w="21600" h="21600" extrusionOk="0">
                    <a:moveTo>
                      <a:pt x="8023" y="0"/>
                    </a:moveTo>
                    <a:lnTo>
                      <a:pt x="8023" y="7800"/>
                    </a:lnTo>
                    <a:lnTo>
                      <a:pt x="0" y="7800"/>
                    </a:lnTo>
                    <a:lnTo>
                      <a:pt x="0" y="13800"/>
                    </a:lnTo>
                    <a:lnTo>
                      <a:pt x="8023" y="13800"/>
                    </a:lnTo>
                    <a:lnTo>
                      <a:pt x="8023" y="21600"/>
                    </a:lnTo>
                    <a:lnTo>
                      <a:pt x="14194" y="21600"/>
                    </a:lnTo>
                    <a:lnTo>
                      <a:pt x="14194" y="13800"/>
                    </a:lnTo>
                    <a:lnTo>
                      <a:pt x="21600" y="13800"/>
                    </a:lnTo>
                    <a:lnTo>
                      <a:pt x="21600" y="7800"/>
                    </a:lnTo>
                    <a:lnTo>
                      <a:pt x="14194" y="7800"/>
                    </a:lnTo>
                    <a:lnTo>
                      <a:pt x="14194" y="0"/>
                    </a:lnTo>
                    <a:lnTo>
                      <a:pt x="8023"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6" name="Shape 1196"/>
              <p:cNvSpPr/>
              <p:nvPr/>
            </p:nvSpPr>
            <p:spPr>
              <a:xfrm>
                <a:off x="2845903" y="5656377"/>
                <a:ext cx="270681" cy="270681"/>
              </a:xfrm>
              <a:custGeom>
                <a:avLst/>
                <a:gdLst/>
                <a:ahLst/>
                <a:cxnLst>
                  <a:cxn ang="0">
                    <a:pos x="wd2" y="hd2"/>
                  </a:cxn>
                  <a:cxn ang="5400000">
                    <a:pos x="wd2" y="hd2"/>
                  </a:cxn>
                  <a:cxn ang="10800000">
                    <a:pos x="wd2" y="hd2"/>
                  </a:cxn>
                  <a:cxn ang="16200000">
                    <a:pos x="wd2" y="hd2"/>
                  </a:cxn>
                </a:cxnLst>
                <a:rect l="0" t="0" r="r" b="b"/>
                <a:pathLst>
                  <a:path w="21600" h="21600" extrusionOk="0">
                    <a:moveTo>
                      <a:pt x="11100" y="21600"/>
                    </a:moveTo>
                    <a:lnTo>
                      <a:pt x="0" y="11100"/>
                    </a:lnTo>
                    <a:lnTo>
                      <a:pt x="10500" y="0"/>
                    </a:lnTo>
                    <a:lnTo>
                      <a:pt x="21600" y="11100"/>
                    </a:lnTo>
                    <a:lnTo>
                      <a:pt x="1110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7" name="Shape 1197"/>
              <p:cNvSpPr/>
              <p:nvPr/>
            </p:nvSpPr>
            <p:spPr>
              <a:xfrm>
                <a:off x="2665449" y="5772920"/>
                <a:ext cx="120303" cy="3759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8" name="Shape 1198"/>
              <p:cNvSpPr/>
              <p:nvPr/>
            </p:nvSpPr>
            <p:spPr>
              <a:xfrm>
                <a:off x="2650412" y="5716528"/>
                <a:ext cx="154138" cy="154139"/>
              </a:xfrm>
              <a:custGeom>
                <a:avLst/>
                <a:gdLst/>
                <a:ahLst/>
                <a:cxnLst>
                  <a:cxn ang="0">
                    <a:pos x="wd2" y="hd2"/>
                  </a:cxn>
                  <a:cxn ang="5400000">
                    <a:pos x="wd2" y="hd2"/>
                  </a:cxn>
                  <a:cxn ang="10800000">
                    <a:pos x="wd2" y="hd2"/>
                  </a:cxn>
                  <a:cxn ang="16200000">
                    <a:pos x="wd2" y="hd2"/>
                  </a:cxn>
                </a:cxnLst>
                <a:rect l="0" t="0" r="r" b="b"/>
                <a:pathLst>
                  <a:path w="21600" h="21600" extrusionOk="0">
                    <a:moveTo>
                      <a:pt x="10537" y="21600"/>
                    </a:moveTo>
                    <a:lnTo>
                      <a:pt x="0" y="11063"/>
                    </a:lnTo>
                    <a:lnTo>
                      <a:pt x="11590" y="0"/>
                    </a:lnTo>
                    <a:lnTo>
                      <a:pt x="21600" y="11063"/>
                    </a:lnTo>
                    <a:lnTo>
                      <a:pt x="10537"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9" name="Shape 1199"/>
              <p:cNvSpPr/>
              <p:nvPr/>
            </p:nvSpPr>
            <p:spPr>
              <a:xfrm>
                <a:off x="2492515" y="5596226"/>
                <a:ext cx="725575" cy="962420"/>
              </a:xfrm>
              <a:custGeom>
                <a:avLst/>
                <a:gdLst/>
                <a:ahLst/>
                <a:cxnLst>
                  <a:cxn ang="0">
                    <a:pos x="wd2" y="hd2"/>
                  </a:cxn>
                  <a:cxn ang="5400000">
                    <a:pos x="wd2" y="hd2"/>
                  </a:cxn>
                  <a:cxn ang="10800000">
                    <a:pos x="wd2" y="hd2"/>
                  </a:cxn>
                  <a:cxn ang="16200000">
                    <a:pos x="wd2" y="hd2"/>
                  </a:cxn>
                </a:cxnLst>
                <a:rect l="0" t="0" r="r" b="b"/>
                <a:pathLst>
                  <a:path w="21600" h="21600" extrusionOk="0">
                    <a:moveTo>
                      <a:pt x="19651" y="0"/>
                    </a:moveTo>
                    <a:cubicBezTo>
                      <a:pt x="2111" y="0"/>
                      <a:pt x="2111" y="0"/>
                      <a:pt x="2111" y="0"/>
                    </a:cubicBezTo>
                    <a:cubicBezTo>
                      <a:pt x="974" y="0"/>
                      <a:pt x="0" y="614"/>
                      <a:pt x="0" y="1473"/>
                    </a:cubicBezTo>
                    <a:cubicBezTo>
                      <a:pt x="0" y="20127"/>
                      <a:pt x="0" y="20127"/>
                      <a:pt x="0" y="20127"/>
                    </a:cubicBezTo>
                    <a:cubicBezTo>
                      <a:pt x="0" y="20864"/>
                      <a:pt x="974" y="21600"/>
                      <a:pt x="2111" y="21600"/>
                    </a:cubicBezTo>
                    <a:cubicBezTo>
                      <a:pt x="19651" y="21600"/>
                      <a:pt x="19651" y="21600"/>
                      <a:pt x="19651" y="21600"/>
                    </a:cubicBezTo>
                    <a:cubicBezTo>
                      <a:pt x="20788" y="21600"/>
                      <a:pt x="21600" y="20864"/>
                      <a:pt x="21600" y="20127"/>
                    </a:cubicBezTo>
                    <a:cubicBezTo>
                      <a:pt x="21600" y="1473"/>
                      <a:pt x="21600" y="1473"/>
                      <a:pt x="21600" y="1473"/>
                    </a:cubicBezTo>
                    <a:cubicBezTo>
                      <a:pt x="21600" y="614"/>
                      <a:pt x="20788" y="0"/>
                      <a:pt x="19651" y="0"/>
                    </a:cubicBezTo>
                    <a:moveTo>
                      <a:pt x="19326" y="6873"/>
                    </a:moveTo>
                    <a:cubicBezTo>
                      <a:pt x="2436" y="6873"/>
                      <a:pt x="2436" y="6873"/>
                      <a:pt x="2436" y="6873"/>
                    </a:cubicBezTo>
                    <a:cubicBezTo>
                      <a:pt x="2436" y="1718"/>
                      <a:pt x="2436" y="1718"/>
                      <a:pt x="2436" y="1718"/>
                    </a:cubicBezTo>
                    <a:cubicBezTo>
                      <a:pt x="19326" y="1718"/>
                      <a:pt x="19326" y="1718"/>
                      <a:pt x="19326" y="1718"/>
                    </a:cubicBezTo>
                    <a:lnTo>
                      <a:pt x="19326" y="6873"/>
                    </a:lnTo>
                    <a:close/>
                    <a:moveTo>
                      <a:pt x="2436" y="8100"/>
                    </a:moveTo>
                    <a:cubicBezTo>
                      <a:pt x="19326" y="8100"/>
                      <a:pt x="19326" y="8100"/>
                      <a:pt x="19326" y="8100"/>
                    </a:cubicBezTo>
                    <a:cubicBezTo>
                      <a:pt x="19326" y="19759"/>
                      <a:pt x="19326" y="19759"/>
                      <a:pt x="19326" y="19759"/>
                    </a:cubicBezTo>
                    <a:cubicBezTo>
                      <a:pt x="2436" y="19759"/>
                      <a:pt x="2436" y="19759"/>
                      <a:pt x="2436" y="19759"/>
                    </a:cubicBezTo>
                    <a:lnTo>
                      <a:pt x="2436" y="81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0" name="Shape 1200"/>
              <p:cNvSpPr/>
              <p:nvPr/>
            </p:nvSpPr>
            <p:spPr>
              <a:xfrm>
                <a:off x="2635374" y="6013525"/>
                <a:ext cx="109025" cy="11278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1" name="Shape 1201"/>
              <p:cNvSpPr/>
              <p:nvPr/>
            </p:nvSpPr>
            <p:spPr>
              <a:xfrm>
                <a:off x="2797030" y="6013525"/>
                <a:ext cx="109025" cy="11278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2" name="Shape 1202"/>
              <p:cNvSpPr/>
              <p:nvPr/>
            </p:nvSpPr>
            <p:spPr>
              <a:xfrm>
                <a:off x="2958687" y="6013525"/>
                <a:ext cx="109025" cy="11278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3" name="Shape 1203"/>
              <p:cNvSpPr/>
              <p:nvPr/>
            </p:nvSpPr>
            <p:spPr>
              <a:xfrm>
                <a:off x="2635374" y="6167662"/>
                <a:ext cx="109025" cy="10902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4" name="Shape 1204"/>
              <p:cNvSpPr/>
              <p:nvPr/>
            </p:nvSpPr>
            <p:spPr>
              <a:xfrm>
                <a:off x="2797030" y="6167662"/>
                <a:ext cx="109025" cy="10902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5" name="Shape 1205"/>
              <p:cNvSpPr/>
              <p:nvPr/>
            </p:nvSpPr>
            <p:spPr>
              <a:xfrm>
                <a:off x="2958687" y="6167662"/>
                <a:ext cx="109025" cy="10902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6" name="Shape 1206"/>
              <p:cNvSpPr/>
              <p:nvPr/>
            </p:nvSpPr>
            <p:spPr>
              <a:xfrm>
                <a:off x="2635374" y="6314281"/>
                <a:ext cx="109025" cy="10902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7" name="Shape 1207"/>
              <p:cNvSpPr/>
              <p:nvPr/>
            </p:nvSpPr>
            <p:spPr>
              <a:xfrm>
                <a:off x="2797030" y="6314281"/>
                <a:ext cx="109025" cy="10902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8" name="Shape 1208"/>
              <p:cNvSpPr/>
              <p:nvPr/>
            </p:nvSpPr>
            <p:spPr>
              <a:xfrm>
                <a:off x="2958687" y="6314281"/>
                <a:ext cx="109025" cy="10902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9" name="Shape 1209"/>
              <p:cNvSpPr/>
              <p:nvPr/>
            </p:nvSpPr>
            <p:spPr>
              <a:xfrm>
                <a:off x="2563944" y="4754109"/>
                <a:ext cx="33836" cy="33836"/>
              </a:xfrm>
              <a:custGeom>
                <a:avLst/>
                <a:gdLst/>
                <a:ahLst/>
                <a:cxnLst>
                  <a:cxn ang="0">
                    <a:pos x="wd2" y="hd2"/>
                  </a:cxn>
                  <a:cxn ang="5400000">
                    <a:pos x="wd2" y="hd2"/>
                  </a:cxn>
                  <a:cxn ang="10800000">
                    <a:pos x="wd2" y="hd2"/>
                  </a:cxn>
                  <a:cxn ang="16200000">
                    <a:pos x="wd2" y="hd2"/>
                  </a:cxn>
                </a:cxnLst>
                <a:rect l="0" t="0" r="r" b="b"/>
                <a:pathLst>
                  <a:path w="21600" h="21600" extrusionOk="0">
                    <a:moveTo>
                      <a:pt x="7200" y="0"/>
                    </a:moveTo>
                    <a:lnTo>
                      <a:pt x="7200" y="7200"/>
                    </a:lnTo>
                    <a:lnTo>
                      <a:pt x="0" y="7200"/>
                    </a:lnTo>
                    <a:lnTo>
                      <a:pt x="0" y="14400"/>
                    </a:lnTo>
                    <a:lnTo>
                      <a:pt x="7200" y="14400"/>
                    </a:lnTo>
                    <a:lnTo>
                      <a:pt x="7200" y="21600"/>
                    </a:lnTo>
                    <a:lnTo>
                      <a:pt x="14400" y="21600"/>
                    </a:lnTo>
                    <a:lnTo>
                      <a:pt x="14400" y="14400"/>
                    </a:lnTo>
                    <a:lnTo>
                      <a:pt x="21600" y="14400"/>
                    </a:lnTo>
                    <a:lnTo>
                      <a:pt x="21600" y="7200"/>
                    </a:lnTo>
                    <a:lnTo>
                      <a:pt x="14400" y="7200"/>
                    </a:lnTo>
                    <a:lnTo>
                      <a:pt x="14400" y="0"/>
                    </a:lnTo>
                    <a:lnTo>
                      <a:pt x="720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0" name="Shape 1210"/>
              <p:cNvSpPr/>
              <p:nvPr/>
            </p:nvSpPr>
            <p:spPr>
              <a:xfrm>
                <a:off x="2545147" y="4742831"/>
                <a:ext cx="60152" cy="60152"/>
              </a:xfrm>
              <a:custGeom>
                <a:avLst/>
                <a:gdLst/>
                <a:ahLst/>
                <a:cxnLst>
                  <a:cxn ang="0">
                    <a:pos x="wd2" y="hd2"/>
                  </a:cxn>
                  <a:cxn ang="5400000">
                    <a:pos x="wd2" y="hd2"/>
                  </a:cxn>
                  <a:cxn ang="10800000">
                    <a:pos x="wd2" y="hd2"/>
                  </a:cxn>
                  <a:cxn ang="16200000">
                    <a:pos x="wd2" y="hd2"/>
                  </a:cxn>
                </a:cxnLst>
                <a:rect l="0" t="0" r="r" b="b"/>
                <a:pathLst>
                  <a:path w="21600" h="21600" extrusionOk="0">
                    <a:moveTo>
                      <a:pt x="12150" y="21600"/>
                    </a:moveTo>
                    <a:lnTo>
                      <a:pt x="0" y="10800"/>
                    </a:lnTo>
                    <a:lnTo>
                      <a:pt x="12150" y="0"/>
                    </a:lnTo>
                    <a:lnTo>
                      <a:pt x="21600" y="10800"/>
                    </a:lnTo>
                    <a:lnTo>
                      <a:pt x="1215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1" name="Shape 1211"/>
              <p:cNvSpPr/>
              <p:nvPr/>
            </p:nvSpPr>
            <p:spPr>
              <a:xfrm>
                <a:off x="2503793" y="4762085"/>
                <a:ext cx="26317" cy="2540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2" name="Shape 1212"/>
              <p:cNvSpPr/>
              <p:nvPr/>
            </p:nvSpPr>
            <p:spPr>
              <a:xfrm>
                <a:off x="2503793" y="4754109"/>
                <a:ext cx="33836" cy="41355"/>
              </a:xfrm>
              <a:custGeom>
                <a:avLst/>
                <a:gdLst/>
                <a:ahLst/>
                <a:cxnLst>
                  <a:cxn ang="0">
                    <a:pos x="wd2" y="hd2"/>
                  </a:cxn>
                  <a:cxn ang="5400000">
                    <a:pos x="wd2" y="hd2"/>
                  </a:cxn>
                  <a:cxn ang="10800000">
                    <a:pos x="wd2" y="hd2"/>
                  </a:cxn>
                  <a:cxn ang="16200000">
                    <a:pos x="wd2" y="hd2"/>
                  </a:cxn>
                </a:cxnLst>
                <a:rect l="0" t="0" r="r" b="b"/>
                <a:pathLst>
                  <a:path w="21600" h="21600" extrusionOk="0">
                    <a:moveTo>
                      <a:pt x="9600" y="21600"/>
                    </a:moveTo>
                    <a:lnTo>
                      <a:pt x="0" y="9818"/>
                    </a:lnTo>
                    <a:lnTo>
                      <a:pt x="9600" y="0"/>
                    </a:lnTo>
                    <a:lnTo>
                      <a:pt x="21600" y="9818"/>
                    </a:lnTo>
                    <a:lnTo>
                      <a:pt x="960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3" name="Shape 1213"/>
              <p:cNvSpPr/>
              <p:nvPr/>
            </p:nvSpPr>
            <p:spPr>
              <a:xfrm>
                <a:off x="2466199" y="4727793"/>
                <a:ext cx="169176" cy="225568"/>
              </a:xfrm>
              <a:custGeom>
                <a:avLst/>
                <a:gdLst/>
                <a:ahLst/>
                <a:cxnLst>
                  <a:cxn ang="0">
                    <a:pos x="wd2" y="hd2"/>
                  </a:cxn>
                  <a:cxn ang="5400000">
                    <a:pos x="wd2" y="hd2"/>
                  </a:cxn>
                  <a:cxn ang="10800000">
                    <a:pos x="wd2" y="hd2"/>
                  </a:cxn>
                  <a:cxn ang="16200000">
                    <a:pos x="wd2" y="hd2"/>
                  </a:cxn>
                </a:cxnLst>
                <a:rect l="0" t="0" r="r" b="b"/>
                <a:pathLst>
                  <a:path w="21600" h="21600" extrusionOk="0">
                    <a:moveTo>
                      <a:pt x="19510" y="0"/>
                    </a:moveTo>
                    <a:cubicBezTo>
                      <a:pt x="2090" y="0"/>
                      <a:pt x="2090" y="0"/>
                      <a:pt x="2090" y="0"/>
                    </a:cubicBezTo>
                    <a:cubicBezTo>
                      <a:pt x="697" y="0"/>
                      <a:pt x="0" y="527"/>
                      <a:pt x="0" y="1580"/>
                    </a:cubicBezTo>
                    <a:cubicBezTo>
                      <a:pt x="0" y="20020"/>
                      <a:pt x="0" y="20020"/>
                      <a:pt x="0" y="20020"/>
                    </a:cubicBezTo>
                    <a:cubicBezTo>
                      <a:pt x="0" y="21073"/>
                      <a:pt x="697" y="21600"/>
                      <a:pt x="2090" y="21600"/>
                    </a:cubicBezTo>
                    <a:cubicBezTo>
                      <a:pt x="19510" y="21600"/>
                      <a:pt x="19510" y="21600"/>
                      <a:pt x="19510" y="21600"/>
                    </a:cubicBezTo>
                    <a:cubicBezTo>
                      <a:pt x="20903" y="21600"/>
                      <a:pt x="21600" y="21073"/>
                      <a:pt x="21600" y="20020"/>
                    </a:cubicBezTo>
                    <a:cubicBezTo>
                      <a:pt x="21600" y="1580"/>
                      <a:pt x="21600" y="1580"/>
                      <a:pt x="21600" y="1580"/>
                    </a:cubicBezTo>
                    <a:cubicBezTo>
                      <a:pt x="21600" y="527"/>
                      <a:pt x="20903" y="0"/>
                      <a:pt x="19510" y="0"/>
                    </a:cubicBezTo>
                    <a:moveTo>
                      <a:pt x="19510" y="6849"/>
                    </a:moveTo>
                    <a:cubicBezTo>
                      <a:pt x="2090" y="6849"/>
                      <a:pt x="2090" y="6849"/>
                      <a:pt x="2090" y="6849"/>
                    </a:cubicBezTo>
                    <a:cubicBezTo>
                      <a:pt x="2090" y="1580"/>
                      <a:pt x="2090" y="1580"/>
                      <a:pt x="2090" y="1580"/>
                    </a:cubicBezTo>
                    <a:cubicBezTo>
                      <a:pt x="19510" y="1580"/>
                      <a:pt x="19510" y="1580"/>
                      <a:pt x="19510" y="1580"/>
                    </a:cubicBezTo>
                    <a:lnTo>
                      <a:pt x="19510" y="6849"/>
                    </a:lnTo>
                    <a:close/>
                    <a:moveTo>
                      <a:pt x="2090" y="7902"/>
                    </a:moveTo>
                    <a:cubicBezTo>
                      <a:pt x="19510" y="7902"/>
                      <a:pt x="19510" y="7902"/>
                      <a:pt x="19510" y="7902"/>
                    </a:cubicBezTo>
                    <a:cubicBezTo>
                      <a:pt x="19510" y="20020"/>
                      <a:pt x="19510" y="20020"/>
                      <a:pt x="19510" y="20020"/>
                    </a:cubicBezTo>
                    <a:cubicBezTo>
                      <a:pt x="2090" y="20020"/>
                      <a:pt x="2090" y="20020"/>
                      <a:pt x="2090" y="20020"/>
                    </a:cubicBezTo>
                    <a:lnTo>
                      <a:pt x="2090" y="7902"/>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4" name="Shape 1214"/>
              <p:cNvSpPr/>
              <p:nvPr/>
            </p:nvSpPr>
            <p:spPr>
              <a:xfrm>
                <a:off x="2496274" y="4825539"/>
                <a:ext cx="30077" cy="30077"/>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5" name="Shape 1215"/>
              <p:cNvSpPr/>
              <p:nvPr/>
            </p:nvSpPr>
            <p:spPr>
              <a:xfrm>
                <a:off x="2534326" y="4825539"/>
                <a:ext cx="25401" cy="30077"/>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6" name="Shape 1216"/>
              <p:cNvSpPr/>
              <p:nvPr/>
            </p:nvSpPr>
            <p:spPr>
              <a:xfrm>
                <a:off x="2573801" y="4825539"/>
                <a:ext cx="25401" cy="30077"/>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7" name="Shape 1217"/>
              <p:cNvSpPr/>
              <p:nvPr/>
            </p:nvSpPr>
            <p:spPr>
              <a:xfrm>
                <a:off x="2496274" y="4859373"/>
                <a:ext cx="30077" cy="26317"/>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8" name="Shape 1218"/>
              <p:cNvSpPr/>
              <p:nvPr/>
            </p:nvSpPr>
            <p:spPr>
              <a:xfrm>
                <a:off x="2534326" y="4859373"/>
                <a:ext cx="25401" cy="26317"/>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9" name="Shape 1219"/>
              <p:cNvSpPr/>
              <p:nvPr/>
            </p:nvSpPr>
            <p:spPr>
              <a:xfrm>
                <a:off x="2573801" y="4859373"/>
                <a:ext cx="25401" cy="26317"/>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0" name="Shape 1220"/>
              <p:cNvSpPr/>
              <p:nvPr/>
            </p:nvSpPr>
            <p:spPr>
              <a:xfrm>
                <a:off x="2496274" y="4895546"/>
                <a:ext cx="30077" cy="2540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1" name="Shape 1221"/>
              <p:cNvSpPr/>
              <p:nvPr/>
            </p:nvSpPr>
            <p:spPr>
              <a:xfrm>
                <a:off x="2534326" y="4895546"/>
                <a:ext cx="25401" cy="2540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2" name="Shape 1222"/>
              <p:cNvSpPr/>
              <p:nvPr/>
            </p:nvSpPr>
            <p:spPr>
              <a:xfrm>
                <a:off x="2573801" y="4895546"/>
                <a:ext cx="25401" cy="2540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3" name="Shape 1223"/>
              <p:cNvSpPr/>
              <p:nvPr/>
            </p:nvSpPr>
            <p:spPr>
              <a:xfrm>
                <a:off x="2721841" y="8566191"/>
                <a:ext cx="93987" cy="93988"/>
              </a:xfrm>
              <a:custGeom>
                <a:avLst/>
                <a:gdLst/>
                <a:ahLst/>
                <a:cxnLst>
                  <a:cxn ang="0">
                    <a:pos x="wd2" y="hd2"/>
                  </a:cxn>
                  <a:cxn ang="5400000">
                    <a:pos x="wd2" y="hd2"/>
                  </a:cxn>
                  <a:cxn ang="10800000">
                    <a:pos x="wd2" y="hd2"/>
                  </a:cxn>
                  <a:cxn ang="16200000">
                    <a:pos x="wd2" y="hd2"/>
                  </a:cxn>
                </a:cxnLst>
                <a:rect l="0" t="0" r="r" b="b"/>
                <a:pathLst>
                  <a:path w="21600" h="21600" extrusionOk="0">
                    <a:moveTo>
                      <a:pt x="7776" y="0"/>
                    </a:moveTo>
                    <a:lnTo>
                      <a:pt x="7776" y="7776"/>
                    </a:lnTo>
                    <a:lnTo>
                      <a:pt x="0" y="7776"/>
                    </a:lnTo>
                    <a:lnTo>
                      <a:pt x="0" y="13824"/>
                    </a:lnTo>
                    <a:lnTo>
                      <a:pt x="7776" y="13824"/>
                    </a:lnTo>
                    <a:lnTo>
                      <a:pt x="7776" y="21600"/>
                    </a:lnTo>
                    <a:lnTo>
                      <a:pt x="13824" y="21600"/>
                    </a:lnTo>
                    <a:lnTo>
                      <a:pt x="13824" y="13824"/>
                    </a:lnTo>
                    <a:lnTo>
                      <a:pt x="21600" y="13824"/>
                    </a:lnTo>
                    <a:lnTo>
                      <a:pt x="21600" y="7776"/>
                    </a:lnTo>
                    <a:lnTo>
                      <a:pt x="13824" y="7776"/>
                    </a:lnTo>
                    <a:lnTo>
                      <a:pt x="13824" y="0"/>
                    </a:lnTo>
                    <a:lnTo>
                      <a:pt x="7776"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4" name="Shape 1224"/>
              <p:cNvSpPr/>
              <p:nvPr/>
            </p:nvSpPr>
            <p:spPr>
              <a:xfrm>
                <a:off x="2672968" y="8521078"/>
                <a:ext cx="184214" cy="187973"/>
              </a:xfrm>
              <a:custGeom>
                <a:avLst/>
                <a:gdLst/>
                <a:ahLst/>
                <a:cxnLst>
                  <a:cxn ang="0">
                    <a:pos x="wd2" y="hd2"/>
                  </a:cxn>
                  <a:cxn ang="5400000">
                    <a:pos x="wd2" y="hd2"/>
                  </a:cxn>
                  <a:cxn ang="10800000">
                    <a:pos x="wd2" y="hd2"/>
                  </a:cxn>
                  <a:cxn ang="16200000">
                    <a:pos x="wd2" y="hd2"/>
                  </a:cxn>
                </a:cxnLst>
                <a:rect l="0" t="0" r="r" b="b"/>
                <a:pathLst>
                  <a:path w="21600" h="21600" extrusionOk="0">
                    <a:moveTo>
                      <a:pt x="11020" y="21600"/>
                    </a:moveTo>
                    <a:lnTo>
                      <a:pt x="0" y="10800"/>
                    </a:lnTo>
                    <a:lnTo>
                      <a:pt x="11020" y="0"/>
                    </a:lnTo>
                    <a:lnTo>
                      <a:pt x="21600" y="10800"/>
                    </a:lnTo>
                    <a:lnTo>
                      <a:pt x="1102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5" name="Shape 1225"/>
              <p:cNvSpPr/>
              <p:nvPr/>
            </p:nvSpPr>
            <p:spPr>
              <a:xfrm>
                <a:off x="2545147" y="8600027"/>
                <a:ext cx="90227" cy="2631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6" name="Shape 1226"/>
              <p:cNvSpPr/>
              <p:nvPr/>
            </p:nvSpPr>
            <p:spPr>
              <a:xfrm>
                <a:off x="2537628" y="8558672"/>
                <a:ext cx="109025" cy="112785"/>
              </a:xfrm>
              <a:custGeom>
                <a:avLst/>
                <a:gdLst/>
                <a:ahLst/>
                <a:cxnLst>
                  <a:cxn ang="0">
                    <a:pos x="wd2" y="hd2"/>
                  </a:cxn>
                  <a:cxn ang="5400000">
                    <a:pos x="wd2" y="hd2"/>
                  </a:cxn>
                  <a:cxn ang="10800000">
                    <a:pos x="wd2" y="hd2"/>
                  </a:cxn>
                  <a:cxn ang="16200000">
                    <a:pos x="wd2" y="hd2"/>
                  </a:cxn>
                </a:cxnLst>
                <a:rect l="0" t="0" r="r" b="b"/>
                <a:pathLst>
                  <a:path w="21600" h="21600" extrusionOk="0">
                    <a:moveTo>
                      <a:pt x="10428" y="21600"/>
                    </a:moveTo>
                    <a:lnTo>
                      <a:pt x="0" y="10800"/>
                    </a:lnTo>
                    <a:lnTo>
                      <a:pt x="10428" y="0"/>
                    </a:lnTo>
                    <a:lnTo>
                      <a:pt x="21600" y="10800"/>
                    </a:lnTo>
                    <a:lnTo>
                      <a:pt x="10428"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7" name="Shape 1227"/>
              <p:cNvSpPr/>
              <p:nvPr/>
            </p:nvSpPr>
            <p:spPr>
              <a:xfrm>
                <a:off x="2424845" y="8472205"/>
                <a:ext cx="511286" cy="680461"/>
              </a:xfrm>
              <a:custGeom>
                <a:avLst/>
                <a:gdLst/>
                <a:ahLst/>
                <a:cxnLst>
                  <a:cxn ang="0">
                    <a:pos x="wd2" y="hd2"/>
                  </a:cxn>
                  <a:cxn ang="5400000">
                    <a:pos x="wd2" y="hd2"/>
                  </a:cxn>
                  <a:cxn ang="10800000">
                    <a:pos x="wd2" y="hd2"/>
                  </a:cxn>
                  <a:cxn ang="16200000">
                    <a:pos x="wd2" y="hd2"/>
                  </a:cxn>
                </a:cxnLst>
                <a:rect l="0" t="0" r="r" b="b"/>
                <a:pathLst>
                  <a:path w="21600" h="21600" extrusionOk="0">
                    <a:moveTo>
                      <a:pt x="19510" y="0"/>
                    </a:moveTo>
                    <a:cubicBezTo>
                      <a:pt x="2090" y="0"/>
                      <a:pt x="2090" y="0"/>
                      <a:pt x="2090" y="0"/>
                    </a:cubicBezTo>
                    <a:cubicBezTo>
                      <a:pt x="929" y="0"/>
                      <a:pt x="0" y="697"/>
                      <a:pt x="0" y="1568"/>
                    </a:cubicBezTo>
                    <a:cubicBezTo>
                      <a:pt x="0" y="20032"/>
                      <a:pt x="0" y="20032"/>
                      <a:pt x="0" y="20032"/>
                    </a:cubicBezTo>
                    <a:cubicBezTo>
                      <a:pt x="0" y="20903"/>
                      <a:pt x="929" y="21600"/>
                      <a:pt x="2090" y="21600"/>
                    </a:cubicBezTo>
                    <a:cubicBezTo>
                      <a:pt x="19510" y="21600"/>
                      <a:pt x="19510" y="21600"/>
                      <a:pt x="19510" y="21600"/>
                    </a:cubicBezTo>
                    <a:cubicBezTo>
                      <a:pt x="20671" y="21600"/>
                      <a:pt x="21600" y="20903"/>
                      <a:pt x="21600" y="20032"/>
                    </a:cubicBezTo>
                    <a:cubicBezTo>
                      <a:pt x="21600" y="1568"/>
                      <a:pt x="21600" y="1568"/>
                      <a:pt x="21600" y="1568"/>
                    </a:cubicBezTo>
                    <a:cubicBezTo>
                      <a:pt x="21600" y="697"/>
                      <a:pt x="20671" y="0"/>
                      <a:pt x="19510" y="0"/>
                    </a:cubicBezTo>
                    <a:moveTo>
                      <a:pt x="19277" y="6968"/>
                    </a:moveTo>
                    <a:cubicBezTo>
                      <a:pt x="2555" y="6968"/>
                      <a:pt x="2555" y="6968"/>
                      <a:pt x="2555" y="6968"/>
                    </a:cubicBezTo>
                    <a:cubicBezTo>
                      <a:pt x="2555" y="1916"/>
                      <a:pt x="2555" y="1916"/>
                      <a:pt x="2555" y="1916"/>
                    </a:cubicBezTo>
                    <a:cubicBezTo>
                      <a:pt x="19277" y="1916"/>
                      <a:pt x="19277" y="1916"/>
                      <a:pt x="19277" y="1916"/>
                    </a:cubicBezTo>
                    <a:lnTo>
                      <a:pt x="19277" y="6968"/>
                    </a:lnTo>
                    <a:close/>
                    <a:moveTo>
                      <a:pt x="2555" y="8187"/>
                    </a:moveTo>
                    <a:cubicBezTo>
                      <a:pt x="19277" y="8187"/>
                      <a:pt x="19277" y="8187"/>
                      <a:pt x="19277" y="8187"/>
                    </a:cubicBezTo>
                    <a:cubicBezTo>
                      <a:pt x="19277" y="19684"/>
                      <a:pt x="19277" y="19684"/>
                      <a:pt x="19277" y="19684"/>
                    </a:cubicBezTo>
                    <a:cubicBezTo>
                      <a:pt x="2555" y="19684"/>
                      <a:pt x="2555" y="19684"/>
                      <a:pt x="2555" y="19684"/>
                    </a:cubicBezTo>
                    <a:lnTo>
                      <a:pt x="2555" y="8187"/>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8" name="Shape 1228"/>
              <p:cNvSpPr/>
              <p:nvPr/>
            </p:nvSpPr>
            <p:spPr>
              <a:xfrm>
                <a:off x="2526350" y="8769201"/>
                <a:ext cx="75189" cy="7518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9" name="Shape 1229"/>
              <p:cNvSpPr/>
              <p:nvPr/>
            </p:nvSpPr>
            <p:spPr>
              <a:xfrm>
                <a:off x="2639133" y="8769201"/>
                <a:ext cx="78949" cy="7518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0" name="Shape 1230"/>
              <p:cNvSpPr/>
              <p:nvPr/>
            </p:nvSpPr>
            <p:spPr>
              <a:xfrm>
                <a:off x="2748157" y="8769201"/>
                <a:ext cx="78949" cy="7518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1" name="Shape 1231"/>
              <p:cNvSpPr/>
              <p:nvPr/>
            </p:nvSpPr>
            <p:spPr>
              <a:xfrm>
                <a:off x="2526350" y="8870707"/>
                <a:ext cx="75189" cy="7894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2" name="Shape 1232"/>
              <p:cNvSpPr/>
              <p:nvPr/>
            </p:nvSpPr>
            <p:spPr>
              <a:xfrm>
                <a:off x="2639133" y="8870707"/>
                <a:ext cx="78949" cy="7894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3" name="Shape 1233"/>
              <p:cNvSpPr/>
              <p:nvPr/>
            </p:nvSpPr>
            <p:spPr>
              <a:xfrm>
                <a:off x="2748157" y="8870707"/>
                <a:ext cx="78949" cy="7894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4" name="Shape 1234"/>
              <p:cNvSpPr/>
              <p:nvPr/>
            </p:nvSpPr>
            <p:spPr>
              <a:xfrm>
                <a:off x="2526350" y="8975971"/>
                <a:ext cx="75189" cy="7518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5" name="Shape 1235"/>
              <p:cNvSpPr/>
              <p:nvPr/>
            </p:nvSpPr>
            <p:spPr>
              <a:xfrm>
                <a:off x="2639133" y="8975971"/>
                <a:ext cx="78949" cy="7518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6" name="Shape 1236"/>
              <p:cNvSpPr/>
              <p:nvPr/>
            </p:nvSpPr>
            <p:spPr>
              <a:xfrm>
                <a:off x="2748157" y="8975971"/>
                <a:ext cx="78949" cy="7518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7" name="Shape 1237"/>
              <p:cNvSpPr/>
              <p:nvPr/>
            </p:nvSpPr>
            <p:spPr>
              <a:xfrm>
                <a:off x="4263216" y="7795504"/>
                <a:ext cx="78949" cy="82708"/>
              </a:xfrm>
              <a:custGeom>
                <a:avLst/>
                <a:gdLst/>
                <a:ahLst/>
                <a:cxnLst>
                  <a:cxn ang="0">
                    <a:pos x="wd2" y="hd2"/>
                  </a:cxn>
                  <a:cxn ang="5400000">
                    <a:pos x="wd2" y="hd2"/>
                  </a:cxn>
                  <a:cxn ang="10800000">
                    <a:pos x="wd2" y="hd2"/>
                  </a:cxn>
                  <a:cxn ang="16200000">
                    <a:pos x="wd2" y="hd2"/>
                  </a:cxn>
                </a:cxnLst>
                <a:rect l="0" t="0" r="r" b="b"/>
                <a:pathLst>
                  <a:path w="21600" h="21600" extrusionOk="0">
                    <a:moveTo>
                      <a:pt x="8229" y="0"/>
                    </a:moveTo>
                    <a:lnTo>
                      <a:pt x="8229" y="6873"/>
                    </a:lnTo>
                    <a:lnTo>
                      <a:pt x="0" y="6873"/>
                    </a:lnTo>
                    <a:lnTo>
                      <a:pt x="0" y="12764"/>
                    </a:lnTo>
                    <a:lnTo>
                      <a:pt x="8229" y="12764"/>
                    </a:lnTo>
                    <a:lnTo>
                      <a:pt x="8229" y="21600"/>
                    </a:lnTo>
                    <a:lnTo>
                      <a:pt x="13371" y="21600"/>
                    </a:lnTo>
                    <a:lnTo>
                      <a:pt x="13371" y="12764"/>
                    </a:lnTo>
                    <a:lnTo>
                      <a:pt x="21600" y="12764"/>
                    </a:lnTo>
                    <a:lnTo>
                      <a:pt x="21600" y="6873"/>
                    </a:lnTo>
                    <a:lnTo>
                      <a:pt x="13371" y="6873"/>
                    </a:lnTo>
                    <a:lnTo>
                      <a:pt x="13371" y="0"/>
                    </a:lnTo>
                    <a:lnTo>
                      <a:pt x="8229"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8" name="Shape 1238"/>
              <p:cNvSpPr/>
              <p:nvPr/>
            </p:nvSpPr>
            <p:spPr>
              <a:xfrm>
                <a:off x="4221862" y="7750391"/>
                <a:ext cx="161657" cy="165417"/>
              </a:xfrm>
              <a:custGeom>
                <a:avLst/>
                <a:gdLst/>
                <a:ahLst/>
                <a:cxnLst>
                  <a:cxn ang="0">
                    <a:pos x="wd2" y="hd2"/>
                  </a:cxn>
                  <a:cxn ang="5400000">
                    <a:pos x="wd2" y="hd2"/>
                  </a:cxn>
                  <a:cxn ang="10800000">
                    <a:pos x="wd2" y="hd2"/>
                  </a:cxn>
                  <a:cxn ang="16200000">
                    <a:pos x="wd2" y="hd2"/>
                  </a:cxn>
                </a:cxnLst>
                <a:rect l="0" t="0" r="r" b="b"/>
                <a:pathLst>
                  <a:path w="21600" h="21600" extrusionOk="0">
                    <a:moveTo>
                      <a:pt x="10549" y="21600"/>
                    </a:moveTo>
                    <a:lnTo>
                      <a:pt x="0" y="10800"/>
                    </a:lnTo>
                    <a:lnTo>
                      <a:pt x="10549" y="0"/>
                    </a:lnTo>
                    <a:lnTo>
                      <a:pt x="21600" y="10800"/>
                    </a:lnTo>
                    <a:lnTo>
                      <a:pt x="10549"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9" name="Shape 1239"/>
              <p:cNvSpPr/>
              <p:nvPr/>
            </p:nvSpPr>
            <p:spPr>
              <a:xfrm>
                <a:off x="4112838" y="7820398"/>
                <a:ext cx="67671" cy="2540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0" name="Shape 1240"/>
              <p:cNvSpPr/>
              <p:nvPr/>
            </p:nvSpPr>
            <p:spPr>
              <a:xfrm>
                <a:off x="4101559" y="7784226"/>
                <a:ext cx="90228" cy="97747"/>
              </a:xfrm>
              <a:custGeom>
                <a:avLst/>
                <a:gdLst/>
                <a:ahLst/>
                <a:cxnLst>
                  <a:cxn ang="0">
                    <a:pos x="wd2" y="hd2"/>
                  </a:cxn>
                  <a:cxn ang="5400000">
                    <a:pos x="wd2" y="hd2"/>
                  </a:cxn>
                  <a:cxn ang="10800000">
                    <a:pos x="wd2" y="hd2"/>
                  </a:cxn>
                  <a:cxn ang="16200000">
                    <a:pos x="wd2" y="hd2"/>
                  </a:cxn>
                </a:cxnLst>
                <a:rect l="0" t="0" r="r" b="b"/>
                <a:pathLst>
                  <a:path w="21600" h="21600" extrusionOk="0">
                    <a:moveTo>
                      <a:pt x="9900" y="21600"/>
                    </a:moveTo>
                    <a:lnTo>
                      <a:pt x="0" y="10800"/>
                    </a:lnTo>
                    <a:lnTo>
                      <a:pt x="11700" y="0"/>
                    </a:lnTo>
                    <a:lnTo>
                      <a:pt x="21600" y="10800"/>
                    </a:lnTo>
                    <a:lnTo>
                      <a:pt x="990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1" name="Shape 1241"/>
              <p:cNvSpPr/>
              <p:nvPr/>
            </p:nvSpPr>
            <p:spPr>
              <a:xfrm>
                <a:off x="4000054" y="7712796"/>
                <a:ext cx="451135" cy="597754"/>
              </a:xfrm>
              <a:custGeom>
                <a:avLst/>
                <a:gdLst/>
                <a:ahLst/>
                <a:cxnLst>
                  <a:cxn ang="0">
                    <a:pos x="wd2" y="hd2"/>
                  </a:cxn>
                  <a:cxn ang="5400000">
                    <a:pos x="wd2" y="hd2"/>
                  </a:cxn>
                  <a:cxn ang="10800000">
                    <a:pos x="wd2" y="hd2"/>
                  </a:cxn>
                  <a:cxn ang="16200000">
                    <a:pos x="wd2" y="hd2"/>
                  </a:cxn>
                </a:cxnLst>
                <a:rect l="0" t="0" r="r" b="b"/>
                <a:pathLst>
                  <a:path w="21600" h="21600" extrusionOk="0">
                    <a:moveTo>
                      <a:pt x="19493" y="0"/>
                    </a:moveTo>
                    <a:cubicBezTo>
                      <a:pt x="2107" y="0"/>
                      <a:pt x="2107" y="0"/>
                      <a:pt x="2107" y="0"/>
                    </a:cubicBezTo>
                    <a:cubicBezTo>
                      <a:pt x="1054" y="0"/>
                      <a:pt x="0" y="594"/>
                      <a:pt x="0" y="1387"/>
                    </a:cubicBezTo>
                    <a:cubicBezTo>
                      <a:pt x="0" y="20015"/>
                      <a:pt x="0" y="20015"/>
                      <a:pt x="0" y="20015"/>
                    </a:cubicBezTo>
                    <a:cubicBezTo>
                      <a:pt x="0" y="20807"/>
                      <a:pt x="1054" y="21600"/>
                      <a:pt x="2107" y="21600"/>
                    </a:cubicBezTo>
                    <a:cubicBezTo>
                      <a:pt x="19493" y="21600"/>
                      <a:pt x="19493" y="21600"/>
                      <a:pt x="19493" y="21600"/>
                    </a:cubicBezTo>
                    <a:cubicBezTo>
                      <a:pt x="20810" y="21600"/>
                      <a:pt x="21600" y="20807"/>
                      <a:pt x="21600" y="20015"/>
                    </a:cubicBezTo>
                    <a:cubicBezTo>
                      <a:pt x="21600" y="1387"/>
                      <a:pt x="21600" y="1387"/>
                      <a:pt x="21600" y="1387"/>
                    </a:cubicBezTo>
                    <a:cubicBezTo>
                      <a:pt x="21600" y="594"/>
                      <a:pt x="20810" y="0"/>
                      <a:pt x="19493" y="0"/>
                    </a:cubicBezTo>
                    <a:moveTo>
                      <a:pt x="19229" y="6738"/>
                    </a:moveTo>
                    <a:cubicBezTo>
                      <a:pt x="2371" y="6738"/>
                      <a:pt x="2371" y="6738"/>
                      <a:pt x="2371" y="6738"/>
                    </a:cubicBezTo>
                    <a:cubicBezTo>
                      <a:pt x="2371" y="1783"/>
                      <a:pt x="2371" y="1783"/>
                      <a:pt x="2371" y="1783"/>
                    </a:cubicBezTo>
                    <a:cubicBezTo>
                      <a:pt x="19229" y="1783"/>
                      <a:pt x="19229" y="1783"/>
                      <a:pt x="19229" y="1783"/>
                    </a:cubicBezTo>
                    <a:lnTo>
                      <a:pt x="19229" y="6738"/>
                    </a:lnTo>
                    <a:close/>
                    <a:moveTo>
                      <a:pt x="2371" y="7927"/>
                    </a:moveTo>
                    <a:cubicBezTo>
                      <a:pt x="19229" y="7927"/>
                      <a:pt x="19229" y="7927"/>
                      <a:pt x="19229" y="7927"/>
                    </a:cubicBezTo>
                    <a:cubicBezTo>
                      <a:pt x="19229" y="19618"/>
                      <a:pt x="19229" y="19618"/>
                      <a:pt x="19229" y="19618"/>
                    </a:cubicBezTo>
                    <a:cubicBezTo>
                      <a:pt x="2371" y="19618"/>
                      <a:pt x="2371" y="19618"/>
                      <a:pt x="2371" y="19618"/>
                    </a:cubicBezTo>
                    <a:lnTo>
                      <a:pt x="2371" y="7927"/>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2" name="Shape 1242"/>
              <p:cNvSpPr/>
              <p:nvPr/>
            </p:nvSpPr>
            <p:spPr>
              <a:xfrm>
                <a:off x="4090281" y="7968439"/>
                <a:ext cx="63913" cy="7142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3" name="Shape 1243"/>
              <p:cNvSpPr/>
              <p:nvPr/>
            </p:nvSpPr>
            <p:spPr>
              <a:xfrm>
                <a:off x="4188027" y="7968439"/>
                <a:ext cx="71429" cy="7142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4" name="Shape 1244"/>
              <p:cNvSpPr/>
              <p:nvPr/>
            </p:nvSpPr>
            <p:spPr>
              <a:xfrm>
                <a:off x="4285772" y="7968439"/>
                <a:ext cx="71429" cy="7142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5" name="Shape 1245"/>
              <p:cNvSpPr/>
              <p:nvPr/>
            </p:nvSpPr>
            <p:spPr>
              <a:xfrm>
                <a:off x="4090281" y="8062425"/>
                <a:ext cx="63913" cy="7142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6" name="Shape 1246"/>
              <p:cNvSpPr/>
              <p:nvPr/>
            </p:nvSpPr>
            <p:spPr>
              <a:xfrm>
                <a:off x="4188027" y="8062425"/>
                <a:ext cx="71429" cy="7142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7" name="Shape 1247"/>
              <p:cNvSpPr/>
              <p:nvPr/>
            </p:nvSpPr>
            <p:spPr>
              <a:xfrm>
                <a:off x="4285772" y="8062425"/>
                <a:ext cx="71429" cy="7142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8" name="Shape 1248"/>
              <p:cNvSpPr/>
              <p:nvPr/>
            </p:nvSpPr>
            <p:spPr>
              <a:xfrm>
                <a:off x="4090281" y="8156411"/>
                <a:ext cx="63913" cy="63913"/>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9" name="Shape 1249"/>
              <p:cNvSpPr/>
              <p:nvPr/>
            </p:nvSpPr>
            <p:spPr>
              <a:xfrm>
                <a:off x="4188027" y="8156411"/>
                <a:ext cx="71429" cy="63913"/>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0" name="Shape 1250"/>
              <p:cNvSpPr/>
              <p:nvPr/>
            </p:nvSpPr>
            <p:spPr>
              <a:xfrm>
                <a:off x="4285772" y="8156411"/>
                <a:ext cx="71429" cy="63913"/>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1" name="Shape 1251"/>
              <p:cNvSpPr/>
              <p:nvPr/>
            </p:nvSpPr>
            <p:spPr>
              <a:xfrm>
                <a:off x="184213" y="4115003"/>
                <a:ext cx="496248" cy="830839"/>
              </a:xfrm>
              <a:custGeom>
                <a:avLst/>
                <a:gdLst/>
                <a:ahLst/>
                <a:cxnLst>
                  <a:cxn ang="0">
                    <a:pos x="wd2" y="hd2"/>
                  </a:cxn>
                  <a:cxn ang="5400000">
                    <a:pos x="wd2" y="hd2"/>
                  </a:cxn>
                  <a:cxn ang="10800000">
                    <a:pos x="wd2" y="hd2"/>
                  </a:cxn>
                  <a:cxn ang="16200000">
                    <a:pos x="wd2" y="hd2"/>
                  </a:cxn>
                </a:cxnLst>
                <a:rect l="0" t="0" r="r" b="b"/>
                <a:pathLst>
                  <a:path w="21600" h="21600" extrusionOk="0">
                    <a:moveTo>
                      <a:pt x="8545" y="17763"/>
                    </a:moveTo>
                    <a:cubicBezTo>
                      <a:pt x="8545" y="17053"/>
                      <a:pt x="9495" y="16484"/>
                      <a:pt x="10681" y="16484"/>
                    </a:cubicBezTo>
                    <a:cubicBezTo>
                      <a:pt x="12105" y="16484"/>
                      <a:pt x="13055" y="17053"/>
                      <a:pt x="13055" y="17763"/>
                    </a:cubicBezTo>
                    <a:cubicBezTo>
                      <a:pt x="13055" y="18474"/>
                      <a:pt x="12105" y="19042"/>
                      <a:pt x="10681" y="19042"/>
                    </a:cubicBezTo>
                    <a:cubicBezTo>
                      <a:pt x="9495" y="19042"/>
                      <a:pt x="8545" y="18474"/>
                      <a:pt x="8545" y="17763"/>
                    </a:cubicBezTo>
                    <a:moveTo>
                      <a:pt x="3798" y="10516"/>
                    </a:moveTo>
                    <a:cubicBezTo>
                      <a:pt x="3798" y="6253"/>
                      <a:pt x="3798" y="6253"/>
                      <a:pt x="3798" y="6253"/>
                    </a:cubicBezTo>
                    <a:cubicBezTo>
                      <a:pt x="3798" y="5968"/>
                      <a:pt x="4273" y="5684"/>
                      <a:pt x="4985" y="5684"/>
                    </a:cubicBezTo>
                    <a:cubicBezTo>
                      <a:pt x="16615" y="5684"/>
                      <a:pt x="16615" y="5684"/>
                      <a:pt x="16615" y="5684"/>
                    </a:cubicBezTo>
                    <a:cubicBezTo>
                      <a:pt x="17090" y="5684"/>
                      <a:pt x="17802" y="5968"/>
                      <a:pt x="17802" y="6253"/>
                    </a:cubicBezTo>
                    <a:cubicBezTo>
                      <a:pt x="17802" y="10516"/>
                      <a:pt x="17802" y="10516"/>
                      <a:pt x="17802" y="10516"/>
                    </a:cubicBezTo>
                    <a:cubicBezTo>
                      <a:pt x="17802" y="10942"/>
                      <a:pt x="17090" y="11226"/>
                      <a:pt x="16615" y="11226"/>
                    </a:cubicBezTo>
                    <a:cubicBezTo>
                      <a:pt x="4985" y="11226"/>
                      <a:pt x="4985" y="11226"/>
                      <a:pt x="4985" y="11226"/>
                    </a:cubicBezTo>
                    <a:cubicBezTo>
                      <a:pt x="4273" y="11226"/>
                      <a:pt x="3798" y="10942"/>
                      <a:pt x="3798" y="10516"/>
                    </a:cubicBezTo>
                    <a:moveTo>
                      <a:pt x="4985" y="0"/>
                    </a:moveTo>
                    <a:cubicBezTo>
                      <a:pt x="4035" y="0"/>
                      <a:pt x="3086" y="568"/>
                      <a:pt x="3086" y="1279"/>
                    </a:cubicBezTo>
                    <a:cubicBezTo>
                      <a:pt x="3086" y="3126"/>
                      <a:pt x="3086" y="3126"/>
                      <a:pt x="3086" y="3126"/>
                    </a:cubicBezTo>
                    <a:cubicBezTo>
                      <a:pt x="1424" y="3695"/>
                      <a:pt x="0" y="4832"/>
                      <a:pt x="0" y="6111"/>
                    </a:cubicBezTo>
                    <a:cubicBezTo>
                      <a:pt x="0" y="12505"/>
                      <a:pt x="0" y="12505"/>
                      <a:pt x="0" y="12505"/>
                    </a:cubicBezTo>
                    <a:cubicBezTo>
                      <a:pt x="0" y="14353"/>
                      <a:pt x="475" y="17195"/>
                      <a:pt x="1187" y="18758"/>
                    </a:cubicBezTo>
                    <a:cubicBezTo>
                      <a:pt x="1899" y="20321"/>
                      <a:pt x="4747" y="21600"/>
                      <a:pt x="8070" y="21600"/>
                    </a:cubicBezTo>
                    <a:cubicBezTo>
                      <a:pt x="13530" y="21600"/>
                      <a:pt x="13530" y="21600"/>
                      <a:pt x="13530" y="21600"/>
                    </a:cubicBezTo>
                    <a:cubicBezTo>
                      <a:pt x="16615" y="21600"/>
                      <a:pt x="19701" y="20321"/>
                      <a:pt x="20413" y="18616"/>
                    </a:cubicBezTo>
                    <a:cubicBezTo>
                      <a:pt x="20888" y="17053"/>
                      <a:pt x="21600" y="14068"/>
                      <a:pt x="21600" y="12221"/>
                    </a:cubicBezTo>
                    <a:cubicBezTo>
                      <a:pt x="21600" y="6111"/>
                      <a:pt x="21600" y="6111"/>
                      <a:pt x="21600" y="6111"/>
                    </a:cubicBezTo>
                    <a:cubicBezTo>
                      <a:pt x="21600" y="4263"/>
                      <a:pt x="18989" y="2700"/>
                      <a:pt x="15903" y="2700"/>
                    </a:cubicBezTo>
                    <a:cubicBezTo>
                      <a:pt x="7121" y="2700"/>
                      <a:pt x="7121" y="2700"/>
                      <a:pt x="7121" y="2700"/>
                    </a:cubicBezTo>
                    <a:cubicBezTo>
                      <a:pt x="7121" y="1279"/>
                      <a:pt x="7121" y="1279"/>
                      <a:pt x="7121" y="1279"/>
                    </a:cubicBezTo>
                    <a:cubicBezTo>
                      <a:pt x="7121" y="568"/>
                      <a:pt x="6171" y="0"/>
                      <a:pt x="4985" y="0"/>
                    </a:cubicBezTo>
                    <a:cubicBezTo>
                      <a:pt x="4985" y="0"/>
                      <a:pt x="4985" y="0"/>
                      <a:pt x="4985"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2" name="Shape 1252"/>
              <p:cNvSpPr/>
              <p:nvPr/>
            </p:nvSpPr>
            <p:spPr>
              <a:xfrm>
                <a:off x="5575263" y="1667601"/>
                <a:ext cx="571438" cy="954901"/>
              </a:xfrm>
              <a:custGeom>
                <a:avLst/>
                <a:gdLst/>
                <a:ahLst/>
                <a:cxnLst>
                  <a:cxn ang="0">
                    <a:pos x="wd2" y="hd2"/>
                  </a:cxn>
                  <a:cxn ang="5400000">
                    <a:pos x="wd2" y="hd2"/>
                  </a:cxn>
                  <a:cxn ang="10800000">
                    <a:pos x="wd2" y="hd2"/>
                  </a:cxn>
                  <a:cxn ang="16200000">
                    <a:pos x="wd2" y="hd2"/>
                  </a:cxn>
                </a:cxnLst>
                <a:rect l="0" t="0" r="r" b="b"/>
                <a:pathLst>
                  <a:path w="21600" h="21600" extrusionOk="0">
                    <a:moveTo>
                      <a:pt x="8515" y="17650"/>
                    </a:moveTo>
                    <a:cubicBezTo>
                      <a:pt x="8515" y="16910"/>
                      <a:pt x="9554" y="16416"/>
                      <a:pt x="10800" y="16416"/>
                    </a:cubicBezTo>
                    <a:cubicBezTo>
                      <a:pt x="12046" y="16416"/>
                      <a:pt x="13085" y="16910"/>
                      <a:pt x="13085" y="17650"/>
                    </a:cubicBezTo>
                    <a:cubicBezTo>
                      <a:pt x="13085" y="18391"/>
                      <a:pt x="12046" y="19008"/>
                      <a:pt x="10800" y="19008"/>
                    </a:cubicBezTo>
                    <a:cubicBezTo>
                      <a:pt x="9554" y="19008"/>
                      <a:pt x="8515" y="18391"/>
                      <a:pt x="8515" y="17650"/>
                    </a:cubicBezTo>
                    <a:moveTo>
                      <a:pt x="3946" y="10491"/>
                    </a:moveTo>
                    <a:cubicBezTo>
                      <a:pt x="3946" y="6295"/>
                      <a:pt x="3946" y="6295"/>
                      <a:pt x="3946" y="6295"/>
                    </a:cubicBezTo>
                    <a:cubicBezTo>
                      <a:pt x="3946" y="5925"/>
                      <a:pt x="4362" y="5554"/>
                      <a:pt x="4985" y="5554"/>
                    </a:cubicBezTo>
                    <a:cubicBezTo>
                      <a:pt x="16615" y="5554"/>
                      <a:pt x="16615" y="5554"/>
                      <a:pt x="16615" y="5554"/>
                    </a:cubicBezTo>
                    <a:cubicBezTo>
                      <a:pt x="17238" y="5554"/>
                      <a:pt x="17862" y="5925"/>
                      <a:pt x="17862" y="6295"/>
                    </a:cubicBezTo>
                    <a:cubicBezTo>
                      <a:pt x="17862" y="10491"/>
                      <a:pt x="17862" y="10491"/>
                      <a:pt x="17862" y="10491"/>
                    </a:cubicBezTo>
                    <a:cubicBezTo>
                      <a:pt x="17862" y="10862"/>
                      <a:pt x="17238" y="11232"/>
                      <a:pt x="16615" y="11232"/>
                    </a:cubicBezTo>
                    <a:cubicBezTo>
                      <a:pt x="4985" y="11232"/>
                      <a:pt x="4985" y="11232"/>
                      <a:pt x="4985" y="11232"/>
                    </a:cubicBezTo>
                    <a:cubicBezTo>
                      <a:pt x="4362" y="11232"/>
                      <a:pt x="3946" y="10862"/>
                      <a:pt x="3946" y="10491"/>
                    </a:cubicBezTo>
                    <a:moveTo>
                      <a:pt x="5192" y="0"/>
                    </a:moveTo>
                    <a:cubicBezTo>
                      <a:pt x="3946" y="0"/>
                      <a:pt x="3115" y="617"/>
                      <a:pt x="3115" y="1234"/>
                    </a:cubicBezTo>
                    <a:cubicBezTo>
                      <a:pt x="3115" y="3086"/>
                      <a:pt x="3115" y="3086"/>
                      <a:pt x="3115" y="3086"/>
                    </a:cubicBezTo>
                    <a:cubicBezTo>
                      <a:pt x="1246" y="3703"/>
                      <a:pt x="0" y="4814"/>
                      <a:pt x="0" y="6048"/>
                    </a:cubicBezTo>
                    <a:cubicBezTo>
                      <a:pt x="0" y="12343"/>
                      <a:pt x="0" y="12343"/>
                      <a:pt x="0" y="12343"/>
                    </a:cubicBezTo>
                    <a:cubicBezTo>
                      <a:pt x="0" y="14194"/>
                      <a:pt x="623" y="17033"/>
                      <a:pt x="1246" y="18638"/>
                    </a:cubicBezTo>
                    <a:cubicBezTo>
                      <a:pt x="1869" y="20242"/>
                      <a:pt x="4777" y="21600"/>
                      <a:pt x="7892" y="21600"/>
                    </a:cubicBezTo>
                    <a:cubicBezTo>
                      <a:pt x="13708" y="21600"/>
                      <a:pt x="13708" y="21600"/>
                      <a:pt x="13708" y="21600"/>
                    </a:cubicBezTo>
                    <a:cubicBezTo>
                      <a:pt x="16823" y="21600"/>
                      <a:pt x="19731" y="20242"/>
                      <a:pt x="20354" y="18638"/>
                    </a:cubicBezTo>
                    <a:cubicBezTo>
                      <a:pt x="20977" y="16910"/>
                      <a:pt x="21600" y="14071"/>
                      <a:pt x="21600" y="12219"/>
                    </a:cubicBezTo>
                    <a:cubicBezTo>
                      <a:pt x="21600" y="6048"/>
                      <a:pt x="21600" y="6048"/>
                      <a:pt x="21600" y="6048"/>
                    </a:cubicBezTo>
                    <a:cubicBezTo>
                      <a:pt x="21600" y="4197"/>
                      <a:pt x="19108" y="2715"/>
                      <a:pt x="15992" y="2715"/>
                    </a:cubicBezTo>
                    <a:cubicBezTo>
                      <a:pt x="7062" y="2715"/>
                      <a:pt x="7062" y="2715"/>
                      <a:pt x="7062" y="2715"/>
                    </a:cubicBezTo>
                    <a:cubicBezTo>
                      <a:pt x="7062" y="1234"/>
                      <a:pt x="7062" y="1234"/>
                      <a:pt x="7062" y="1234"/>
                    </a:cubicBezTo>
                    <a:cubicBezTo>
                      <a:pt x="7062" y="617"/>
                      <a:pt x="6231" y="0"/>
                      <a:pt x="5192" y="0"/>
                    </a:cubicBezTo>
                    <a:cubicBezTo>
                      <a:pt x="5192" y="0"/>
                      <a:pt x="5192" y="0"/>
                      <a:pt x="5192"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3" name="Shape 1253"/>
              <p:cNvSpPr/>
              <p:nvPr/>
            </p:nvSpPr>
            <p:spPr>
              <a:xfrm>
                <a:off x="1578968" y="6017284"/>
                <a:ext cx="360909" cy="77820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491" y="456"/>
                      <a:pt x="0" y="5172"/>
                      <a:pt x="0" y="10800"/>
                    </a:cubicBezTo>
                    <a:cubicBezTo>
                      <a:pt x="0" y="16580"/>
                      <a:pt x="9491" y="21144"/>
                      <a:pt x="21600" y="21600"/>
                    </a:cubicBezTo>
                    <a:lnTo>
                      <a:pt x="2160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4" name="Shape 1254"/>
              <p:cNvSpPr/>
              <p:nvPr/>
            </p:nvSpPr>
            <p:spPr>
              <a:xfrm>
                <a:off x="1973711" y="6017284"/>
                <a:ext cx="383464" cy="38346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9566"/>
                      <a:pt x="12034" y="309"/>
                      <a:pt x="0" y="0"/>
                    </a:cubicBezTo>
                    <a:cubicBezTo>
                      <a:pt x="0" y="21600"/>
                      <a:pt x="0" y="21600"/>
                      <a:pt x="0" y="21600"/>
                    </a:cubicBezTo>
                    <a:lnTo>
                      <a:pt x="2160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5" name="Shape 1255"/>
              <p:cNvSpPr/>
              <p:nvPr/>
            </p:nvSpPr>
            <p:spPr>
              <a:xfrm>
                <a:off x="1973711" y="6434583"/>
                <a:ext cx="383464" cy="36466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21600"/>
                      <a:pt x="0" y="21600"/>
                      <a:pt x="0" y="21600"/>
                    </a:cubicBezTo>
                    <a:cubicBezTo>
                      <a:pt x="11726" y="21278"/>
                      <a:pt x="20983" y="11928"/>
                      <a:pt x="21600" y="0"/>
                    </a:cubicBezTo>
                    <a:lnTo>
                      <a:pt x="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6" name="Shape 1256"/>
              <p:cNvSpPr/>
              <p:nvPr/>
            </p:nvSpPr>
            <p:spPr>
              <a:xfrm>
                <a:off x="1387237" y="3682666"/>
                <a:ext cx="248124" cy="5413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600" y="436"/>
                      <a:pt x="0" y="5236"/>
                      <a:pt x="0" y="10909"/>
                    </a:cubicBezTo>
                    <a:cubicBezTo>
                      <a:pt x="0" y="16364"/>
                      <a:pt x="9600" y="21164"/>
                      <a:pt x="21600" y="21600"/>
                    </a:cubicBezTo>
                    <a:lnTo>
                      <a:pt x="2160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7" name="Shape 1257"/>
              <p:cNvSpPr/>
              <p:nvPr/>
            </p:nvSpPr>
            <p:spPr>
              <a:xfrm>
                <a:off x="1661676" y="3682666"/>
                <a:ext cx="263163" cy="26316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9900"/>
                      <a:pt x="11700" y="450"/>
                      <a:pt x="0" y="0"/>
                    </a:cubicBezTo>
                    <a:cubicBezTo>
                      <a:pt x="0" y="21600"/>
                      <a:pt x="0" y="21600"/>
                      <a:pt x="0" y="21600"/>
                    </a:cubicBezTo>
                    <a:lnTo>
                      <a:pt x="2160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8" name="Shape 1258"/>
              <p:cNvSpPr/>
              <p:nvPr/>
            </p:nvSpPr>
            <p:spPr>
              <a:xfrm>
                <a:off x="1661676" y="3972143"/>
                <a:ext cx="263163" cy="2518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21600"/>
                      <a:pt x="0" y="21600"/>
                      <a:pt x="0" y="21600"/>
                    </a:cubicBezTo>
                    <a:cubicBezTo>
                      <a:pt x="11700" y="21130"/>
                      <a:pt x="21150" y="11739"/>
                      <a:pt x="21600" y="0"/>
                    </a:cubicBezTo>
                    <a:lnTo>
                      <a:pt x="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9" name="Shape 1259"/>
              <p:cNvSpPr/>
              <p:nvPr/>
            </p:nvSpPr>
            <p:spPr>
              <a:xfrm>
                <a:off x="3387264" y="4291696"/>
                <a:ext cx="774447" cy="522565"/>
              </a:xfrm>
              <a:custGeom>
                <a:avLst/>
                <a:gdLst/>
                <a:ahLst/>
                <a:cxnLst>
                  <a:cxn ang="0">
                    <a:pos x="wd2" y="hd2"/>
                  </a:cxn>
                  <a:cxn ang="5400000">
                    <a:pos x="wd2" y="hd2"/>
                  </a:cxn>
                  <a:cxn ang="10800000">
                    <a:pos x="wd2" y="hd2"/>
                  </a:cxn>
                  <a:cxn ang="16200000">
                    <a:pos x="wd2" y="hd2"/>
                  </a:cxn>
                </a:cxnLst>
                <a:rect l="0" t="0" r="r" b="b"/>
                <a:pathLst>
                  <a:path w="21600" h="21600" extrusionOk="0">
                    <a:moveTo>
                      <a:pt x="20068" y="0"/>
                    </a:moveTo>
                    <a:cubicBezTo>
                      <a:pt x="19302" y="0"/>
                      <a:pt x="19302" y="0"/>
                      <a:pt x="19302" y="0"/>
                    </a:cubicBezTo>
                    <a:cubicBezTo>
                      <a:pt x="18689" y="0"/>
                      <a:pt x="18689" y="0"/>
                      <a:pt x="18689" y="0"/>
                    </a:cubicBezTo>
                    <a:cubicBezTo>
                      <a:pt x="2911" y="0"/>
                      <a:pt x="2911" y="0"/>
                      <a:pt x="2911" y="0"/>
                    </a:cubicBezTo>
                    <a:cubicBezTo>
                      <a:pt x="2451" y="0"/>
                      <a:pt x="2451" y="0"/>
                      <a:pt x="2451" y="0"/>
                    </a:cubicBezTo>
                    <a:cubicBezTo>
                      <a:pt x="1532" y="0"/>
                      <a:pt x="1532" y="0"/>
                      <a:pt x="1532" y="0"/>
                    </a:cubicBezTo>
                    <a:cubicBezTo>
                      <a:pt x="766" y="0"/>
                      <a:pt x="0" y="900"/>
                      <a:pt x="0" y="2250"/>
                    </a:cubicBezTo>
                    <a:cubicBezTo>
                      <a:pt x="0" y="19350"/>
                      <a:pt x="0" y="19350"/>
                      <a:pt x="0" y="19350"/>
                    </a:cubicBezTo>
                    <a:cubicBezTo>
                      <a:pt x="0" y="20700"/>
                      <a:pt x="766" y="21600"/>
                      <a:pt x="1532" y="21600"/>
                    </a:cubicBezTo>
                    <a:cubicBezTo>
                      <a:pt x="2451" y="21600"/>
                      <a:pt x="2451" y="21600"/>
                      <a:pt x="2451" y="21600"/>
                    </a:cubicBezTo>
                    <a:cubicBezTo>
                      <a:pt x="2911" y="21600"/>
                      <a:pt x="2911" y="21600"/>
                      <a:pt x="2911" y="21600"/>
                    </a:cubicBezTo>
                    <a:cubicBezTo>
                      <a:pt x="18689" y="21600"/>
                      <a:pt x="18689" y="21600"/>
                      <a:pt x="18689" y="21600"/>
                    </a:cubicBezTo>
                    <a:cubicBezTo>
                      <a:pt x="19302" y="21600"/>
                      <a:pt x="19302" y="21600"/>
                      <a:pt x="19302" y="21600"/>
                    </a:cubicBezTo>
                    <a:cubicBezTo>
                      <a:pt x="20068" y="21600"/>
                      <a:pt x="20068" y="21600"/>
                      <a:pt x="20068" y="21600"/>
                    </a:cubicBezTo>
                    <a:cubicBezTo>
                      <a:pt x="20987" y="21600"/>
                      <a:pt x="21600" y="20700"/>
                      <a:pt x="21600" y="19350"/>
                    </a:cubicBezTo>
                    <a:cubicBezTo>
                      <a:pt x="21600" y="2250"/>
                      <a:pt x="21600" y="2250"/>
                      <a:pt x="21600" y="2250"/>
                    </a:cubicBezTo>
                    <a:cubicBezTo>
                      <a:pt x="21600" y="900"/>
                      <a:pt x="20987" y="0"/>
                      <a:pt x="20068"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0" name="Shape 1260"/>
              <p:cNvSpPr/>
              <p:nvPr/>
            </p:nvSpPr>
            <p:spPr>
              <a:xfrm>
                <a:off x="3597793" y="4182672"/>
                <a:ext cx="353389" cy="112785"/>
              </a:xfrm>
              <a:custGeom>
                <a:avLst/>
                <a:gdLst/>
                <a:ahLst/>
                <a:cxnLst>
                  <a:cxn ang="0">
                    <a:pos x="wd2" y="hd2"/>
                  </a:cxn>
                  <a:cxn ang="5400000">
                    <a:pos x="wd2" y="hd2"/>
                  </a:cxn>
                  <a:cxn ang="10800000">
                    <a:pos x="wd2" y="hd2"/>
                  </a:cxn>
                  <a:cxn ang="16200000">
                    <a:pos x="wd2" y="hd2"/>
                  </a:cxn>
                </a:cxnLst>
                <a:rect l="0" t="0" r="r" b="b"/>
                <a:pathLst>
                  <a:path w="21600" h="21600" extrusionOk="0">
                    <a:moveTo>
                      <a:pt x="3655" y="10286"/>
                    </a:moveTo>
                    <a:cubicBezTo>
                      <a:pt x="18277" y="10286"/>
                      <a:pt x="18277" y="10286"/>
                      <a:pt x="18277" y="10286"/>
                    </a:cubicBezTo>
                    <a:cubicBezTo>
                      <a:pt x="18277" y="21600"/>
                      <a:pt x="18277" y="21600"/>
                      <a:pt x="18277" y="21600"/>
                    </a:cubicBezTo>
                    <a:cubicBezTo>
                      <a:pt x="21600" y="21600"/>
                      <a:pt x="21600" y="21600"/>
                      <a:pt x="21600" y="21600"/>
                    </a:cubicBezTo>
                    <a:cubicBezTo>
                      <a:pt x="21600" y="9257"/>
                      <a:pt x="21600" y="9257"/>
                      <a:pt x="21600" y="9257"/>
                    </a:cubicBezTo>
                    <a:cubicBezTo>
                      <a:pt x="21600" y="4114"/>
                      <a:pt x="20271" y="0"/>
                      <a:pt x="18609" y="0"/>
                    </a:cubicBezTo>
                    <a:cubicBezTo>
                      <a:pt x="2991" y="0"/>
                      <a:pt x="2991" y="0"/>
                      <a:pt x="2991" y="0"/>
                    </a:cubicBezTo>
                    <a:cubicBezTo>
                      <a:pt x="1329" y="0"/>
                      <a:pt x="0" y="4114"/>
                      <a:pt x="0" y="9257"/>
                    </a:cubicBezTo>
                    <a:cubicBezTo>
                      <a:pt x="0" y="21600"/>
                      <a:pt x="0" y="21600"/>
                      <a:pt x="0" y="21600"/>
                    </a:cubicBezTo>
                    <a:cubicBezTo>
                      <a:pt x="3655" y="21600"/>
                      <a:pt x="3655" y="21600"/>
                      <a:pt x="3655" y="21600"/>
                    </a:cubicBezTo>
                    <a:lnTo>
                      <a:pt x="3655" y="10286"/>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1" name="Shape 1261"/>
              <p:cNvSpPr/>
              <p:nvPr/>
            </p:nvSpPr>
            <p:spPr>
              <a:xfrm>
                <a:off x="6808363" y="2088659"/>
                <a:ext cx="620310" cy="421059"/>
              </a:xfrm>
              <a:custGeom>
                <a:avLst/>
                <a:gdLst/>
                <a:ahLst/>
                <a:cxnLst>
                  <a:cxn ang="0">
                    <a:pos x="wd2" y="hd2"/>
                  </a:cxn>
                  <a:cxn ang="5400000">
                    <a:pos x="wd2" y="hd2"/>
                  </a:cxn>
                  <a:cxn ang="10800000">
                    <a:pos x="wd2" y="hd2"/>
                  </a:cxn>
                  <a:cxn ang="16200000">
                    <a:pos x="wd2" y="hd2"/>
                  </a:cxn>
                </a:cxnLst>
                <a:rect l="0" t="0" r="r" b="b"/>
                <a:pathLst>
                  <a:path w="21600" h="21600" extrusionOk="0">
                    <a:moveTo>
                      <a:pt x="20084" y="0"/>
                    </a:moveTo>
                    <a:cubicBezTo>
                      <a:pt x="19326" y="0"/>
                      <a:pt x="19326" y="0"/>
                      <a:pt x="19326" y="0"/>
                    </a:cubicBezTo>
                    <a:cubicBezTo>
                      <a:pt x="18758" y="0"/>
                      <a:pt x="18758" y="0"/>
                      <a:pt x="18758" y="0"/>
                    </a:cubicBezTo>
                    <a:cubicBezTo>
                      <a:pt x="3032" y="0"/>
                      <a:pt x="3032" y="0"/>
                      <a:pt x="3032" y="0"/>
                    </a:cubicBezTo>
                    <a:cubicBezTo>
                      <a:pt x="2463" y="0"/>
                      <a:pt x="2463" y="0"/>
                      <a:pt x="2463" y="0"/>
                    </a:cubicBezTo>
                    <a:cubicBezTo>
                      <a:pt x="1516" y="0"/>
                      <a:pt x="1516" y="0"/>
                      <a:pt x="1516" y="0"/>
                    </a:cubicBezTo>
                    <a:cubicBezTo>
                      <a:pt x="758" y="0"/>
                      <a:pt x="0" y="842"/>
                      <a:pt x="0" y="1964"/>
                    </a:cubicBezTo>
                    <a:cubicBezTo>
                      <a:pt x="0" y="19636"/>
                      <a:pt x="0" y="19636"/>
                      <a:pt x="0" y="19636"/>
                    </a:cubicBezTo>
                    <a:cubicBezTo>
                      <a:pt x="0" y="20758"/>
                      <a:pt x="758" y="21600"/>
                      <a:pt x="1516" y="21600"/>
                    </a:cubicBezTo>
                    <a:cubicBezTo>
                      <a:pt x="2463" y="21600"/>
                      <a:pt x="2463" y="21600"/>
                      <a:pt x="2463" y="21600"/>
                    </a:cubicBezTo>
                    <a:cubicBezTo>
                      <a:pt x="3032" y="21600"/>
                      <a:pt x="3032" y="21600"/>
                      <a:pt x="3032" y="21600"/>
                    </a:cubicBezTo>
                    <a:cubicBezTo>
                      <a:pt x="18758" y="21600"/>
                      <a:pt x="18758" y="21600"/>
                      <a:pt x="18758" y="21600"/>
                    </a:cubicBezTo>
                    <a:cubicBezTo>
                      <a:pt x="19326" y="21600"/>
                      <a:pt x="19326" y="21600"/>
                      <a:pt x="19326" y="21600"/>
                    </a:cubicBezTo>
                    <a:cubicBezTo>
                      <a:pt x="20084" y="21600"/>
                      <a:pt x="20084" y="21600"/>
                      <a:pt x="20084" y="21600"/>
                    </a:cubicBezTo>
                    <a:cubicBezTo>
                      <a:pt x="21032" y="21600"/>
                      <a:pt x="21600" y="20758"/>
                      <a:pt x="21600" y="19636"/>
                    </a:cubicBezTo>
                    <a:cubicBezTo>
                      <a:pt x="21600" y="1964"/>
                      <a:pt x="21600" y="1964"/>
                      <a:pt x="21600" y="1964"/>
                    </a:cubicBezTo>
                    <a:cubicBezTo>
                      <a:pt x="21600" y="842"/>
                      <a:pt x="21032" y="0"/>
                      <a:pt x="20084"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2" name="Shape 1262"/>
              <p:cNvSpPr/>
              <p:nvPr/>
            </p:nvSpPr>
            <p:spPr>
              <a:xfrm>
                <a:off x="6977539" y="1998432"/>
                <a:ext cx="281959" cy="93987"/>
              </a:xfrm>
              <a:custGeom>
                <a:avLst/>
                <a:gdLst/>
                <a:ahLst/>
                <a:cxnLst>
                  <a:cxn ang="0">
                    <a:pos x="wd2" y="hd2"/>
                  </a:cxn>
                  <a:cxn ang="5400000">
                    <a:pos x="wd2" y="hd2"/>
                  </a:cxn>
                  <a:cxn ang="10800000">
                    <a:pos x="wd2" y="hd2"/>
                  </a:cxn>
                  <a:cxn ang="16200000">
                    <a:pos x="wd2" y="hd2"/>
                  </a:cxn>
                </a:cxnLst>
                <a:rect l="0" t="0" r="r" b="b"/>
                <a:pathLst>
                  <a:path w="21600" h="21600" extrusionOk="0">
                    <a:moveTo>
                      <a:pt x="3323" y="10165"/>
                    </a:moveTo>
                    <a:cubicBezTo>
                      <a:pt x="18277" y="10165"/>
                      <a:pt x="18277" y="10165"/>
                      <a:pt x="18277" y="10165"/>
                    </a:cubicBezTo>
                    <a:cubicBezTo>
                      <a:pt x="18277" y="21600"/>
                      <a:pt x="18277" y="21600"/>
                      <a:pt x="18277" y="21600"/>
                    </a:cubicBezTo>
                    <a:cubicBezTo>
                      <a:pt x="21600" y="21600"/>
                      <a:pt x="21600" y="21600"/>
                      <a:pt x="21600" y="21600"/>
                    </a:cubicBezTo>
                    <a:cubicBezTo>
                      <a:pt x="21600" y="8894"/>
                      <a:pt x="21600" y="8894"/>
                      <a:pt x="21600" y="8894"/>
                    </a:cubicBezTo>
                    <a:cubicBezTo>
                      <a:pt x="21600" y="3812"/>
                      <a:pt x="20354" y="0"/>
                      <a:pt x="18692" y="0"/>
                    </a:cubicBezTo>
                    <a:cubicBezTo>
                      <a:pt x="2908" y="0"/>
                      <a:pt x="2908" y="0"/>
                      <a:pt x="2908" y="0"/>
                    </a:cubicBezTo>
                    <a:cubicBezTo>
                      <a:pt x="1246" y="0"/>
                      <a:pt x="0" y="3812"/>
                      <a:pt x="0" y="8894"/>
                    </a:cubicBezTo>
                    <a:cubicBezTo>
                      <a:pt x="0" y="21600"/>
                      <a:pt x="0" y="21600"/>
                      <a:pt x="0" y="21600"/>
                    </a:cubicBezTo>
                    <a:cubicBezTo>
                      <a:pt x="3323" y="21600"/>
                      <a:pt x="3323" y="21600"/>
                      <a:pt x="3323" y="21600"/>
                    </a:cubicBezTo>
                    <a:lnTo>
                      <a:pt x="3323" y="10165"/>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3" name="Shape 1263"/>
              <p:cNvSpPr/>
              <p:nvPr/>
            </p:nvSpPr>
            <p:spPr>
              <a:xfrm>
                <a:off x="3180494" y="7859414"/>
                <a:ext cx="695499" cy="469933"/>
              </a:xfrm>
              <a:custGeom>
                <a:avLst/>
                <a:gdLst/>
                <a:ahLst/>
                <a:cxnLst>
                  <a:cxn ang="0">
                    <a:pos x="wd2" y="hd2"/>
                  </a:cxn>
                  <a:cxn ang="5400000">
                    <a:pos x="wd2" y="hd2"/>
                  </a:cxn>
                  <a:cxn ang="10800000">
                    <a:pos x="wd2" y="hd2"/>
                  </a:cxn>
                  <a:cxn ang="16200000">
                    <a:pos x="wd2" y="hd2"/>
                  </a:cxn>
                </a:cxnLst>
                <a:rect l="0" t="0" r="r" b="b"/>
                <a:pathLst>
                  <a:path w="21600" h="21600" extrusionOk="0">
                    <a:moveTo>
                      <a:pt x="20069" y="0"/>
                    </a:moveTo>
                    <a:cubicBezTo>
                      <a:pt x="19219" y="0"/>
                      <a:pt x="19219" y="0"/>
                      <a:pt x="19219" y="0"/>
                    </a:cubicBezTo>
                    <a:cubicBezTo>
                      <a:pt x="18709" y="0"/>
                      <a:pt x="18709" y="0"/>
                      <a:pt x="18709" y="0"/>
                    </a:cubicBezTo>
                    <a:cubicBezTo>
                      <a:pt x="2891" y="0"/>
                      <a:pt x="2891" y="0"/>
                      <a:pt x="2891" y="0"/>
                    </a:cubicBezTo>
                    <a:cubicBezTo>
                      <a:pt x="2381" y="0"/>
                      <a:pt x="2381" y="0"/>
                      <a:pt x="2381" y="0"/>
                    </a:cubicBezTo>
                    <a:cubicBezTo>
                      <a:pt x="1531" y="0"/>
                      <a:pt x="1531" y="0"/>
                      <a:pt x="1531" y="0"/>
                    </a:cubicBezTo>
                    <a:cubicBezTo>
                      <a:pt x="680" y="0"/>
                      <a:pt x="0" y="753"/>
                      <a:pt x="0" y="2009"/>
                    </a:cubicBezTo>
                    <a:cubicBezTo>
                      <a:pt x="0" y="19340"/>
                      <a:pt x="0" y="19340"/>
                      <a:pt x="0" y="19340"/>
                    </a:cubicBezTo>
                    <a:cubicBezTo>
                      <a:pt x="0" y="20595"/>
                      <a:pt x="680" y="21600"/>
                      <a:pt x="1531" y="21600"/>
                    </a:cubicBezTo>
                    <a:cubicBezTo>
                      <a:pt x="2381" y="21600"/>
                      <a:pt x="2381" y="21600"/>
                      <a:pt x="2381" y="21600"/>
                    </a:cubicBezTo>
                    <a:cubicBezTo>
                      <a:pt x="2891" y="21600"/>
                      <a:pt x="2891" y="21600"/>
                      <a:pt x="2891" y="21600"/>
                    </a:cubicBezTo>
                    <a:cubicBezTo>
                      <a:pt x="18709" y="21600"/>
                      <a:pt x="18709" y="21600"/>
                      <a:pt x="18709" y="21600"/>
                    </a:cubicBezTo>
                    <a:cubicBezTo>
                      <a:pt x="19219" y="21600"/>
                      <a:pt x="19219" y="21600"/>
                      <a:pt x="19219" y="21600"/>
                    </a:cubicBezTo>
                    <a:cubicBezTo>
                      <a:pt x="20069" y="21600"/>
                      <a:pt x="20069" y="21600"/>
                      <a:pt x="20069" y="21600"/>
                    </a:cubicBezTo>
                    <a:cubicBezTo>
                      <a:pt x="20920" y="21600"/>
                      <a:pt x="21600" y="20595"/>
                      <a:pt x="21600" y="19340"/>
                    </a:cubicBezTo>
                    <a:cubicBezTo>
                      <a:pt x="21600" y="2009"/>
                      <a:pt x="21600" y="2009"/>
                      <a:pt x="21600" y="2009"/>
                    </a:cubicBezTo>
                    <a:cubicBezTo>
                      <a:pt x="21600" y="753"/>
                      <a:pt x="20920" y="0"/>
                      <a:pt x="20069"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4" name="Shape 1264"/>
              <p:cNvSpPr/>
              <p:nvPr/>
            </p:nvSpPr>
            <p:spPr>
              <a:xfrm>
                <a:off x="3372226" y="7761669"/>
                <a:ext cx="315795" cy="105266"/>
              </a:xfrm>
              <a:custGeom>
                <a:avLst/>
                <a:gdLst/>
                <a:ahLst/>
                <a:cxnLst>
                  <a:cxn ang="0">
                    <a:pos x="wd2" y="hd2"/>
                  </a:cxn>
                  <a:cxn ang="5400000">
                    <a:pos x="wd2" y="hd2"/>
                  </a:cxn>
                  <a:cxn ang="10800000">
                    <a:pos x="wd2" y="hd2"/>
                  </a:cxn>
                  <a:cxn ang="16200000">
                    <a:pos x="wd2" y="hd2"/>
                  </a:cxn>
                </a:cxnLst>
                <a:rect l="0" t="0" r="r" b="b"/>
                <a:pathLst>
                  <a:path w="21600" h="21600" extrusionOk="0">
                    <a:moveTo>
                      <a:pt x="3352" y="10232"/>
                    </a:moveTo>
                    <a:cubicBezTo>
                      <a:pt x="17876" y="10232"/>
                      <a:pt x="17876" y="10232"/>
                      <a:pt x="17876" y="10232"/>
                    </a:cubicBezTo>
                    <a:cubicBezTo>
                      <a:pt x="17876" y="21600"/>
                      <a:pt x="17876" y="21600"/>
                      <a:pt x="17876" y="21600"/>
                    </a:cubicBezTo>
                    <a:cubicBezTo>
                      <a:pt x="21600" y="21600"/>
                      <a:pt x="21600" y="21600"/>
                      <a:pt x="21600" y="21600"/>
                    </a:cubicBezTo>
                    <a:cubicBezTo>
                      <a:pt x="21600" y="9095"/>
                      <a:pt x="21600" y="9095"/>
                      <a:pt x="21600" y="9095"/>
                    </a:cubicBezTo>
                    <a:cubicBezTo>
                      <a:pt x="21600" y="3411"/>
                      <a:pt x="20110" y="0"/>
                      <a:pt x="18621" y="0"/>
                    </a:cubicBezTo>
                    <a:cubicBezTo>
                      <a:pt x="2979" y="0"/>
                      <a:pt x="2979" y="0"/>
                      <a:pt x="2979" y="0"/>
                    </a:cubicBezTo>
                    <a:cubicBezTo>
                      <a:pt x="1117" y="0"/>
                      <a:pt x="0" y="3411"/>
                      <a:pt x="0" y="9095"/>
                    </a:cubicBezTo>
                    <a:cubicBezTo>
                      <a:pt x="0" y="21600"/>
                      <a:pt x="0" y="21600"/>
                      <a:pt x="0" y="21600"/>
                    </a:cubicBezTo>
                    <a:cubicBezTo>
                      <a:pt x="3352" y="21600"/>
                      <a:pt x="3352" y="21600"/>
                      <a:pt x="3352" y="21600"/>
                    </a:cubicBezTo>
                    <a:lnTo>
                      <a:pt x="3352" y="10232"/>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5" name="Shape 1265"/>
              <p:cNvSpPr/>
              <p:nvPr/>
            </p:nvSpPr>
            <p:spPr>
              <a:xfrm>
                <a:off x="4751944" y="5712769"/>
                <a:ext cx="770688" cy="522564"/>
              </a:xfrm>
              <a:custGeom>
                <a:avLst/>
                <a:gdLst/>
                <a:ahLst/>
                <a:cxnLst>
                  <a:cxn ang="0">
                    <a:pos x="wd2" y="hd2"/>
                  </a:cxn>
                  <a:cxn ang="5400000">
                    <a:pos x="wd2" y="hd2"/>
                  </a:cxn>
                  <a:cxn ang="10800000">
                    <a:pos x="wd2" y="hd2"/>
                  </a:cxn>
                  <a:cxn ang="16200000">
                    <a:pos x="wd2" y="hd2"/>
                  </a:cxn>
                </a:cxnLst>
                <a:rect l="0" t="0" r="r" b="b"/>
                <a:pathLst>
                  <a:path w="21600" h="21600" extrusionOk="0">
                    <a:moveTo>
                      <a:pt x="20068" y="0"/>
                    </a:moveTo>
                    <a:cubicBezTo>
                      <a:pt x="19302" y="0"/>
                      <a:pt x="19302" y="0"/>
                      <a:pt x="19302" y="0"/>
                    </a:cubicBezTo>
                    <a:cubicBezTo>
                      <a:pt x="18689" y="0"/>
                      <a:pt x="18689" y="0"/>
                      <a:pt x="18689" y="0"/>
                    </a:cubicBezTo>
                    <a:cubicBezTo>
                      <a:pt x="2911" y="0"/>
                      <a:pt x="2911" y="0"/>
                      <a:pt x="2911" y="0"/>
                    </a:cubicBezTo>
                    <a:cubicBezTo>
                      <a:pt x="2451" y="0"/>
                      <a:pt x="2451" y="0"/>
                      <a:pt x="2451" y="0"/>
                    </a:cubicBezTo>
                    <a:cubicBezTo>
                      <a:pt x="1532" y="0"/>
                      <a:pt x="1532" y="0"/>
                      <a:pt x="1532" y="0"/>
                    </a:cubicBezTo>
                    <a:cubicBezTo>
                      <a:pt x="766" y="0"/>
                      <a:pt x="0" y="900"/>
                      <a:pt x="0" y="2250"/>
                    </a:cubicBezTo>
                    <a:cubicBezTo>
                      <a:pt x="0" y="19350"/>
                      <a:pt x="0" y="19350"/>
                      <a:pt x="0" y="19350"/>
                    </a:cubicBezTo>
                    <a:cubicBezTo>
                      <a:pt x="0" y="20700"/>
                      <a:pt x="766" y="21600"/>
                      <a:pt x="1532" y="21600"/>
                    </a:cubicBezTo>
                    <a:cubicBezTo>
                      <a:pt x="2451" y="21600"/>
                      <a:pt x="2451" y="21600"/>
                      <a:pt x="2451" y="21600"/>
                    </a:cubicBezTo>
                    <a:cubicBezTo>
                      <a:pt x="2911" y="21600"/>
                      <a:pt x="2911" y="21600"/>
                      <a:pt x="2911" y="21600"/>
                    </a:cubicBezTo>
                    <a:cubicBezTo>
                      <a:pt x="18689" y="21600"/>
                      <a:pt x="18689" y="21600"/>
                      <a:pt x="18689" y="21600"/>
                    </a:cubicBezTo>
                    <a:cubicBezTo>
                      <a:pt x="19302" y="21600"/>
                      <a:pt x="19302" y="21600"/>
                      <a:pt x="19302" y="21600"/>
                    </a:cubicBezTo>
                    <a:cubicBezTo>
                      <a:pt x="20068" y="21600"/>
                      <a:pt x="20068" y="21600"/>
                      <a:pt x="20068" y="21600"/>
                    </a:cubicBezTo>
                    <a:cubicBezTo>
                      <a:pt x="20987" y="21600"/>
                      <a:pt x="21600" y="20700"/>
                      <a:pt x="21600" y="19350"/>
                    </a:cubicBezTo>
                    <a:cubicBezTo>
                      <a:pt x="21600" y="2250"/>
                      <a:pt x="21600" y="2250"/>
                      <a:pt x="21600" y="2250"/>
                    </a:cubicBezTo>
                    <a:cubicBezTo>
                      <a:pt x="21600" y="900"/>
                      <a:pt x="20987" y="0"/>
                      <a:pt x="20068"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6" name="Shape 1266"/>
              <p:cNvSpPr/>
              <p:nvPr/>
            </p:nvSpPr>
            <p:spPr>
              <a:xfrm>
                <a:off x="4958714" y="5603745"/>
                <a:ext cx="357149" cy="112784"/>
              </a:xfrm>
              <a:custGeom>
                <a:avLst/>
                <a:gdLst/>
                <a:ahLst/>
                <a:cxnLst>
                  <a:cxn ang="0">
                    <a:pos x="wd2" y="hd2"/>
                  </a:cxn>
                  <a:cxn ang="5400000">
                    <a:pos x="wd2" y="hd2"/>
                  </a:cxn>
                  <a:cxn ang="10800000">
                    <a:pos x="wd2" y="hd2"/>
                  </a:cxn>
                  <a:cxn ang="16200000">
                    <a:pos x="wd2" y="hd2"/>
                  </a:cxn>
                </a:cxnLst>
                <a:rect l="0" t="0" r="r" b="b"/>
                <a:pathLst>
                  <a:path w="21600" h="21600" extrusionOk="0">
                    <a:moveTo>
                      <a:pt x="3655" y="10286"/>
                    </a:moveTo>
                    <a:cubicBezTo>
                      <a:pt x="18277" y="10286"/>
                      <a:pt x="18277" y="10286"/>
                      <a:pt x="18277" y="10286"/>
                    </a:cubicBezTo>
                    <a:cubicBezTo>
                      <a:pt x="18277" y="21600"/>
                      <a:pt x="18277" y="21600"/>
                      <a:pt x="18277" y="21600"/>
                    </a:cubicBezTo>
                    <a:cubicBezTo>
                      <a:pt x="21600" y="21600"/>
                      <a:pt x="21600" y="21600"/>
                      <a:pt x="21600" y="21600"/>
                    </a:cubicBezTo>
                    <a:cubicBezTo>
                      <a:pt x="21600" y="9257"/>
                      <a:pt x="21600" y="9257"/>
                      <a:pt x="21600" y="9257"/>
                    </a:cubicBezTo>
                    <a:cubicBezTo>
                      <a:pt x="21600" y="4114"/>
                      <a:pt x="20271" y="0"/>
                      <a:pt x="18609" y="0"/>
                    </a:cubicBezTo>
                    <a:cubicBezTo>
                      <a:pt x="2991" y="0"/>
                      <a:pt x="2991" y="0"/>
                      <a:pt x="2991" y="0"/>
                    </a:cubicBezTo>
                    <a:cubicBezTo>
                      <a:pt x="1329" y="0"/>
                      <a:pt x="0" y="4114"/>
                      <a:pt x="0" y="9257"/>
                    </a:cubicBezTo>
                    <a:cubicBezTo>
                      <a:pt x="0" y="21600"/>
                      <a:pt x="0" y="21600"/>
                      <a:pt x="0" y="21600"/>
                    </a:cubicBezTo>
                    <a:cubicBezTo>
                      <a:pt x="3655" y="21600"/>
                      <a:pt x="3655" y="21600"/>
                      <a:pt x="3655" y="21600"/>
                    </a:cubicBezTo>
                    <a:lnTo>
                      <a:pt x="3655" y="10286"/>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7" name="Shape 1267"/>
              <p:cNvSpPr/>
              <p:nvPr/>
            </p:nvSpPr>
            <p:spPr>
              <a:xfrm>
                <a:off x="2109051" y="9351916"/>
                <a:ext cx="736853" cy="511286"/>
              </a:xfrm>
              <a:custGeom>
                <a:avLst/>
                <a:gdLst/>
                <a:ahLst/>
                <a:cxnLst>
                  <a:cxn ang="0">
                    <a:pos x="wd2" y="hd2"/>
                  </a:cxn>
                  <a:cxn ang="5400000">
                    <a:pos x="wd2" y="hd2"/>
                  </a:cxn>
                  <a:cxn ang="10800000">
                    <a:pos x="wd2" y="hd2"/>
                  </a:cxn>
                  <a:cxn ang="16200000">
                    <a:pos x="wd2" y="hd2"/>
                  </a:cxn>
                </a:cxnLst>
                <a:rect l="0" t="0" r="r" b="b"/>
                <a:pathLst>
                  <a:path w="21600" h="21600" extrusionOk="0">
                    <a:moveTo>
                      <a:pt x="20160" y="0"/>
                    </a:moveTo>
                    <a:cubicBezTo>
                      <a:pt x="19360" y="0"/>
                      <a:pt x="19360" y="0"/>
                      <a:pt x="19360" y="0"/>
                    </a:cubicBezTo>
                    <a:cubicBezTo>
                      <a:pt x="18720" y="0"/>
                      <a:pt x="18720" y="0"/>
                      <a:pt x="18720" y="0"/>
                    </a:cubicBezTo>
                    <a:cubicBezTo>
                      <a:pt x="2880" y="0"/>
                      <a:pt x="2880" y="0"/>
                      <a:pt x="2880" y="0"/>
                    </a:cubicBezTo>
                    <a:cubicBezTo>
                      <a:pt x="2400" y="0"/>
                      <a:pt x="2400" y="0"/>
                      <a:pt x="2400" y="0"/>
                    </a:cubicBezTo>
                    <a:cubicBezTo>
                      <a:pt x="1440" y="0"/>
                      <a:pt x="1440" y="0"/>
                      <a:pt x="1440" y="0"/>
                    </a:cubicBezTo>
                    <a:cubicBezTo>
                      <a:pt x="640" y="0"/>
                      <a:pt x="0" y="929"/>
                      <a:pt x="0" y="2090"/>
                    </a:cubicBezTo>
                    <a:cubicBezTo>
                      <a:pt x="0" y="19277"/>
                      <a:pt x="0" y="19277"/>
                      <a:pt x="0" y="19277"/>
                    </a:cubicBezTo>
                    <a:cubicBezTo>
                      <a:pt x="0" y="20439"/>
                      <a:pt x="640" y="21600"/>
                      <a:pt x="1440" y="21600"/>
                    </a:cubicBezTo>
                    <a:cubicBezTo>
                      <a:pt x="2400" y="21600"/>
                      <a:pt x="2400" y="21600"/>
                      <a:pt x="2400" y="21600"/>
                    </a:cubicBezTo>
                    <a:cubicBezTo>
                      <a:pt x="2880" y="21600"/>
                      <a:pt x="2880" y="21600"/>
                      <a:pt x="2880" y="21600"/>
                    </a:cubicBezTo>
                    <a:cubicBezTo>
                      <a:pt x="18720" y="21600"/>
                      <a:pt x="18720" y="21600"/>
                      <a:pt x="18720" y="21600"/>
                    </a:cubicBezTo>
                    <a:cubicBezTo>
                      <a:pt x="19360" y="21600"/>
                      <a:pt x="19360" y="21600"/>
                      <a:pt x="19360" y="21600"/>
                    </a:cubicBezTo>
                    <a:cubicBezTo>
                      <a:pt x="20160" y="21600"/>
                      <a:pt x="20160" y="21600"/>
                      <a:pt x="20160" y="21600"/>
                    </a:cubicBezTo>
                    <a:cubicBezTo>
                      <a:pt x="20960" y="21600"/>
                      <a:pt x="21600" y="20439"/>
                      <a:pt x="21600" y="19277"/>
                    </a:cubicBezTo>
                    <a:cubicBezTo>
                      <a:pt x="21600" y="2090"/>
                      <a:pt x="21600" y="2090"/>
                      <a:pt x="21600" y="2090"/>
                    </a:cubicBezTo>
                    <a:cubicBezTo>
                      <a:pt x="21600" y="929"/>
                      <a:pt x="20960" y="0"/>
                      <a:pt x="20160"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8" name="Shape 1268"/>
              <p:cNvSpPr/>
              <p:nvPr/>
            </p:nvSpPr>
            <p:spPr>
              <a:xfrm>
                <a:off x="2312061" y="9250411"/>
                <a:ext cx="338352" cy="109025"/>
              </a:xfrm>
              <a:custGeom>
                <a:avLst/>
                <a:gdLst/>
                <a:ahLst/>
                <a:cxnLst>
                  <a:cxn ang="0">
                    <a:pos x="wd2" y="hd2"/>
                  </a:cxn>
                  <a:cxn ang="5400000">
                    <a:pos x="wd2" y="hd2"/>
                  </a:cxn>
                  <a:cxn ang="10800000">
                    <a:pos x="wd2" y="hd2"/>
                  </a:cxn>
                  <a:cxn ang="16200000">
                    <a:pos x="wd2" y="hd2"/>
                  </a:cxn>
                </a:cxnLst>
                <a:rect l="0" t="0" r="r" b="b"/>
                <a:pathLst>
                  <a:path w="21600" h="21600" extrusionOk="0">
                    <a:moveTo>
                      <a:pt x="3484" y="10800"/>
                    </a:moveTo>
                    <a:cubicBezTo>
                      <a:pt x="18116" y="10800"/>
                      <a:pt x="18116" y="10800"/>
                      <a:pt x="18116" y="10800"/>
                    </a:cubicBezTo>
                    <a:cubicBezTo>
                      <a:pt x="18116" y="21600"/>
                      <a:pt x="18116" y="21600"/>
                      <a:pt x="18116" y="21600"/>
                    </a:cubicBezTo>
                    <a:cubicBezTo>
                      <a:pt x="21600" y="21600"/>
                      <a:pt x="21600" y="21600"/>
                      <a:pt x="21600" y="21600"/>
                    </a:cubicBezTo>
                    <a:cubicBezTo>
                      <a:pt x="21600" y="8640"/>
                      <a:pt x="21600" y="8640"/>
                      <a:pt x="21600" y="8640"/>
                    </a:cubicBezTo>
                    <a:cubicBezTo>
                      <a:pt x="21600" y="4320"/>
                      <a:pt x="20206" y="0"/>
                      <a:pt x="18465" y="0"/>
                    </a:cubicBezTo>
                    <a:cubicBezTo>
                      <a:pt x="2787" y="0"/>
                      <a:pt x="2787" y="0"/>
                      <a:pt x="2787" y="0"/>
                    </a:cubicBezTo>
                    <a:cubicBezTo>
                      <a:pt x="1045" y="0"/>
                      <a:pt x="0" y="4320"/>
                      <a:pt x="0" y="8640"/>
                    </a:cubicBezTo>
                    <a:cubicBezTo>
                      <a:pt x="0" y="21600"/>
                      <a:pt x="0" y="21600"/>
                      <a:pt x="0" y="21600"/>
                    </a:cubicBezTo>
                    <a:cubicBezTo>
                      <a:pt x="3484" y="21600"/>
                      <a:pt x="3484" y="21600"/>
                      <a:pt x="3484" y="21600"/>
                    </a:cubicBezTo>
                    <a:lnTo>
                      <a:pt x="3484" y="108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9" name="Shape 1269"/>
              <p:cNvSpPr/>
              <p:nvPr/>
            </p:nvSpPr>
            <p:spPr>
              <a:xfrm>
                <a:off x="7150473" y="4291696"/>
                <a:ext cx="349630" cy="522565"/>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cubicBezTo>
                      <a:pt x="2362" y="0"/>
                      <a:pt x="2362" y="0"/>
                      <a:pt x="2362" y="0"/>
                    </a:cubicBezTo>
                    <a:cubicBezTo>
                      <a:pt x="1012" y="0"/>
                      <a:pt x="0" y="900"/>
                      <a:pt x="0" y="1800"/>
                    </a:cubicBezTo>
                    <a:cubicBezTo>
                      <a:pt x="0" y="19800"/>
                      <a:pt x="0" y="19800"/>
                      <a:pt x="0" y="19800"/>
                    </a:cubicBezTo>
                    <a:cubicBezTo>
                      <a:pt x="0" y="20700"/>
                      <a:pt x="1012" y="21600"/>
                      <a:pt x="2362" y="21600"/>
                    </a:cubicBezTo>
                    <a:cubicBezTo>
                      <a:pt x="18900" y="21600"/>
                      <a:pt x="18900" y="21600"/>
                      <a:pt x="18900" y="21600"/>
                    </a:cubicBezTo>
                    <a:cubicBezTo>
                      <a:pt x="20250" y="21600"/>
                      <a:pt x="21600" y="20700"/>
                      <a:pt x="21600" y="19800"/>
                    </a:cubicBezTo>
                    <a:cubicBezTo>
                      <a:pt x="21600" y="1800"/>
                      <a:pt x="21600" y="1800"/>
                      <a:pt x="21600" y="1800"/>
                    </a:cubicBezTo>
                    <a:cubicBezTo>
                      <a:pt x="21600" y="900"/>
                      <a:pt x="20250" y="0"/>
                      <a:pt x="18900" y="0"/>
                    </a:cubicBezTo>
                    <a:close/>
                    <a:moveTo>
                      <a:pt x="5062" y="19125"/>
                    </a:moveTo>
                    <a:cubicBezTo>
                      <a:pt x="3712" y="19125"/>
                      <a:pt x="2700" y="18450"/>
                      <a:pt x="2700" y="17550"/>
                    </a:cubicBezTo>
                    <a:cubicBezTo>
                      <a:pt x="2700" y="16650"/>
                      <a:pt x="3712" y="15975"/>
                      <a:pt x="5062" y="15975"/>
                    </a:cubicBezTo>
                    <a:cubicBezTo>
                      <a:pt x="6075" y="15975"/>
                      <a:pt x="7087" y="16650"/>
                      <a:pt x="7087" y="17550"/>
                    </a:cubicBezTo>
                    <a:cubicBezTo>
                      <a:pt x="7087" y="18450"/>
                      <a:pt x="6075" y="19125"/>
                      <a:pt x="5062" y="19125"/>
                    </a:cubicBezTo>
                    <a:close/>
                    <a:moveTo>
                      <a:pt x="16537" y="19125"/>
                    </a:moveTo>
                    <a:cubicBezTo>
                      <a:pt x="15187" y="19125"/>
                      <a:pt x="14175" y="18450"/>
                      <a:pt x="14175" y="17550"/>
                    </a:cubicBezTo>
                    <a:cubicBezTo>
                      <a:pt x="14175" y="16650"/>
                      <a:pt x="15187" y="15975"/>
                      <a:pt x="16537" y="15975"/>
                    </a:cubicBezTo>
                    <a:cubicBezTo>
                      <a:pt x="17888" y="15975"/>
                      <a:pt x="18900" y="16650"/>
                      <a:pt x="18900" y="17550"/>
                    </a:cubicBezTo>
                    <a:cubicBezTo>
                      <a:pt x="18900" y="18450"/>
                      <a:pt x="17888" y="19125"/>
                      <a:pt x="16537" y="19125"/>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00" name="Shape 1270"/>
              <p:cNvSpPr/>
              <p:nvPr/>
            </p:nvSpPr>
            <p:spPr>
              <a:xfrm>
                <a:off x="6767009" y="4366886"/>
                <a:ext cx="296997" cy="436097"/>
              </a:xfrm>
              <a:custGeom>
                <a:avLst/>
                <a:gdLst/>
                <a:ahLst/>
                <a:cxnLst>
                  <a:cxn ang="0">
                    <a:pos x="wd2" y="hd2"/>
                  </a:cxn>
                  <a:cxn ang="5400000">
                    <a:pos x="wd2" y="hd2"/>
                  </a:cxn>
                  <a:cxn ang="10800000">
                    <a:pos x="wd2" y="hd2"/>
                  </a:cxn>
                  <a:cxn ang="16200000">
                    <a:pos x="wd2" y="hd2"/>
                  </a:cxn>
                </a:cxnLst>
                <a:rect l="0" t="0" r="r" b="b"/>
                <a:pathLst>
                  <a:path w="21600" h="21600" extrusionOk="0">
                    <a:moveTo>
                      <a:pt x="2400" y="21600"/>
                    </a:moveTo>
                    <a:cubicBezTo>
                      <a:pt x="18800" y="21600"/>
                      <a:pt x="18800" y="21600"/>
                      <a:pt x="18800" y="21600"/>
                    </a:cubicBezTo>
                    <a:cubicBezTo>
                      <a:pt x="20400" y="21600"/>
                      <a:pt x="21600" y="20790"/>
                      <a:pt x="21600" y="19980"/>
                    </a:cubicBezTo>
                    <a:cubicBezTo>
                      <a:pt x="21600" y="1890"/>
                      <a:pt x="21600" y="1890"/>
                      <a:pt x="21600" y="1890"/>
                    </a:cubicBezTo>
                    <a:cubicBezTo>
                      <a:pt x="21600" y="810"/>
                      <a:pt x="20400" y="0"/>
                      <a:pt x="18800" y="0"/>
                    </a:cubicBezTo>
                    <a:cubicBezTo>
                      <a:pt x="2400" y="0"/>
                      <a:pt x="2400" y="0"/>
                      <a:pt x="2400" y="0"/>
                    </a:cubicBezTo>
                    <a:cubicBezTo>
                      <a:pt x="1200" y="0"/>
                      <a:pt x="0" y="810"/>
                      <a:pt x="0" y="1890"/>
                    </a:cubicBezTo>
                    <a:cubicBezTo>
                      <a:pt x="0" y="19980"/>
                      <a:pt x="0" y="19980"/>
                      <a:pt x="0" y="19980"/>
                    </a:cubicBezTo>
                    <a:cubicBezTo>
                      <a:pt x="0" y="20790"/>
                      <a:pt x="1200" y="21600"/>
                      <a:pt x="2400" y="21600"/>
                    </a:cubicBezTo>
                    <a:close/>
                    <a:moveTo>
                      <a:pt x="16400" y="2700"/>
                    </a:moveTo>
                    <a:cubicBezTo>
                      <a:pt x="17600" y="2700"/>
                      <a:pt x="18800" y="3240"/>
                      <a:pt x="18800" y="4050"/>
                    </a:cubicBezTo>
                    <a:cubicBezTo>
                      <a:pt x="18800" y="5130"/>
                      <a:pt x="17600" y="5670"/>
                      <a:pt x="16400" y="5670"/>
                    </a:cubicBezTo>
                    <a:cubicBezTo>
                      <a:pt x="15200" y="5670"/>
                      <a:pt x="14400" y="5130"/>
                      <a:pt x="14400" y="4050"/>
                    </a:cubicBezTo>
                    <a:cubicBezTo>
                      <a:pt x="14400" y="3240"/>
                      <a:pt x="15200" y="2700"/>
                      <a:pt x="16400" y="2700"/>
                    </a:cubicBezTo>
                    <a:close/>
                    <a:moveTo>
                      <a:pt x="5200" y="2700"/>
                    </a:moveTo>
                    <a:cubicBezTo>
                      <a:pt x="6400" y="2700"/>
                      <a:pt x="7200" y="3240"/>
                      <a:pt x="7200" y="4050"/>
                    </a:cubicBezTo>
                    <a:cubicBezTo>
                      <a:pt x="7200" y="5130"/>
                      <a:pt x="6400" y="5670"/>
                      <a:pt x="5200" y="5670"/>
                    </a:cubicBezTo>
                    <a:cubicBezTo>
                      <a:pt x="3600" y="5670"/>
                      <a:pt x="2800" y="5130"/>
                      <a:pt x="2800" y="4050"/>
                    </a:cubicBezTo>
                    <a:cubicBezTo>
                      <a:pt x="2800" y="3240"/>
                      <a:pt x="3600" y="2700"/>
                      <a:pt x="5200" y="270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01" name="Shape 1271"/>
              <p:cNvSpPr/>
              <p:nvPr/>
            </p:nvSpPr>
            <p:spPr>
              <a:xfrm>
                <a:off x="7116938" y="3671677"/>
                <a:ext cx="397903" cy="484391"/>
              </a:xfrm>
              <a:custGeom>
                <a:avLst/>
                <a:gdLst/>
                <a:ahLst/>
                <a:cxnLst>
                  <a:cxn ang="0">
                    <a:pos x="wd2" y="hd2"/>
                  </a:cxn>
                  <a:cxn ang="5400000">
                    <a:pos x="wd2" y="hd2"/>
                  </a:cxn>
                  <a:cxn ang="10800000">
                    <a:pos x="wd2" y="hd2"/>
                  </a:cxn>
                  <a:cxn ang="16200000">
                    <a:pos x="wd2" y="hd2"/>
                  </a:cxn>
                </a:cxnLst>
                <a:rect l="0" t="0" r="r" b="b"/>
                <a:pathLst>
                  <a:path w="21168" h="21245" extrusionOk="0">
                    <a:moveTo>
                      <a:pt x="12627" y="62"/>
                    </a:moveTo>
                    <a:cubicBezTo>
                      <a:pt x="1243" y="3182"/>
                      <a:pt x="1243" y="3182"/>
                      <a:pt x="1243" y="3182"/>
                    </a:cubicBezTo>
                    <a:cubicBezTo>
                      <a:pt x="368" y="3422"/>
                      <a:pt x="-216" y="4382"/>
                      <a:pt x="76" y="5102"/>
                    </a:cubicBezTo>
                    <a:cubicBezTo>
                      <a:pt x="6206" y="20222"/>
                      <a:pt x="6206" y="20222"/>
                      <a:pt x="6206" y="20222"/>
                    </a:cubicBezTo>
                    <a:cubicBezTo>
                      <a:pt x="6789" y="20942"/>
                      <a:pt x="7665" y="21422"/>
                      <a:pt x="8541" y="21182"/>
                    </a:cubicBezTo>
                    <a:cubicBezTo>
                      <a:pt x="19925" y="18062"/>
                      <a:pt x="19925" y="18062"/>
                      <a:pt x="19925" y="18062"/>
                    </a:cubicBezTo>
                    <a:cubicBezTo>
                      <a:pt x="20800" y="17822"/>
                      <a:pt x="21384" y="16862"/>
                      <a:pt x="21092" y="16142"/>
                    </a:cubicBezTo>
                    <a:cubicBezTo>
                      <a:pt x="14962" y="1022"/>
                      <a:pt x="14962" y="1022"/>
                      <a:pt x="14962" y="1022"/>
                    </a:cubicBezTo>
                    <a:cubicBezTo>
                      <a:pt x="14379" y="302"/>
                      <a:pt x="13503" y="-178"/>
                      <a:pt x="12627" y="62"/>
                    </a:cubicBezTo>
                    <a:close/>
                    <a:moveTo>
                      <a:pt x="9416" y="18542"/>
                    </a:moveTo>
                    <a:cubicBezTo>
                      <a:pt x="8541" y="18782"/>
                      <a:pt x="7665" y="18302"/>
                      <a:pt x="7373" y="17822"/>
                    </a:cubicBezTo>
                    <a:cubicBezTo>
                      <a:pt x="7081" y="17102"/>
                      <a:pt x="7665" y="16142"/>
                      <a:pt x="8541" y="15902"/>
                    </a:cubicBezTo>
                    <a:cubicBezTo>
                      <a:pt x="9416" y="15662"/>
                      <a:pt x="10292" y="16142"/>
                      <a:pt x="10584" y="16862"/>
                    </a:cubicBezTo>
                    <a:cubicBezTo>
                      <a:pt x="10876" y="17582"/>
                      <a:pt x="10292" y="18302"/>
                      <a:pt x="9416" y="18542"/>
                    </a:cubicBezTo>
                    <a:close/>
                    <a:moveTo>
                      <a:pt x="17298" y="16382"/>
                    </a:moveTo>
                    <a:cubicBezTo>
                      <a:pt x="16422" y="16622"/>
                      <a:pt x="15546" y="16142"/>
                      <a:pt x="15254" y="15662"/>
                    </a:cubicBezTo>
                    <a:cubicBezTo>
                      <a:pt x="14962" y="14942"/>
                      <a:pt x="15254" y="13982"/>
                      <a:pt x="16130" y="13742"/>
                    </a:cubicBezTo>
                    <a:cubicBezTo>
                      <a:pt x="17006" y="13502"/>
                      <a:pt x="18173" y="13982"/>
                      <a:pt x="18173" y="14702"/>
                    </a:cubicBezTo>
                    <a:cubicBezTo>
                      <a:pt x="18465" y="15422"/>
                      <a:pt x="18173" y="16142"/>
                      <a:pt x="17298" y="16382"/>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02" name="Shape 1272"/>
              <p:cNvSpPr/>
              <p:nvPr/>
            </p:nvSpPr>
            <p:spPr>
              <a:xfrm>
                <a:off x="4600529" y="988371"/>
                <a:ext cx="311204" cy="327720"/>
              </a:xfrm>
              <a:custGeom>
                <a:avLst/>
                <a:gdLst/>
                <a:ahLst/>
                <a:cxnLst>
                  <a:cxn ang="0">
                    <a:pos x="wd2" y="hd2"/>
                  </a:cxn>
                  <a:cxn ang="5400000">
                    <a:pos x="wd2" y="hd2"/>
                  </a:cxn>
                  <a:cxn ang="10800000">
                    <a:pos x="wd2" y="hd2"/>
                  </a:cxn>
                  <a:cxn ang="16200000">
                    <a:pos x="wd2" y="hd2"/>
                  </a:cxn>
                </a:cxnLst>
                <a:rect l="0" t="0" r="r" b="b"/>
                <a:pathLst>
                  <a:path w="21286" h="21156" extrusionOk="0">
                    <a:moveTo>
                      <a:pt x="8380" y="386"/>
                    </a:moveTo>
                    <a:cubicBezTo>
                      <a:pt x="559" y="6052"/>
                      <a:pt x="559" y="6052"/>
                      <a:pt x="559" y="6052"/>
                    </a:cubicBezTo>
                    <a:cubicBezTo>
                      <a:pt x="-186" y="6760"/>
                      <a:pt x="-186" y="7822"/>
                      <a:pt x="559" y="8176"/>
                    </a:cubicBezTo>
                    <a:cubicBezTo>
                      <a:pt x="10614" y="20570"/>
                      <a:pt x="10614" y="20570"/>
                      <a:pt x="10614" y="20570"/>
                    </a:cubicBezTo>
                    <a:cubicBezTo>
                      <a:pt x="10986" y="21278"/>
                      <a:pt x="12104" y="21278"/>
                      <a:pt x="12848" y="20924"/>
                    </a:cubicBezTo>
                    <a:cubicBezTo>
                      <a:pt x="20669" y="14904"/>
                      <a:pt x="20669" y="14904"/>
                      <a:pt x="20669" y="14904"/>
                    </a:cubicBezTo>
                    <a:cubicBezTo>
                      <a:pt x="21414" y="14550"/>
                      <a:pt x="21414" y="13488"/>
                      <a:pt x="21042" y="12780"/>
                    </a:cubicBezTo>
                    <a:cubicBezTo>
                      <a:pt x="10614" y="740"/>
                      <a:pt x="10614" y="740"/>
                      <a:pt x="10614" y="740"/>
                    </a:cubicBezTo>
                    <a:cubicBezTo>
                      <a:pt x="10242" y="32"/>
                      <a:pt x="9124" y="-322"/>
                      <a:pt x="8380" y="386"/>
                    </a:cubicBezTo>
                    <a:close/>
                    <a:moveTo>
                      <a:pt x="12476" y="18091"/>
                    </a:moveTo>
                    <a:cubicBezTo>
                      <a:pt x="11731" y="18799"/>
                      <a:pt x="10986" y="18445"/>
                      <a:pt x="10614" y="18091"/>
                    </a:cubicBezTo>
                    <a:cubicBezTo>
                      <a:pt x="9869" y="17383"/>
                      <a:pt x="10242" y="16675"/>
                      <a:pt x="10614" y="16321"/>
                    </a:cubicBezTo>
                    <a:cubicBezTo>
                      <a:pt x="11359" y="15612"/>
                      <a:pt x="12104" y="15967"/>
                      <a:pt x="12848" y="16321"/>
                    </a:cubicBezTo>
                    <a:cubicBezTo>
                      <a:pt x="13221" y="17029"/>
                      <a:pt x="13221" y="17737"/>
                      <a:pt x="12476" y="18091"/>
                    </a:cubicBezTo>
                    <a:close/>
                    <a:moveTo>
                      <a:pt x="18062" y="14196"/>
                    </a:moveTo>
                    <a:cubicBezTo>
                      <a:pt x="17317" y="14550"/>
                      <a:pt x="16573" y="14550"/>
                      <a:pt x="16200" y="13842"/>
                    </a:cubicBezTo>
                    <a:cubicBezTo>
                      <a:pt x="15455" y="13488"/>
                      <a:pt x="15828" y="12426"/>
                      <a:pt x="16200" y="12071"/>
                    </a:cubicBezTo>
                    <a:cubicBezTo>
                      <a:pt x="16945" y="11717"/>
                      <a:pt x="17690" y="11717"/>
                      <a:pt x="18062" y="12426"/>
                    </a:cubicBezTo>
                    <a:cubicBezTo>
                      <a:pt x="18807" y="12780"/>
                      <a:pt x="18435" y="13842"/>
                      <a:pt x="18062" y="14196"/>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03" name="Shape 1273"/>
              <p:cNvSpPr/>
              <p:nvPr/>
            </p:nvSpPr>
            <p:spPr>
              <a:xfrm>
                <a:off x="4225621" y="8434610"/>
                <a:ext cx="988736" cy="684221"/>
              </a:xfrm>
              <a:custGeom>
                <a:avLst/>
                <a:gdLst/>
                <a:ahLst/>
                <a:cxnLst>
                  <a:cxn ang="0">
                    <a:pos x="wd2" y="hd2"/>
                  </a:cxn>
                  <a:cxn ang="5400000">
                    <a:pos x="wd2" y="hd2"/>
                  </a:cxn>
                  <a:cxn ang="10800000">
                    <a:pos x="wd2" y="hd2"/>
                  </a:cxn>
                  <a:cxn ang="16200000">
                    <a:pos x="wd2" y="hd2"/>
                  </a:cxn>
                </a:cxnLst>
                <a:rect l="0" t="0" r="r" b="b"/>
                <a:pathLst>
                  <a:path w="21600" h="21600" extrusionOk="0">
                    <a:moveTo>
                      <a:pt x="21600" y="19526"/>
                    </a:moveTo>
                    <a:cubicBezTo>
                      <a:pt x="21600" y="20736"/>
                      <a:pt x="21003" y="21600"/>
                      <a:pt x="20168" y="21600"/>
                    </a:cubicBezTo>
                    <a:cubicBezTo>
                      <a:pt x="1432" y="21600"/>
                      <a:pt x="1432" y="21600"/>
                      <a:pt x="1432" y="21600"/>
                    </a:cubicBezTo>
                    <a:cubicBezTo>
                      <a:pt x="597" y="21600"/>
                      <a:pt x="0" y="20736"/>
                      <a:pt x="0" y="19526"/>
                    </a:cubicBezTo>
                    <a:cubicBezTo>
                      <a:pt x="0" y="2074"/>
                      <a:pt x="0" y="2074"/>
                      <a:pt x="0" y="2074"/>
                    </a:cubicBezTo>
                    <a:cubicBezTo>
                      <a:pt x="0" y="864"/>
                      <a:pt x="597" y="0"/>
                      <a:pt x="1432" y="0"/>
                    </a:cubicBezTo>
                    <a:cubicBezTo>
                      <a:pt x="20168" y="0"/>
                      <a:pt x="20168" y="0"/>
                      <a:pt x="20168" y="0"/>
                    </a:cubicBezTo>
                    <a:cubicBezTo>
                      <a:pt x="21003" y="0"/>
                      <a:pt x="21600" y="864"/>
                      <a:pt x="21600" y="2074"/>
                    </a:cubicBezTo>
                    <a:lnTo>
                      <a:pt x="21600" y="19526"/>
                    </a:lnTo>
                    <a:close/>
                  </a:path>
                </a:pathLst>
              </a:custGeom>
              <a:solidFill>
                <a:srgbClr val="77869C"/>
              </a:solidFill>
              <a:ln w="12700" cap="flat">
                <a:noFill/>
                <a:miter lim="400000"/>
              </a:ln>
              <a:effectLst/>
            </p:spPr>
            <p:txBody>
              <a:bodyPr wrap="square" lIns="91439" tIns="91439" rIns="91439" bIns="91439" numCol="1" anchor="t">
                <a:noAutofit/>
              </a:bodyPr>
              <a:lstStyle/>
              <a:p>
                <a:pPr defTabSz="1371508">
                  <a:defRPr sz="2600"/>
                </a:pPr>
                <a:endParaRPr/>
              </a:p>
            </p:txBody>
          </p:sp>
          <p:sp>
            <p:nvSpPr>
              <p:cNvPr id="604" name="Shape 1274"/>
              <p:cNvSpPr/>
              <p:nvPr/>
            </p:nvSpPr>
            <p:spPr>
              <a:xfrm>
                <a:off x="4624123" y="8833112"/>
                <a:ext cx="439855" cy="4887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05" name="Shape 1275"/>
              <p:cNvSpPr/>
              <p:nvPr/>
            </p:nvSpPr>
            <p:spPr>
              <a:xfrm>
                <a:off x="4789539" y="8964693"/>
                <a:ext cx="274439" cy="4887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06" name="Shape 1276"/>
              <p:cNvSpPr/>
              <p:nvPr/>
            </p:nvSpPr>
            <p:spPr>
              <a:xfrm>
                <a:off x="4240659" y="8626342"/>
                <a:ext cx="962419" cy="12030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07" name="Shape 1277"/>
              <p:cNvSpPr/>
              <p:nvPr/>
            </p:nvSpPr>
            <p:spPr>
              <a:xfrm>
                <a:off x="781965" y="5115016"/>
                <a:ext cx="1052647" cy="729334"/>
              </a:xfrm>
              <a:custGeom>
                <a:avLst/>
                <a:gdLst/>
                <a:ahLst/>
                <a:cxnLst>
                  <a:cxn ang="0">
                    <a:pos x="wd2" y="hd2"/>
                  </a:cxn>
                  <a:cxn ang="5400000">
                    <a:pos x="wd2" y="hd2"/>
                  </a:cxn>
                  <a:cxn ang="10800000">
                    <a:pos x="wd2" y="hd2"/>
                  </a:cxn>
                  <a:cxn ang="16200000">
                    <a:pos x="wd2" y="hd2"/>
                  </a:cxn>
                </a:cxnLst>
                <a:rect l="0" t="0" r="r" b="b"/>
                <a:pathLst>
                  <a:path w="21600" h="21600" extrusionOk="0">
                    <a:moveTo>
                      <a:pt x="21600" y="19651"/>
                    </a:moveTo>
                    <a:cubicBezTo>
                      <a:pt x="21600" y="20788"/>
                      <a:pt x="20928" y="21600"/>
                      <a:pt x="20145" y="21600"/>
                    </a:cubicBezTo>
                    <a:cubicBezTo>
                      <a:pt x="1455" y="21600"/>
                      <a:pt x="1455" y="21600"/>
                      <a:pt x="1455" y="21600"/>
                    </a:cubicBezTo>
                    <a:cubicBezTo>
                      <a:pt x="672" y="21600"/>
                      <a:pt x="0" y="20788"/>
                      <a:pt x="0" y="19651"/>
                    </a:cubicBezTo>
                    <a:cubicBezTo>
                      <a:pt x="0" y="2111"/>
                      <a:pt x="0" y="2111"/>
                      <a:pt x="0" y="2111"/>
                    </a:cubicBezTo>
                    <a:cubicBezTo>
                      <a:pt x="0" y="812"/>
                      <a:pt x="672" y="0"/>
                      <a:pt x="1455" y="0"/>
                    </a:cubicBezTo>
                    <a:cubicBezTo>
                      <a:pt x="20145" y="0"/>
                      <a:pt x="20145" y="0"/>
                      <a:pt x="20145" y="0"/>
                    </a:cubicBezTo>
                    <a:cubicBezTo>
                      <a:pt x="20928" y="0"/>
                      <a:pt x="21600" y="812"/>
                      <a:pt x="21600" y="2111"/>
                    </a:cubicBezTo>
                    <a:lnTo>
                      <a:pt x="21600" y="19651"/>
                    </a:lnTo>
                    <a:close/>
                  </a:path>
                </a:pathLst>
              </a:custGeom>
              <a:solidFill>
                <a:srgbClr val="77869C"/>
              </a:solidFill>
              <a:ln w="12700" cap="flat">
                <a:noFill/>
                <a:miter lim="400000"/>
              </a:ln>
              <a:effectLst/>
            </p:spPr>
            <p:txBody>
              <a:bodyPr wrap="square" lIns="91439" tIns="91439" rIns="91439" bIns="91439" numCol="1" anchor="t">
                <a:noAutofit/>
              </a:bodyPr>
              <a:lstStyle/>
              <a:p>
                <a:pPr defTabSz="1371508">
                  <a:defRPr sz="2600"/>
                </a:pPr>
                <a:endParaRPr/>
              </a:p>
            </p:txBody>
          </p:sp>
          <p:sp>
            <p:nvSpPr>
              <p:cNvPr id="608" name="Shape 1278"/>
              <p:cNvSpPr/>
              <p:nvPr/>
            </p:nvSpPr>
            <p:spPr>
              <a:xfrm>
                <a:off x="1206783" y="5543593"/>
                <a:ext cx="466171" cy="5263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09" name="Shape 1279"/>
              <p:cNvSpPr/>
              <p:nvPr/>
            </p:nvSpPr>
            <p:spPr>
              <a:xfrm>
                <a:off x="1383477" y="5678933"/>
                <a:ext cx="289477" cy="5639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10" name="Shape 1280"/>
              <p:cNvSpPr/>
              <p:nvPr/>
            </p:nvSpPr>
            <p:spPr>
              <a:xfrm>
                <a:off x="797003" y="5318026"/>
                <a:ext cx="1026329" cy="12782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11" name="Shape 1281"/>
              <p:cNvSpPr/>
              <p:nvPr/>
            </p:nvSpPr>
            <p:spPr>
              <a:xfrm>
                <a:off x="191731" y="2167608"/>
                <a:ext cx="977459" cy="695499"/>
              </a:xfrm>
              <a:custGeom>
                <a:avLst/>
                <a:gdLst/>
                <a:ahLst/>
                <a:cxnLst>
                  <a:cxn ang="0">
                    <a:pos x="wd2" y="hd2"/>
                  </a:cxn>
                  <a:cxn ang="5400000">
                    <a:pos x="wd2" y="hd2"/>
                  </a:cxn>
                  <a:cxn ang="10800000">
                    <a:pos x="wd2" y="hd2"/>
                  </a:cxn>
                  <a:cxn ang="16200000">
                    <a:pos x="wd2" y="hd2"/>
                  </a:cxn>
                </a:cxnLst>
                <a:rect l="0" t="0" r="r" b="b"/>
                <a:pathLst>
                  <a:path w="21600" h="21600" extrusionOk="0">
                    <a:moveTo>
                      <a:pt x="20876" y="18709"/>
                    </a:moveTo>
                    <a:cubicBezTo>
                      <a:pt x="20152" y="18709"/>
                      <a:pt x="20152" y="18709"/>
                      <a:pt x="20152" y="18709"/>
                    </a:cubicBezTo>
                    <a:cubicBezTo>
                      <a:pt x="20152" y="19219"/>
                      <a:pt x="19911" y="19559"/>
                      <a:pt x="19549" y="19559"/>
                    </a:cubicBezTo>
                    <a:cubicBezTo>
                      <a:pt x="2051" y="19559"/>
                      <a:pt x="2051" y="19559"/>
                      <a:pt x="2051" y="19559"/>
                    </a:cubicBezTo>
                    <a:cubicBezTo>
                      <a:pt x="1689" y="19559"/>
                      <a:pt x="1448" y="19219"/>
                      <a:pt x="1448" y="18709"/>
                    </a:cubicBezTo>
                    <a:cubicBezTo>
                      <a:pt x="1448" y="2891"/>
                      <a:pt x="1448" y="2891"/>
                      <a:pt x="1448" y="2891"/>
                    </a:cubicBezTo>
                    <a:cubicBezTo>
                      <a:pt x="1448" y="2381"/>
                      <a:pt x="1689" y="2041"/>
                      <a:pt x="2051" y="2041"/>
                    </a:cubicBezTo>
                    <a:cubicBezTo>
                      <a:pt x="19549" y="2041"/>
                      <a:pt x="19549" y="2041"/>
                      <a:pt x="19549" y="2041"/>
                    </a:cubicBezTo>
                    <a:cubicBezTo>
                      <a:pt x="19911" y="2041"/>
                      <a:pt x="20152" y="2381"/>
                      <a:pt x="20152" y="2891"/>
                    </a:cubicBezTo>
                    <a:cubicBezTo>
                      <a:pt x="20152" y="18709"/>
                      <a:pt x="20152" y="18709"/>
                      <a:pt x="20152" y="18709"/>
                    </a:cubicBezTo>
                    <a:cubicBezTo>
                      <a:pt x="20876" y="18709"/>
                      <a:pt x="20876" y="18709"/>
                      <a:pt x="20876" y="18709"/>
                    </a:cubicBezTo>
                    <a:cubicBezTo>
                      <a:pt x="21600" y="18709"/>
                      <a:pt x="21600" y="18709"/>
                      <a:pt x="21600" y="18709"/>
                    </a:cubicBezTo>
                    <a:cubicBezTo>
                      <a:pt x="21600" y="2891"/>
                      <a:pt x="21600" y="2891"/>
                      <a:pt x="21600" y="2891"/>
                    </a:cubicBezTo>
                    <a:cubicBezTo>
                      <a:pt x="21600" y="1191"/>
                      <a:pt x="20755" y="0"/>
                      <a:pt x="19549" y="0"/>
                    </a:cubicBezTo>
                    <a:cubicBezTo>
                      <a:pt x="2051" y="0"/>
                      <a:pt x="2051" y="0"/>
                      <a:pt x="2051" y="0"/>
                    </a:cubicBezTo>
                    <a:cubicBezTo>
                      <a:pt x="965" y="0"/>
                      <a:pt x="0" y="1191"/>
                      <a:pt x="0" y="2891"/>
                    </a:cubicBezTo>
                    <a:cubicBezTo>
                      <a:pt x="0" y="18709"/>
                      <a:pt x="0" y="18709"/>
                      <a:pt x="0" y="18709"/>
                    </a:cubicBezTo>
                    <a:cubicBezTo>
                      <a:pt x="0" y="20409"/>
                      <a:pt x="965" y="21600"/>
                      <a:pt x="2051" y="21600"/>
                    </a:cubicBezTo>
                    <a:cubicBezTo>
                      <a:pt x="19549" y="21600"/>
                      <a:pt x="19549" y="21600"/>
                      <a:pt x="19549" y="21600"/>
                    </a:cubicBezTo>
                    <a:cubicBezTo>
                      <a:pt x="20755" y="21600"/>
                      <a:pt x="21600" y="20409"/>
                      <a:pt x="21600" y="18709"/>
                    </a:cubicBezTo>
                    <a:cubicBezTo>
                      <a:pt x="20876" y="18709"/>
                      <a:pt x="20876" y="18709"/>
                      <a:pt x="20876" y="18709"/>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12" name="Shape 1282"/>
              <p:cNvSpPr/>
              <p:nvPr/>
            </p:nvSpPr>
            <p:spPr>
              <a:xfrm>
                <a:off x="590233" y="2569869"/>
                <a:ext cx="402261" cy="4887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13" name="Shape 1283"/>
              <p:cNvSpPr/>
              <p:nvPr/>
            </p:nvSpPr>
            <p:spPr>
              <a:xfrm>
                <a:off x="748130" y="2690171"/>
                <a:ext cx="244365" cy="4887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14" name="Shape 1284"/>
              <p:cNvSpPr/>
              <p:nvPr/>
            </p:nvSpPr>
            <p:spPr>
              <a:xfrm>
                <a:off x="240604" y="2378137"/>
                <a:ext cx="883471" cy="10902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15" name="Shape 1285"/>
              <p:cNvSpPr/>
              <p:nvPr/>
            </p:nvSpPr>
            <p:spPr>
              <a:xfrm>
                <a:off x="5522631" y="1114961"/>
                <a:ext cx="695500" cy="481211"/>
              </a:xfrm>
              <a:custGeom>
                <a:avLst/>
                <a:gdLst/>
                <a:ahLst/>
                <a:cxnLst>
                  <a:cxn ang="0">
                    <a:pos x="wd2" y="hd2"/>
                  </a:cxn>
                  <a:cxn ang="5400000">
                    <a:pos x="wd2" y="hd2"/>
                  </a:cxn>
                  <a:cxn ang="10800000">
                    <a:pos x="wd2" y="hd2"/>
                  </a:cxn>
                  <a:cxn ang="16200000">
                    <a:pos x="wd2" y="hd2"/>
                  </a:cxn>
                </a:cxnLst>
                <a:rect l="0" t="0" r="r" b="b"/>
                <a:pathLst>
                  <a:path w="21600" h="21600" extrusionOk="0">
                    <a:moveTo>
                      <a:pt x="21600" y="19636"/>
                    </a:moveTo>
                    <a:cubicBezTo>
                      <a:pt x="21600" y="20618"/>
                      <a:pt x="20920" y="21600"/>
                      <a:pt x="20239" y="21600"/>
                    </a:cubicBezTo>
                    <a:cubicBezTo>
                      <a:pt x="1531" y="21600"/>
                      <a:pt x="1531" y="21600"/>
                      <a:pt x="1531" y="21600"/>
                    </a:cubicBezTo>
                    <a:cubicBezTo>
                      <a:pt x="680" y="21600"/>
                      <a:pt x="0" y="20618"/>
                      <a:pt x="0" y="19636"/>
                    </a:cubicBezTo>
                    <a:cubicBezTo>
                      <a:pt x="0" y="2209"/>
                      <a:pt x="0" y="2209"/>
                      <a:pt x="0" y="2209"/>
                    </a:cubicBezTo>
                    <a:cubicBezTo>
                      <a:pt x="0" y="982"/>
                      <a:pt x="680" y="0"/>
                      <a:pt x="1531" y="0"/>
                    </a:cubicBezTo>
                    <a:cubicBezTo>
                      <a:pt x="20239" y="0"/>
                      <a:pt x="20239" y="0"/>
                      <a:pt x="20239" y="0"/>
                    </a:cubicBezTo>
                    <a:cubicBezTo>
                      <a:pt x="20920" y="0"/>
                      <a:pt x="21600" y="982"/>
                      <a:pt x="21600" y="2209"/>
                    </a:cubicBezTo>
                    <a:lnTo>
                      <a:pt x="21600" y="19636"/>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grpSp>
        <p:grpSp>
          <p:nvGrpSpPr>
            <p:cNvPr id="22" name="Group 1490"/>
            <p:cNvGrpSpPr/>
            <p:nvPr/>
          </p:nvGrpSpPr>
          <p:grpSpPr>
            <a:xfrm>
              <a:off x="26316" y="0"/>
              <a:ext cx="8071540" cy="10620446"/>
              <a:chOff x="0" y="0"/>
              <a:chExt cx="8071538" cy="10620445"/>
            </a:xfrm>
            <a:grpFill/>
          </p:grpSpPr>
          <p:sp>
            <p:nvSpPr>
              <p:cNvPr id="215" name="Shape 1287"/>
              <p:cNvSpPr/>
              <p:nvPr/>
            </p:nvSpPr>
            <p:spPr>
              <a:xfrm>
                <a:off x="5774514" y="1436109"/>
                <a:ext cx="304515" cy="3759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16" name="Shape 1288"/>
              <p:cNvSpPr/>
              <p:nvPr/>
            </p:nvSpPr>
            <p:spPr>
              <a:xfrm>
                <a:off x="5894817" y="1530095"/>
                <a:ext cx="184213" cy="3759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17" name="Shape 1289"/>
              <p:cNvSpPr/>
              <p:nvPr/>
            </p:nvSpPr>
            <p:spPr>
              <a:xfrm>
                <a:off x="5511353" y="1293250"/>
                <a:ext cx="672941" cy="8270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18" name="Shape 1290"/>
              <p:cNvSpPr/>
              <p:nvPr/>
            </p:nvSpPr>
            <p:spPr>
              <a:xfrm>
                <a:off x="5545188" y="3203051"/>
                <a:ext cx="624070" cy="436097"/>
              </a:xfrm>
              <a:custGeom>
                <a:avLst/>
                <a:gdLst/>
                <a:ahLst/>
                <a:cxnLst>
                  <a:cxn ang="0">
                    <a:pos x="wd2" y="hd2"/>
                  </a:cxn>
                  <a:cxn ang="5400000">
                    <a:pos x="wd2" y="hd2"/>
                  </a:cxn>
                  <a:cxn ang="10800000">
                    <a:pos x="wd2" y="hd2"/>
                  </a:cxn>
                  <a:cxn ang="16200000">
                    <a:pos x="wd2" y="hd2"/>
                  </a:cxn>
                </a:cxnLst>
                <a:rect l="0" t="0" r="r" b="b"/>
                <a:pathLst>
                  <a:path w="21600" h="21600" extrusionOk="0">
                    <a:moveTo>
                      <a:pt x="21600" y="19440"/>
                    </a:moveTo>
                    <a:cubicBezTo>
                      <a:pt x="21600" y="20520"/>
                      <a:pt x="21032" y="21600"/>
                      <a:pt x="20274" y="21600"/>
                    </a:cubicBezTo>
                    <a:cubicBezTo>
                      <a:pt x="1326" y="21600"/>
                      <a:pt x="1326" y="21600"/>
                      <a:pt x="1326" y="21600"/>
                    </a:cubicBezTo>
                    <a:cubicBezTo>
                      <a:pt x="568" y="21600"/>
                      <a:pt x="0" y="20520"/>
                      <a:pt x="0" y="19440"/>
                    </a:cubicBezTo>
                    <a:cubicBezTo>
                      <a:pt x="0" y="2160"/>
                      <a:pt x="0" y="2160"/>
                      <a:pt x="0" y="2160"/>
                    </a:cubicBezTo>
                    <a:cubicBezTo>
                      <a:pt x="0" y="1080"/>
                      <a:pt x="568" y="0"/>
                      <a:pt x="1326" y="0"/>
                    </a:cubicBezTo>
                    <a:cubicBezTo>
                      <a:pt x="20274" y="0"/>
                      <a:pt x="20274" y="0"/>
                      <a:pt x="20274" y="0"/>
                    </a:cubicBezTo>
                    <a:cubicBezTo>
                      <a:pt x="21032" y="0"/>
                      <a:pt x="21600" y="1080"/>
                      <a:pt x="21600" y="2160"/>
                    </a:cubicBezTo>
                    <a:lnTo>
                      <a:pt x="21600" y="1944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19" name="Shape 1291"/>
              <p:cNvSpPr/>
              <p:nvPr/>
            </p:nvSpPr>
            <p:spPr>
              <a:xfrm>
                <a:off x="5797071" y="3454934"/>
                <a:ext cx="274439" cy="3007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20" name="Shape 1292"/>
              <p:cNvSpPr/>
              <p:nvPr/>
            </p:nvSpPr>
            <p:spPr>
              <a:xfrm>
                <a:off x="5898576" y="3541401"/>
                <a:ext cx="172935" cy="3383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21" name="Shape 1293"/>
              <p:cNvSpPr/>
              <p:nvPr/>
            </p:nvSpPr>
            <p:spPr>
              <a:xfrm>
                <a:off x="5556467" y="3323353"/>
                <a:ext cx="605271" cy="7518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22" name="Shape 1294"/>
              <p:cNvSpPr/>
              <p:nvPr/>
            </p:nvSpPr>
            <p:spPr>
              <a:xfrm>
                <a:off x="733092" y="4015092"/>
                <a:ext cx="924826" cy="962420"/>
              </a:xfrm>
              <a:custGeom>
                <a:avLst/>
                <a:gdLst/>
                <a:ahLst/>
                <a:cxnLst>
                  <a:cxn ang="0">
                    <a:pos x="wd2" y="hd2"/>
                  </a:cxn>
                  <a:cxn ang="5400000">
                    <a:pos x="wd2" y="hd2"/>
                  </a:cxn>
                  <a:cxn ang="10800000">
                    <a:pos x="wd2" y="hd2"/>
                  </a:cxn>
                  <a:cxn ang="16200000">
                    <a:pos x="wd2" y="hd2"/>
                  </a:cxn>
                </a:cxnLst>
                <a:rect l="0" t="0" r="r" b="b"/>
                <a:pathLst>
                  <a:path w="21600" h="21600" extrusionOk="0">
                    <a:moveTo>
                      <a:pt x="11239" y="1097"/>
                    </a:moveTo>
                    <a:lnTo>
                      <a:pt x="11239" y="0"/>
                    </a:lnTo>
                    <a:lnTo>
                      <a:pt x="8780" y="0"/>
                    </a:lnTo>
                    <a:lnTo>
                      <a:pt x="8780" y="2109"/>
                    </a:lnTo>
                    <a:lnTo>
                      <a:pt x="5883" y="2109"/>
                    </a:lnTo>
                    <a:lnTo>
                      <a:pt x="5620" y="1012"/>
                    </a:lnTo>
                    <a:lnTo>
                      <a:pt x="966" y="1012"/>
                    </a:lnTo>
                    <a:lnTo>
                      <a:pt x="966" y="9619"/>
                    </a:lnTo>
                    <a:lnTo>
                      <a:pt x="0" y="9619"/>
                    </a:lnTo>
                    <a:lnTo>
                      <a:pt x="0" y="10716"/>
                    </a:lnTo>
                    <a:lnTo>
                      <a:pt x="878" y="10716"/>
                    </a:lnTo>
                    <a:lnTo>
                      <a:pt x="878" y="21600"/>
                    </a:lnTo>
                    <a:lnTo>
                      <a:pt x="19668" y="21600"/>
                    </a:lnTo>
                    <a:lnTo>
                      <a:pt x="19668" y="11053"/>
                    </a:lnTo>
                    <a:lnTo>
                      <a:pt x="21600" y="11053"/>
                    </a:lnTo>
                    <a:lnTo>
                      <a:pt x="11239" y="1097"/>
                    </a:lnTo>
                    <a:close/>
                    <a:moveTo>
                      <a:pt x="5005" y="17719"/>
                    </a:moveTo>
                    <a:lnTo>
                      <a:pt x="3424" y="17719"/>
                    </a:lnTo>
                    <a:lnTo>
                      <a:pt x="3424" y="16200"/>
                    </a:lnTo>
                    <a:lnTo>
                      <a:pt x="5005" y="16200"/>
                    </a:lnTo>
                    <a:lnTo>
                      <a:pt x="5005" y="17719"/>
                    </a:lnTo>
                    <a:close/>
                    <a:moveTo>
                      <a:pt x="5005" y="14513"/>
                    </a:moveTo>
                    <a:lnTo>
                      <a:pt x="3424" y="14513"/>
                    </a:lnTo>
                    <a:lnTo>
                      <a:pt x="3424" y="13078"/>
                    </a:lnTo>
                    <a:lnTo>
                      <a:pt x="5005" y="13078"/>
                    </a:lnTo>
                    <a:lnTo>
                      <a:pt x="5005" y="14513"/>
                    </a:lnTo>
                    <a:close/>
                    <a:moveTo>
                      <a:pt x="8517" y="17719"/>
                    </a:moveTo>
                    <a:lnTo>
                      <a:pt x="7024" y="17719"/>
                    </a:lnTo>
                    <a:lnTo>
                      <a:pt x="7024" y="16200"/>
                    </a:lnTo>
                    <a:lnTo>
                      <a:pt x="8517" y="16200"/>
                    </a:lnTo>
                    <a:lnTo>
                      <a:pt x="8517" y="17719"/>
                    </a:lnTo>
                    <a:close/>
                    <a:moveTo>
                      <a:pt x="8517" y="14513"/>
                    </a:moveTo>
                    <a:lnTo>
                      <a:pt x="7024" y="14513"/>
                    </a:lnTo>
                    <a:lnTo>
                      <a:pt x="7024" y="13078"/>
                    </a:lnTo>
                    <a:lnTo>
                      <a:pt x="8517" y="13078"/>
                    </a:lnTo>
                    <a:lnTo>
                      <a:pt x="8517" y="14513"/>
                    </a:lnTo>
                    <a:close/>
                    <a:moveTo>
                      <a:pt x="17649" y="19828"/>
                    </a:moveTo>
                    <a:lnTo>
                      <a:pt x="12117" y="19828"/>
                    </a:lnTo>
                    <a:lnTo>
                      <a:pt x="12117" y="13078"/>
                    </a:lnTo>
                    <a:lnTo>
                      <a:pt x="17649" y="13078"/>
                    </a:lnTo>
                    <a:lnTo>
                      <a:pt x="17649" y="19828"/>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23" name="Shape 1295"/>
              <p:cNvSpPr/>
              <p:nvPr/>
            </p:nvSpPr>
            <p:spPr>
              <a:xfrm>
                <a:off x="7334687" y="5548947"/>
                <a:ext cx="500008" cy="530084"/>
              </a:xfrm>
              <a:custGeom>
                <a:avLst/>
                <a:gdLst/>
                <a:ahLst/>
                <a:cxnLst>
                  <a:cxn ang="0">
                    <a:pos x="wd2" y="hd2"/>
                  </a:cxn>
                  <a:cxn ang="5400000">
                    <a:pos x="wd2" y="hd2"/>
                  </a:cxn>
                  <a:cxn ang="10800000">
                    <a:pos x="wd2" y="hd2"/>
                  </a:cxn>
                  <a:cxn ang="16200000">
                    <a:pos x="wd2" y="hd2"/>
                  </a:cxn>
                </a:cxnLst>
                <a:rect l="0" t="0" r="r" b="b"/>
                <a:pathLst>
                  <a:path w="21600" h="21600" extrusionOk="0">
                    <a:moveTo>
                      <a:pt x="11206" y="1072"/>
                    </a:moveTo>
                    <a:lnTo>
                      <a:pt x="11206" y="0"/>
                    </a:lnTo>
                    <a:lnTo>
                      <a:pt x="8932" y="0"/>
                    </a:lnTo>
                    <a:lnTo>
                      <a:pt x="8932" y="2145"/>
                    </a:lnTo>
                    <a:lnTo>
                      <a:pt x="5847" y="2145"/>
                    </a:lnTo>
                    <a:lnTo>
                      <a:pt x="5522" y="1072"/>
                    </a:lnTo>
                    <a:lnTo>
                      <a:pt x="812" y="1072"/>
                    </a:lnTo>
                    <a:lnTo>
                      <a:pt x="812" y="9498"/>
                    </a:lnTo>
                    <a:lnTo>
                      <a:pt x="0" y="9498"/>
                    </a:lnTo>
                    <a:lnTo>
                      <a:pt x="0" y="10570"/>
                    </a:lnTo>
                    <a:lnTo>
                      <a:pt x="812" y="10570"/>
                    </a:lnTo>
                    <a:lnTo>
                      <a:pt x="812" y="21600"/>
                    </a:lnTo>
                    <a:lnTo>
                      <a:pt x="19814" y="21600"/>
                    </a:lnTo>
                    <a:lnTo>
                      <a:pt x="19814" y="11030"/>
                    </a:lnTo>
                    <a:lnTo>
                      <a:pt x="21600" y="11030"/>
                    </a:lnTo>
                    <a:lnTo>
                      <a:pt x="11206" y="1072"/>
                    </a:lnTo>
                    <a:close/>
                    <a:moveTo>
                      <a:pt x="5197" y="17770"/>
                    </a:moveTo>
                    <a:lnTo>
                      <a:pt x="3411" y="17770"/>
                    </a:lnTo>
                    <a:lnTo>
                      <a:pt x="3411" y="16238"/>
                    </a:lnTo>
                    <a:lnTo>
                      <a:pt x="5197" y="16238"/>
                    </a:lnTo>
                    <a:lnTo>
                      <a:pt x="5197" y="17770"/>
                    </a:lnTo>
                    <a:close/>
                    <a:moveTo>
                      <a:pt x="5197" y="14400"/>
                    </a:moveTo>
                    <a:lnTo>
                      <a:pt x="3411" y="14400"/>
                    </a:lnTo>
                    <a:lnTo>
                      <a:pt x="3411" y="13021"/>
                    </a:lnTo>
                    <a:lnTo>
                      <a:pt x="5197" y="13021"/>
                    </a:lnTo>
                    <a:lnTo>
                      <a:pt x="5197" y="14400"/>
                    </a:lnTo>
                    <a:close/>
                    <a:moveTo>
                      <a:pt x="8608" y="17770"/>
                    </a:moveTo>
                    <a:lnTo>
                      <a:pt x="6983" y="17770"/>
                    </a:lnTo>
                    <a:lnTo>
                      <a:pt x="6983" y="16238"/>
                    </a:lnTo>
                    <a:lnTo>
                      <a:pt x="8608" y="16238"/>
                    </a:lnTo>
                    <a:lnTo>
                      <a:pt x="8608" y="17770"/>
                    </a:lnTo>
                    <a:close/>
                    <a:moveTo>
                      <a:pt x="8608" y="14400"/>
                    </a:moveTo>
                    <a:lnTo>
                      <a:pt x="6983" y="14400"/>
                    </a:lnTo>
                    <a:lnTo>
                      <a:pt x="6983" y="13021"/>
                    </a:lnTo>
                    <a:lnTo>
                      <a:pt x="8608" y="13021"/>
                    </a:lnTo>
                    <a:lnTo>
                      <a:pt x="8608" y="14400"/>
                    </a:lnTo>
                    <a:close/>
                    <a:moveTo>
                      <a:pt x="17702" y="19762"/>
                    </a:moveTo>
                    <a:lnTo>
                      <a:pt x="12180" y="19762"/>
                    </a:lnTo>
                    <a:lnTo>
                      <a:pt x="12180" y="13021"/>
                    </a:lnTo>
                    <a:lnTo>
                      <a:pt x="17702" y="13021"/>
                    </a:lnTo>
                    <a:lnTo>
                      <a:pt x="17702" y="19762"/>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24" name="Shape 1296"/>
              <p:cNvSpPr/>
              <p:nvPr/>
            </p:nvSpPr>
            <p:spPr>
              <a:xfrm>
                <a:off x="3875992" y="-1"/>
                <a:ext cx="924826" cy="958661"/>
              </a:xfrm>
              <a:custGeom>
                <a:avLst/>
                <a:gdLst/>
                <a:ahLst/>
                <a:cxnLst>
                  <a:cxn ang="0">
                    <a:pos x="wd2" y="hd2"/>
                  </a:cxn>
                  <a:cxn ang="5400000">
                    <a:pos x="wd2" y="hd2"/>
                  </a:cxn>
                  <a:cxn ang="10800000">
                    <a:pos x="wd2" y="hd2"/>
                  </a:cxn>
                  <a:cxn ang="16200000">
                    <a:pos x="wd2" y="hd2"/>
                  </a:cxn>
                </a:cxnLst>
                <a:rect l="0" t="0" r="r" b="b"/>
                <a:pathLst>
                  <a:path w="21600" h="21600" extrusionOk="0">
                    <a:moveTo>
                      <a:pt x="11151" y="1101"/>
                    </a:moveTo>
                    <a:lnTo>
                      <a:pt x="11151" y="0"/>
                    </a:lnTo>
                    <a:lnTo>
                      <a:pt x="8693" y="0"/>
                    </a:lnTo>
                    <a:lnTo>
                      <a:pt x="8693" y="2033"/>
                    </a:lnTo>
                    <a:lnTo>
                      <a:pt x="5883" y="2033"/>
                    </a:lnTo>
                    <a:lnTo>
                      <a:pt x="5620" y="1101"/>
                    </a:lnTo>
                    <a:lnTo>
                      <a:pt x="1054" y="1101"/>
                    </a:lnTo>
                    <a:lnTo>
                      <a:pt x="1054" y="9656"/>
                    </a:lnTo>
                    <a:lnTo>
                      <a:pt x="0" y="9656"/>
                    </a:lnTo>
                    <a:lnTo>
                      <a:pt x="0" y="10673"/>
                    </a:lnTo>
                    <a:lnTo>
                      <a:pt x="878" y="10673"/>
                    </a:lnTo>
                    <a:lnTo>
                      <a:pt x="878" y="21600"/>
                    </a:lnTo>
                    <a:lnTo>
                      <a:pt x="19668" y="21600"/>
                    </a:lnTo>
                    <a:lnTo>
                      <a:pt x="19668" y="11012"/>
                    </a:lnTo>
                    <a:lnTo>
                      <a:pt x="21600" y="11012"/>
                    </a:lnTo>
                    <a:lnTo>
                      <a:pt x="11151" y="1101"/>
                    </a:lnTo>
                    <a:close/>
                    <a:moveTo>
                      <a:pt x="5005" y="17788"/>
                    </a:moveTo>
                    <a:lnTo>
                      <a:pt x="3512" y="17788"/>
                    </a:lnTo>
                    <a:lnTo>
                      <a:pt x="3512" y="16179"/>
                    </a:lnTo>
                    <a:lnTo>
                      <a:pt x="5005" y="16179"/>
                    </a:lnTo>
                    <a:lnTo>
                      <a:pt x="5005" y="17788"/>
                    </a:lnTo>
                    <a:close/>
                    <a:moveTo>
                      <a:pt x="5005" y="14485"/>
                    </a:moveTo>
                    <a:lnTo>
                      <a:pt x="3512" y="14485"/>
                    </a:lnTo>
                    <a:lnTo>
                      <a:pt x="3512" y="13045"/>
                    </a:lnTo>
                    <a:lnTo>
                      <a:pt x="5005" y="13045"/>
                    </a:lnTo>
                    <a:lnTo>
                      <a:pt x="5005" y="14485"/>
                    </a:lnTo>
                    <a:close/>
                    <a:moveTo>
                      <a:pt x="8605" y="17788"/>
                    </a:moveTo>
                    <a:lnTo>
                      <a:pt x="7024" y="17788"/>
                    </a:lnTo>
                    <a:lnTo>
                      <a:pt x="7024" y="16179"/>
                    </a:lnTo>
                    <a:lnTo>
                      <a:pt x="8605" y="16179"/>
                    </a:lnTo>
                    <a:lnTo>
                      <a:pt x="8605" y="17788"/>
                    </a:lnTo>
                    <a:close/>
                    <a:moveTo>
                      <a:pt x="8605" y="14485"/>
                    </a:moveTo>
                    <a:lnTo>
                      <a:pt x="7024" y="14485"/>
                    </a:lnTo>
                    <a:lnTo>
                      <a:pt x="7024" y="13045"/>
                    </a:lnTo>
                    <a:lnTo>
                      <a:pt x="8605" y="13045"/>
                    </a:lnTo>
                    <a:lnTo>
                      <a:pt x="8605" y="14485"/>
                    </a:lnTo>
                    <a:close/>
                    <a:moveTo>
                      <a:pt x="17561" y="19821"/>
                    </a:moveTo>
                    <a:lnTo>
                      <a:pt x="12029" y="19821"/>
                    </a:lnTo>
                    <a:lnTo>
                      <a:pt x="12029" y="13045"/>
                    </a:lnTo>
                    <a:lnTo>
                      <a:pt x="17561" y="13045"/>
                    </a:lnTo>
                    <a:lnTo>
                      <a:pt x="17561" y="19821"/>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25" name="Shape 1297"/>
              <p:cNvSpPr/>
              <p:nvPr/>
            </p:nvSpPr>
            <p:spPr>
              <a:xfrm>
                <a:off x="3658818" y="8548889"/>
                <a:ext cx="463590" cy="466272"/>
              </a:xfrm>
              <a:custGeom>
                <a:avLst/>
                <a:gdLst/>
                <a:ahLst/>
                <a:cxnLst>
                  <a:cxn ang="0">
                    <a:pos x="wd2" y="hd2"/>
                  </a:cxn>
                  <a:cxn ang="5400000">
                    <a:pos x="wd2" y="hd2"/>
                  </a:cxn>
                  <a:cxn ang="10800000">
                    <a:pos x="wd2" y="hd2"/>
                  </a:cxn>
                  <a:cxn ang="16200000">
                    <a:pos x="wd2" y="hd2"/>
                  </a:cxn>
                </a:cxnLst>
                <a:rect l="0" t="0" r="r" b="b"/>
                <a:pathLst>
                  <a:path w="20809" h="21262" extrusionOk="0">
                    <a:moveTo>
                      <a:pt x="20564" y="9457"/>
                    </a:moveTo>
                    <a:cubicBezTo>
                      <a:pt x="20319" y="8202"/>
                      <a:pt x="14673" y="7699"/>
                      <a:pt x="14673" y="6443"/>
                    </a:cubicBezTo>
                    <a:cubicBezTo>
                      <a:pt x="14673" y="5188"/>
                      <a:pt x="12710" y="415"/>
                      <a:pt x="12710" y="415"/>
                    </a:cubicBezTo>
                    <a:cubicBezTo>
                      <a:pt x="12464" y="-338"/>
                      <a:pt x="437" y="164"/>
                      <a:pt x="437" y="164"/>
                    </a:cubicBezTo>
                    <a:cubicBezTo>
                      <a:pt x="437" y="164"/>
                      <a:pt x="-545" y="19504"/>
                      <a:pt x="437" y="20257"/>
                    </a:cubicBezTo>
                    <a:cubicBezTo>
                      <a:pt x="682" y="20760"/>
                      <a:pt x="3873" y="21011"/>
                      <a:pt x="7555" y="21011"/>
                    </a:cubicBezTo>
                    <a:cubicBezTo>
                      <a:pt x="7800" y="19504"/>
                      <a:pt x="9028" y="18248"/>
                      <a:pt x="10500" y="18248"/>
                    </a:cubicBezTo>
                    <a:cubicBezTo>
                      <a:pt x="11973" y="18248"/>
                      <a:pt x="13200" y="19504"/>
                      <a:pt x="13446" y="21262"/>
                    </a:cubicBezTo>
                    <a:cubicBezTo>
                      <a:pt x="17128" y="21262"/>
                      <a:pt x="20073" y="21262"/>
                      <a:pt x="20319" y="21011"/>
                    </a:cubicBezTo>
                    <a:cubicBezTo>
                      <a:pt x="21055" y="20257"/>
                      <a:pt x="20810" y="10462"/>
                      <a:pt x="20564" y="9457"/>
                    </a:cubicBezTo>
                    <a:close/>
                    <a:moveTo>
                      <a:pt x="6819" y="11215"/>
                    </a:moveTo>
                    <a:cubicBezTo>
                      <a:pt x="5346" y="11215"/>
                      <a:pt x="5346" y="11215"/>
                      <a:pt x="5346" y="11215"/>
                    </a:cubicBezTo>
                    <a:cubicBezTo>
                      <a:pt x="5100" y="11215"/>
                      <a:pt x="4855" y="10964"/>
                      <a:pt x="4855" y="10462"/>
                    </a:cubicBezTo>
                    <a:cubicBezTo>
                      <a:pt x="4855" y="10211"/>
                      <a:pt x="5100" y="9960"/>
                      <a:pt x="5346" y="9960"/>
                    </a:cubicBezTo>
                    <a:cubicBezTo>
                      <a:pt x="6819" y="9960"/>
                      <a:pt x="6819" y="9960"/>
                      <a:pt x="6819" y="9960"/>
                    </a:cubicBezTo>
                    <a:cubicBezTo>
                      <a:pt x="7064" y="9960"/>
                      <a:pt x="7310" y="10211"/>
                      <a:pt x="7310" y="10462"/>
                    </a:cubicBezTo>
                    <a:cubicBezTo>
                      <a:pt x="7310" y="10964"/>
                      <a:pt x="7064" y="11215"/>
                      <a:pt x="6819" y="11215"/>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26" name="Shape 1298"/>
              <p:cNvSpPr/>
              <p:nvPr/>
            </p:nvSpPr>
            <p:spPr>
              <a:xfrm>
                <a:off x="3034154" y="8771015"/>
                <a:ext cx="612513" cy="236627"/>
              </a:xfrm>
              <a:custGeom>
                <a:avLst/>
                <a:gdLst/>
                <a:ahLst/>
                <a:cxnLst>
                  <a:cxn ang="0">
                    <a:pos x="wd2" y="hd2"/>
                  </a:cxn>
                  <a:cxn ang="5400000">
                    <a:pos x="wd2" y="hd2"/>
                  </a:cxn>
                  <a:cxn ang="10800000">
                    <a:pos x="wd2" y="hd2"/>
                  </a:cxn>
                  <a:cxn ang="16200000">
                    <a:pos x="wd2" y="hd2"/>
                  </a:cxn>
                </a:cxnLst>
                <a:rect l="0" t="0" r="r" b="b"/>
                <a:pathLst>
                  <a:path w="21200" h="21243" extrusionOk="0">
                    <a:moveTo>
                      <a:pt x="926" y="134"/>
                    </a:moveTo>
                    <a:cubicBezTo>
                      <a:pt x="168" y="1116"/>
                      <a:pt x="-400" y="19770"/>
                      <a:pt x="358" y="20752"/>
                    </a:cubicBezTo>
                    <a:cubicBezTo>
                      <a:pt x="737" y="21243"/>
                      <a:pt x="3389" y="21243"/>
                      <a:pt x="6611" y="21243"/>
                    </a:cubicBezTo>
                    <a:cubicBezTo>
                      <a:pt x="6800" y="18298"/>
                      <a:pt x="7747" y="15843"/>
                      <a:pt x="8884" y="15843"/>
                    </a:cubicBezTo>
                    <a:cubicBezTo>
                      <a:pt x="10021" y="15843"/>
                      <a:pt x="10968" y="18298"/>
                      <a:pt x="11158" y="21243"/>
                    </a:cubicBezTo>
                    <a:cubicBezTo>
                      <a:pt x="16084" y="21243"/>
                      <a:pt x="20632" y="21243"/>
                      <a:pt x="20632" y="20752"/>
                    </a:cubicBezTo>
                    <a:cubicBezTo>
                      <a:pt x="20632" y="19770"/>
                      <a:pt x="21200" y="1116"/>
                      <a:pt x="21200" y="1116"/>
                    </a:cubicBezTo>
                    <a:cubicBezTo>
                      <a:pt x="21200" y="625"/>
                      <a:pt x="1495" y="-357"/>
                      <a:pt x="926" y="134"/>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27" name="Shape 1299"/>
              <p:cNvSpPr/>
              <p:nvPr/>
            </p:nvSpPr>
            <p:spPr>
              <a:xfrm>
                <a:off x="3233127" y="8962528"/>
                <a:ext cx="112784" cy="127822"/>
              </a:xfrm>
              <a:custGeom>
                <a:avLst/>
                <a:gdLst/>
                <a:ahLst/>
                <a:cxnLst>
                  <a:cxn ang="0">
                    <a:pos x="wd2" y="hd2"/>
                  </a:cxn>
                  <a:cxn ang="5400000">
                    <a:pos x="wd2" y="hd2"/>
                  </a:cxn>
                  <a:cxn ang="10800000">
                    <a:pos x="wd2" y="hd2"/>
                  </a:cxn>
                  <a:cxn ang="16200000">
                    <a:pos x="wd2" y="hd2"/>
                  </a:cxn>
                </a:cxnLst>
                <a:rect l="0" t="0" r="r" b="b"/>
                <a:pathLst>
                  <a:path w="21600" h="21600" extrusionOk="0">
                    <a:moveTo>
                      <a:pt x="11314" y="0"/>
                    </a:moveTo>
                    <a:cubicBezTo>
                      <a:pt x="5143" y="0"/>
                      <a:pt x="0" y="4696"/>
                      <a:pt x="0" y="10330"/>
                    </a:cubicBezTo>
                    <a:cubicBezTo>
                      <a:pt x="0" y="16904"/>
                      <a:pt x="5143" y="21600"/>
                      <a:pt x="11314" y="21600"/>
                    </a:cubicBezTo>
                    <a:cubicBezTo>
                      <a:pt x="17486" y="21600"/>
                      <a:pt x="21600" y="16904"/>
                      <a:pt x="21600" y="10330"/>
                    </a:cubicBezTo>
                    <a:cubicBezTo>
                      <a:pt x="21600" y="4696"/>
                      <a:pt x="17486" y="0"/>
                      <a:pt x="11314" y="0"/>
                    </a:cubicBezTo>
                    <a:close/>
                    <a:moveTo>
                      <a:pt x="11314" y="15026"/>
                    </a:moveTo>
                    <a:cubicBezTo>
                      <a:pt x="9257" y="15026"/>
                      <a:pt x="7200" y="13148"/>
                      <a:pt x="7200" y="10330"/>
                    </a:cubicBezTo>
                    <a:cubicBezTo>
                      <a:pt x="7200" y="8452"/>
                      <a:pt x="9257" y="6574"/>
                      <a:pt x="11314" y="6574"/>
                    </a:cubicBezTo>
                    <a:cubicBezTo>
                      <a:pt x="13371" y="6574"/>
                      <a:pt x="15429" y="8452"/>
                      <a:pt x="15429" y="10330"/>
                    </a:cubicBezTo>
                    <a:cubicBezTo>
                      <a:pt x="15429" y="13148"/>
                      <a:pt x="13371" y="15026"/>
                      <a:pt x="11314" y="15026"/>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28" name="Shape 1300"/>
              <p:cNvSpPr/>
              <p:nvPr/>
            </p:nvSpPr>
            <p:spPr>
              <a:xfrm>
                <a:off x="3834638" y="8962528"/>
                <a:ext cx="112785" cy="127822"/>
              </a:xfrm>
              <a:custGeom>
                <a:avLst/>
                <a:gdLst/>
                <a:ahLst/>
                <a:cxnLst>
                  <a:cxn ang="0">
                    <a:pos x="wd2" y="hd2"/>
                  </a:cxn>
                  <a:cxn ang="5400000">
                    <a:pos x="wd2" y="hd2"/>
                  </a:cxn>
                  <a:cxn ang="10800000">
                    <a:pos x="wd2" y="hd2"/>
                  </a:cxn>
                  <a:cxn ang="16200000">
                    <a:pos x="wd2" y="hd2"/>
                  </a:cxn>
                </a:cxnLst>
                <a:rect l="0" t="0" r="r" b="b"/>
                <a:pathLst>
                  <a:path w="21600" h="21600" extrusionOk="0">
                    <a:moveTo>
                      <a:pt x="11314" y="0"/>
                    </a:moveTo>
                    <a:cubicBezTo>
                      <a:pt x="5143" y="0"/>
                      <a:pt x="0" y="4696"/>
                      <a:pt x="0" y="10330"/>
                    </a:cubicBezTo>
                    <a:cubicBezTo>
                      <a:pt x="0" y="16904"/>
                      <a:pt x="5143" y="21600"/>
                      <a:pt x="11314" y="21600"/>
                    </a:cubicBezTo>
                    <a:cubicBezTo>
                      <a:pt x="17486" y="21600"/>
                      <a:pt x="21600" y="16904"/>
                      <a:pt x="21600" y="10330"/>
                    </a:cubicBezTo>
                    <a:cubicBezTo>
                      <a:pt x="21600" y="4696"/>
                      <a:pt x="17486" y="0"/>
                      <a:pt x="11314" y="0"/>
                    </a:cubicBezTo>
                    <a:close/>
                    <a:moveTo>
                      <a:pt x="11314" y="15026"/>
                    </a:moveTo>
                    <a:cubicBezTo>
                      <a:pt x="9257" y="15026"/>
                      <a:pt x="7200" y="13148"/>
                      <a:pt x="7200" y="10330"/>
                    </a:cubicBezTo>
                    <a:cubicBezTo>
                      <a:pt x="7200" y="8452"/>
                      <a:pt x="9257" y="6574"/>
                      <a:pt x="11314" y="6574"/>
                    </a:cubicBezTo>
                    <a:cubicBezTo>
                      <a:pt x="13371" y="6574"/>
                      <a:pt x="15429" y="8452"/>
                      <a:pt x="15429" y="10330"/>
                    </a:cubicBezTo>
                    <a:cubicBezTo>
                      <a:pt x="15429" y="13148"/>
                      <a:pt x="13371" y="15026"/>
                      <a:pt x="11314" y="15026"/>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29" name="Shape 1301"/>
              <p:cNvSpPr/>
              <p:nvPr/>
            </p:nvSpPr>
            <p:spPr>
              <a:xfrm>
                <a:off x="6884442" y="3045872"/>
                <a:ext cx="486123" cy="480492"/>
              </a:xfrm>
              <a:custGeom>
                <a:avLst/>
                <a:gdLst/>
                <a:ahLst/>
                <a:cxnLst>
                  <a:cxn ang="0">
                    <a:pos x="wd2" y="hd2"/>
                  </a:cxn>
                  <a:cxn ang="5400000">
                    <a:pos x="wd2" y="hd2"/>
                  </a:cxn>
                  <a:cxn ang="10800000">
                    <a:pos x="wd2" y="hd2"/>
                  </a:cxn>
                  <a:cxn ang="16200000">
                    <a:pos x="wd2" y="hd2"/>
                  </a:cxn>
                </a:cxnLst>
                <a:rect l="0" t="0" r="r" b="b"/>
                <a:pathLst>
                  <a:path w="20843" h="21236" extrusionOk="0">
                    <a:moveTo>
                      <a:pt x="20608" y="9344"/>
                    </a:moveTo>
                    <a:cubicBezTo>
                      <a:pt x="20374" y="8130"/>
                      <a:pt x="14739" y="7645"/>
                      <a:pt x="14739" y="6432"/>
                    </a:cubicBezTo>
                    <a:cubicBezTo>
                      <a:pt x="14739" y="5218"/>
                      <a:pt x="12626" y="607"/>
                      <a:pt x="12626" y="607"/>
                    </a:cubicBezTo>
                    <a:cubicBezTo>
                      <a:pt x="12391" y="-364"/>
                      <a:pt x="417" y="121"/>
                      <a:pt x="417" y="121"/>
                    </a:cubicBezTo>
                    <a:cubicBezTo>
                      <a:pt x="417" y="121"/>
                      <a:pt x="-522" y="19537"/>
                      <a:pt x="417" y="20265"/>
                    </a:cubicBezTo>
                    <a:cubicBezTo>
                      <a:pt x="887" y="20751"/>
                      <a:pt x="3939" y="20993"/>
                      <a:pt x="7461" y="20993"/>
                    </a:cubicBezTo>
                    <a:cubicBezTo>
                      <a:pt x="7695" y="19537"/>
                      <a:pt x="8869" y="18324"/>
                      <a:pt x="10513" y="18324"/>
                    </a:cubicBezTo>
                    <a:cubicBezTo>
                      <a:pt x="11921" y="18324"/>
                      <a:pt x="13095" y="19537"/>
                      <a:pt x="13330" y="21236"/>
                    </a:cubicBezTo>
                    <a:cubicBezTo>
                      <a:pt x="17087" y="21236"/>
                      <a:pt x="20139" y="21236"/>
                      <a:pt x="20374" y="20993"/>
                    </a:cubicBezTo>
                    <a:cubicBezTo>
                      <a:pt x="21078" y="20265"/>
                      <a:pt x="20843" y="10557"/>
                      <a:pt x="20608" y="9344"/>
                    </a:cubicBezTo>
                    <a:close/>
                    <a:moveTo>
                      <a:pt x="6756" y="11043"/>
                    </a:moveTo>
                    <a:cubicBezTo>
                      <a:pt x="5348" y="11043"/>
                      <a:pt x="5348" y="11043"/>
                      <a:pt x="5348" y="11043"/>
                    </a:cubicBezTo>
                    <a:cubicBezTo>
                      <a:pt x="5113" y="11043"/>
                      <a:pt x="4878" y="10800"/>
                      <a:pt x="4878" y="10557"/>
                    </a:cubicBezTo>
                    <a:cubicBezTo>
                      <a:pt x="4878" y="10315"/>
                      <a:pt x="5113" y="10072"/>
                      <a:pt x="5348" y="10072"/>
                    </a:cubicBezTo>
                    <a:cubicBezTo>
                      <a:pt x="6756" y="10072"/>
                      <a:pt x="6756" y="10072"/>
                      <a:pt x="6756" y="10072"/>
                    </a:cubicBezTo>
                    <a:cubicBezTo>
                      <a:pt x="6991" y="10072"/>
                      <a:pt x="7226" y="10315"/>
                      <a:pt x="7226" y="10557"/>
                    </a:cubicBezTo>
                    <a:cubicBezTo>
                      <a:pt x="7226" y="10800"/>
                      <a:pt x="6991" y="11043"/>
                      <a:pt x="6756" y="11043"/>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30" name="Shape 1302"/>
              <p:cNvSpPr/>
              <p:nvPr/>
            </p:nvSpPr>
            <p:spPr>
              <a:xfrm>
                <a:off x="6243725" y="3273227"/>
                <a:ext cx="628550" cy="245618"/>
              </a:xfrm>
              <a:custGeom>
                <a:avLst/>
                <a:gdLst/>
                <a:ahLst/>
                <a:cxnLst>
                  <a:cxn ang="0">
                    <a:pos x="wd2" y="hd2"/>
                  </a:cxn>
                  <a:cxn ang="5400000">
                    <a:pos x="wd2" y="hd2"/>
                  </a:cxn>
                  <a:cxn ang="10800000">
                    <a:pos x="wd2" y="hd2"/>
                  </a:cxn>
                  <a:cxn ang="16200000">
                    <a:pos x="wd2" y="hd2"/>
                  </a:cxn>
                </a:cxnLst>
                <a:rect l="0" t="0" r="r" b="b"/>
                <a:pathLst>
                  <a:path w="21119" h="21063" extrusionOk="0">
                    <a:moveTo>
                      <a:pt x="800" y="402"/>
                    </a:moveTo>
                    <a:cubicBezTo>
                      <a:pt x="251" y="872"/>
                      <a:pt x="-481" y="19654"/>
                      <a:pt x="434" y="20593"/>
                    </a:cubicBezTo>
                    <a:cubicBezTo>
                      <a:pt x="617" y="21063"/>
                      <a:pt x="3363" y="21063"/>
                      <a:pt x="6475" y="21063"/>
                    </a:cubicBezTo>
                    <a:cubicBezTo>
                      <a:pt x="6658" y="18246"/>
                      <a:pt x="7756" y="15898"/>
                      <a:pt x="8855" y="15898"/>
                    </a:cubicBezTo>
                    <a:cubicBezTo>
                      <a:pt x="9953" y="15898"/>
                      <a:pt x="10868" y="18246"/>
                      <a:pt x="11051" y="21063"/>
                    </a:cubicBezTo>
                    <a:cubicBezTo>
                      <a:pt x="15994" y="21063"/>
                      <a:pt x="20570" y="21063"/>
                      <a:pt x="20570" y="20593"/>
                    </a:cubicBezTo>
                    <a:cubicBezTo>
                      <a:pt x="20570" y="19654"/>
                      <a:pt x="21119" y="872"/>
                      <a:pt x="21119" y="872"/>
                    </a:cubicBezTo>
                    <a:cubicBezTo>
                      <a:pt x="21119" y="402"/>
                      <a:pt x="1533" y="-537"/>
                      <a:pt x="800" y="402"/>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31" name="Shape 1303"/>
              <p:cNvSpPr/>
              <p:nvPr/>
            </p:nvSpPr>
            <p:spPr>
              <a:xfrm>
                <a:off x="6447456" y="3473731"/>
                <a:ext cx="120303" cy="12782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09" y="0"/>
                      <a:pt x="0" y="4696"/>
                      <a:pt x="0" y="11270"/>
                    </a:cubicBezTo>
                    <a:cubicBezTo>
                      <a:pt x="0" y="16904"/>
                      <a:pt x="4909" y="21600"/>
                      <a:pt x="10800" y="21600"/>
                    </a:cubicBezTo>
                    <a:cubicBezTo>
                      <a:pt x="16691" y="21600"/>
                      <a:pt x="21600" y="16904"/>
                      <a:pt x="21600" y="11270"/>
                    </a:cubicBezTo>
                    <a:cubicBezTo>
                      <a:pt x="21600" y="4696"/>
                      <a:pt x="16691" y="0"/>
                      <a:pt x="10800" y="0"/>
                    </a:cubicBezTo>
                    <a:close/>
                    <a:moveTo>
                      <a:pt x="10800" y="15026"/>
                    </a:moveTo>
                    <a:cubicBezTo>
                      <a:pt x="8836" y="15026"/>
                      <a:pt x="6873" y="13148"/>
                      <a:pt x="6873" y="11270"/>
                    </a:cubicBezTo>
                    <a:cubicBezTo>
                      <a:pt x="6873" y="8452"/>
                      <a:pt x="8836" y="6574"/>
                      <a:pt x="10800" y="6574"/>
                    </a:cubicBezTo>
                    <a:cubicBezTo>
                      <a:pt x="12764" y="6574"/>
                      <a:pt x="14727" y="8452"/>
                      <a:pt x="14727" y="11270"/>
                    </a:cubicBezTo>
                    <a:cubicBezTo>
                      <a:pt x="14727" y="13148"/>
                      <a:pt x="12764" y="15026"/>
                      <a:pt x="10800" y="15026"/>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32" name="Shape 1304"/>
              <p:cNvSpPr/>
              <p:nvPr/>
            </p:nvSpPr>
            <p:spPr>
              <a:xfrm>
                <a:off x="7071524" y="3473731"/>
                <a:ext cx="120304" cy="12782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09" y="0"/>
                      <a:pt x="0" y="4696"/>
                      <a:pt x="0" y="11270"/>
                    </a:cubicBezTo>
                    <a:cubicBezTo>
                      <a:pt x="0" y="16904"/>
                      <a:pt x="4909" y="21600"/>
                      <a:pt x="10800" y="21600"/>
                    </a:cubicBezTo>
                    <a:cubicBezTo>
                      <a:pt x="16691" y="21600"/>
                      <a:pt x="21600" y="16904"/>
                      <a:pt x="21600" y="11270"/>
                    </a:cubicBezTo>
                    <a:cubicBezTo>
                      <a:pt x="21600" y="4696"/>
                      <a:pt x="16691" y="0"/>
                      <a:pt x="10800" y="0"/>
                    </a:cubicBezTo>
                    <a:close/>
                    <a:moveTo>
                      <a:pt x="10800" y="15026"/>
                    </a:moveTo>
                    <a:cubicBezTo>
                      <a:pt x="7855" y="15026"/>
                      <a:pt x="6873" y="13148"/>
                      <a:pt x="6873" y="11270"/>
                    </a:cubicBezTo>
                    <a:cubicBezTo>
                      <a:pt x="6873" y="8452"/>
                      <a:pt x="7855" y="6574"/>
                      <a:pt x="10800" y="6574"/>
                    </a:cubicBezTo>
                    <a:cubicBezTo>
                      <a:pt x="12764" y="6574"/>
                      <a:pt x="14727" y="8452"/>
                      <a:pt x="14727" y="11270"/>
                    </a:cubicBezTo>
                    <a:cubicBezTo>
                      <a:pt x="14727" y="13148"/>
                      <a:pt x="12764" y="15026"/>
                      <a:pt x="10800" y="15026"/>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33" name="Shape 1305"/>
              <p:cNvSpPr/>
              <p:nvPr/>
            </p:nvSpPr>
            <p:spPr>
              <a:xfrm>
                <a:off x="2186586" y="4036937"/>
                <a:ext cx="206811" cy="199963"/>
              </a:xfrm>
              <a:custGeom>
                <a:avLst/>
                <a:gdLst/>
                <a:ahLst/>
                <a:cxnLst>
                  <a:cxn ang="0">
                    <a:pos x="wd2" y="hd2"/>
                  </a:cxn>
                  <a:cxn ang="5400000">
                    <a:pos x="wd2" y="hd2"/>
                  </a:cxn>
                  <a:cxn ang="10800000">
                    <a:pos x="wd2" y="hd2"/>
                  </a:cxn>
                  <a:cxn ang="16200000">
                    <a:pos x="wd2" y="hd2"/>
                  </a:cxn>
                </a:cxnLst>
                <a:rect l="0" t="0" r="r" b="b"/>
                <a:pathLst>
                  <a:path w="20846" h="21276" extrusionOk="0">
                    <a:moveTo>
                      <a:pt x="20431" y="9600"/>
                    </a:moveTo>
                    <a:cubicBezTo>
                      <a:pt x="20431" y="8433"/>
                      <a:pt x="14893" y="7849"/>
                      <a:pt x="14893" y="6681"/>
                    </a:cubicBezTo>
                    <a:cubicBezTo>
                      <a:pt x="14893" y="5514"/>
                      <a:pt x="12677" y="260"/>
                      <a:pt x="12677" y="260"/>
                    </a:cubicBezTo>
                    <a:cubicBezTo>
                      <a:pt x="12677" y="-324"/>
                      <a:pt x="493" y="260"/>
                      <a:pt x="493" y="260"/>
                    </a:cubicBezTo>
                    <a:cubicBezTo>
                      <a:pt x="493" y="260"/>
                      <a:pt x="-615" y="19525"/>
                      <a:pt x="493" y="20692"/>
                    </a:cubicBezTo>
                    <a:cubicBezTo>
                      <a:pt x="1047" y="20692"/>
                      <a:pt x="3816" y="21276"/>
                      <a:pt x="7693" y="21276"/>
                    </a:cubicBezTo>
                    <a:cubicBezTo>
                      <a:pt x="7693" y="19525"/>
                      <a:pt x="8800" y="18357"/>
                      <a:pt x="10462" y="18357"/>
                    </a:cubicBezTo>
                    <a:cubicBezTo>
                      <a:pt x="12123" y="18357"/>
                      <a:pt x="13231" y="20108"/>
                      <a:pt x="13231" y="21276"/>
                    </a:cubicBezTo>
                    <a:cubicBezTo>
                      <a:pt x="17108" y="21276"/>
                      <a:pt x="19877" y="21276"/>
                      <a:pt x="20431" y="21276"/>
                    </a:cubicBezTo>
                    <a:cubicBezTo>
                      <a:pt x="20985" y="20692"/>
                      <a:pt x="20985" y="10768"/>
                      <a:pt x="20431" y="9600"/>
                    </a:cubicBezTo>
                    <a:close/>
                    <a:moveTo>
                      <a:pt x="6585" y="11352"/>
                    </a:moveTo>
                    <a:cubicBezTo>
                      <a:pt x="5477" y="11352"/>
                      <a:pt x="5477" y="11352"/>
                      <a:pt x="5477" y="11352"/>
                    </a:cubicBezTo>
                    <a:cubicBezTo>
                      <a:pt x="4923" y="11352"/>
                      <a:pt x="4923" y="10768"/>
                      <a:pt x="4923" y="10768"/>
                    </a:cubicBezTo>
                    <a:cubicBezTo>
                      <a:pt x="4923" y="10184"/>
                      <a:pt x="4923" y="10184"/>
                      <a:pt x="5477" y="10184"/>
                    </a:cubicBezTo>
                    <a:cubicBezTo>
                      <a:pt x="6585" y="10184"/>
                      <a:pt x="6585" y="10184"/>
                      <a:pt x="6585" y="10184"/>
                    </a:cubicBezTo>
                    <a:cubicBezTo>
                      <a:pt x="7139" y="10184"/>
                      <a:pt x="7139" y="10184"/>
                      <a:pt x="7139" y="10768"/>
                    </a:cubicBezTo>
                    <a:cubicBezTo>
                      <a:pt x="7139" y="10768"/>
                      <a:pt x="7139" y="11352"/>
                      <a:pt x="6585" y="11352"/>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34" name="Shape 1306"/>
              <p:cNvSpPr/>
              <p:nvPr/>
            </p:nvSpPr>
            <p:spPr>
              <a:xfrm>
                <a:off x="1918516" y="4131635"/>
                <a:ext cx="261966" cy="105266"/>
              </a:xfrm>
              <a:custGeom>
                <a:avLst/>
                <a:gdLst/>
                <a:ahLst/>
                <a:cxnLst>
                  <a:cxn ang="0">
                    <a:pos x="wd2" y="hd2"/>
                  </a:cxn>
                  <a:cxn ang="5400000">
                    <a:pos x="wd2" y="hd2"/>
                  </a:cxn>
                  <a:cxn ang="10800000">
                    <a:pos x="wd2" y="hd2"/>
                  </a:cxn>
                  <a:cxn ang="16200000">
                    <a:pos x="wd2" y="hd2"/>
                  </a:cxn>
                </a:cxnLst>
                <a:rect l="0" t="0" r="r" b="b"/>
                <a:pathLst>
                  <a:path w="21199" h="21600" extrusionOk="0">
                    <a:moveTo>
                      <a:pt x="921" y="0"/>
                    </a:moveTo>
                    <a:cubicBezTo>
                      <a:pt x="40" y="1137"/>
                      <a:pt x="-401" y="20463"/>
                      <a:pt x="481" y="21600"/>
                    </a:cubicBezTo>
                    <a:cubicBezTo>
                      <a:pt x="481" y="21600"/>
                      <a:pt x="3126" y="21600"/>
                      <a:pt x="6652" y="21600"/>
                    </a:cubicBezTo>
                    <a:cubicBezTo>
                      <a:pt x="6652" y="18189"/>
                      <a:pt x="7534" y="15916"/>
                      <a:pt x="8856" y="15916"/>
                    </a:cubicBezTo>
                    <a:cubicBezTo>
                      <a:pt x="10179" y="15916"/>
                      <a:pt x="11060" y="18189"/>
                      <a:pt x="11060" y="21600"/>
                    </a:cubicBezTo>
                    <a:cubicBezTo>
                      <a:pt x="15909" y="21600"/>
                      <a:pt x="20758" y="21600"/>
                      <a:pt x="20758" y="21600"/>
                    </a:cubicBezTo>
                    <a:cubicBezTo>
                      <a:pt x="20758" y="20463"/>
                      <a:pt x="21199" y="1137"/>
                      <a:pt x="21199" y="1137"/>
                    </a:cubicBezTo>
                    <a:cubicBezTo>
                      <a:pt x="21199" y="1137"/>
                      <a:pt x="1362" y="0"/>
                      <a:pt x="921"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35" name="Shape 1307"/>
              <p:cNvSpPr/>
              <p:nvPr/>
            </p:nvSpPr>
            <p:spPr>
              <a:xfrm>
                <a:off x="2000027" y="4218102"/>
                <a:ext cx="56393" cy="488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480" y="0"/>
                      <a:pt x="0" y="4800"/>
                      <a:pt x="0" y="12000"/>
                    </a:cubicBezTo>
                    <a:cubicBezTo>
                      <a:pt x="0" y="16800"/>
                      <a:pt x="6480" y="21600"/>
                      <a:pt x="10800" y="21600"/>
                    </a:cubicBezTo>
                    <a:cubicBezTo>
                      <a:pt x="17280" y="21600"/>
                      <a:pt x="21600" y="16800"/>
                      <a:pt x="21600" y="12000"/>
                    </a:cubicBezTo>
                    <a:cubicBezTo>
                      <a:pt x="21600" y="4800"/>
                      <a:pt x="17280" y="0"/>
                      <a:pt x="10800" y="0"/>
                    </a:cubicBezTo>
                    <a:close/>
                    <a:moveTo>
                      <a:pt x="10800" y="14400"/>
                    </a:moveTo>
                    <a:cubicBezTo>
                      <a:pt x="8640" y="14400"/>
                      <a:pt x="6480" y="14400"/>
                      <a:pt x="6480" y="12000"/>
                    </a:cubicBezTo>
                    <a:cubicBezTo>
                      <a:pt x="6480" y="9600"/>
                      <a:pt x="8640" y="7200"/>
                      <a:pt x="10800" y="7200"/>
                    </a:cubicBezTo>
                    <a:cubicBezTo>
                      <a:pt x="12960" y="7200"/>
                      <a:pt x="15120" y="9600"/>
                      <a:pt x="15120" y="12000"/>
                    </a:cubicBezTo>
                    <a:cubicBezTo>
                      <a:pt x="15120" y="14400"/>
                      <a:pt x="12960" y="14400"/>
                      <a:pt x="10800" y="1440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36" name="Shape 1308"/>
              <p:cNvSpPr/>
              <p:nvPr/>
            </p:nvSpPr>
            <p:spPr>
              <a:xfrm>
                <a:off x="2263188" y="4218102"/>
                <a:ext cx="56393" cy="488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320" y="0"/>
                      <a:pt x="0" y="4800"/>
                      <a:pt x="0" y="12000"/>
                    </a:cubicBezTo>
                    <a:cubicBezTo>
                      <a:pt x="0" y="16800"/>
                      <a:pt x="4320" y="21600"/>
                      <a:pt x="10800" y="21600"/>
                    </a:cubicBezTo>
                    <a:cubicBezTo>
                      <a:pt x="17280" y="21600"/>
                      <a:pt x="21600" y="16800"/>
                      <a:pt x="21600" y="12000"/>
                    </a:cubicBezTo>
                    <a:cubicBezTo>
                      <a:pt x="21600" y="4800"/>
                      <a:pt x="17280" y="0"/>
                      <a:pt x="10800" y="0"/>
                    </a:cubicBezTo>
                    <a:close/>
                    <a:moveTo>
                      <a:pt x="10800" y="14400"/>
                    </a:moveTo>
                    <a:cubicBezTo>
                      <a:pt x="8640" y="14400"/>
                      <a:pt x="6480" y="14400"/>
                      <a:pt x="6480" y="12000"/>
                    </a:cubicBezTo>
                    <a:cubicBezTo>
                      <a:pt x="6480" y="9600"/>
                      <a:pt x="8640" y="7200"/>
                      <a:pt x="10800" y="7200"/>
                    </a:cubicBezTo>
                    <a:cubicBezTo>
                      <a:pt x="12960" y="7200"/>
                      <a:pt x="15120" y="9600"/>
                      <a:pt x="15120" y="12000"/>
                    </a:cubicBezTo>
                    <a:cubicBezTo>
                      <a:pt x="15120" y="14400"/>
                      <a:pt x="12960" y="14400"/>
                      <a:pt x="10800" y="1440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37" name="Shape 1309"/>
              <p:cNvSpPr/>
              <p:nvPr/>
            </p:nvSpPr>
            <p:spPr>
              <a:xfrm>
                <a:off x="5175266" y="5318918"/>
                <a:ext cx="222999" cy="222511"/>
              </a:xfrm>
              <a:custGeom>
                <a:avLst/>
                <a:gdLst/>
                <a:ahLst/>
                <a:cxnLst>
                  <a:cxn ang="0">
                    <a:pos x="wd2" y="hd2"/>
                  </a:cxn>
                  <a:cxn ang="5400000">
                    <a:pos x="wd2" y="hd2"/>
                  </a:cxn>
                  <a:cxn ang="10800000">
                    <a:pos x="wd2" y="hd2"/>
                  </a:cxn>
                  <a:cxn ang="16200000">
                    <a:pos x="wd2" y="hd2"/>
                  </a:cxn>
                </a:cxnLst>
                <a:rect l="0" t="0" r="r" b="b"/>
                <a:pathLst>
                  <a:path w="20665" h="21307" extrusionOk="0">
                    <a:moveTo>
                      <a:pt x="20540" y="9717"/>
                    </a:moveTo>
                    <a:cubicBezTo>
                      <a:pt x="20037" y="8136"/>
                      <a:pt x="14512" y="7609"/>
                      <a:pt x="14512" y="6556"/>
                    </a:cubicBezTo>
                    <a:cubicBezTo>
                      <a:pt x="14512" y="5502"/>
                      <a:pt x="12502" y="234"/>
                      <a:pt x="12502" y="234"/>
                    </a:cubicBezTo>
                    <a:cubicBezTo>
                      <a:pt x="12502" y="-293"/>
                      <a:pt x="447" y="234"/>
                      <a:pt x="447" y="234"/>
                    </a:cubicBezTo>
                    <a:cubicBezTo>
                      <a:pt x="447" y="234"/>
                      <a:pt x="-558" y="19727"/>
                      <a:pt x="447" y="20253"/>
                    </a:cubicBezTo>
                    <a:cubicBezTo>
                      <a:pt x="949" y="20780"/>
                      <a:pt x="3963" y="21307"/>
                      <a:pt x="7479" y="21307"/>
                    </a:cubicBezTo>
                    <a:cubicBezTo>
                      <a:pt x="7479" y="19727"/>
                      <a:pt x="8986" y="18673"/>
                      <a:pt x="10493" y="18673"/>
                    </a:cubicBezTo>
                    <a:cubicBezTo>
                      <a:pt x="12000" y="18673"/>
                      <a:pt x="13005" y="19727"/>
                      <a:pt x="13507" y="21307"/>
                    </a:cubicBezTo>
                    <a:cubicBezTo>
                      <a:pt x="17023" y="21307"/>
                      <a:pt x="20037" y="21307"/>
                      <a:pt x="20037" y="21307"/>
                    </a:cubicBezTo>
                    <a:cubicBezTo>
                      <a:pt x="21042" y="20780"/>
                      <a:pt x="20540" y="10770"/>
                      <a:pt x="20540" y="9717"/>
                    </a:cubicBezTo>
                    <a:close/>
                    <a:moveTo>
                      <a:pt x="6977" y="11297"/>
                    </a:moveTo>
                    <a:cubicBezTo>
                      <a:pt x="5470" y="11297"/>
                      <a:pt x="5470" y="11297"/>
                      <a:pt x="5470" y="11297"/>
                    </a:cubicBezTo>
                    <a:cubicBezTo>
                      <a:pt x="4968" y="11297"/>
                      <a:pt x="4968" y="10770"/>
                      <a:pt x="4968" y="10770"/>
                    </a:cubicBezTo>
                    <a:cubicBezTo>
                      <a:pt x="4968" y="10244"/>
                      <a:pt x="4968" y="10244"/>
                      <a:pt x="5470" y="10244"/>
                    </a:cubicBezTo>
                    <a:cubicBezTo>
                      <a:pt x="6977" y="10244"/>
                      <a:pt x="6977" y="10244"/>
                      <a:pt x="6977" y="10244"/>
                    </a:cubicBezTo>
                    <a:cubicBezTo>
                      <a:pt x="6977" y="10244"/>
                      <a:pt x="7479" y="10244"/>
                      <a:pt x="7479" y="10770"/>
                    </a:cubicBezTo>
                    <a:cubicBezTo>
                      <a:pt x="7479" y="10770"/>
                      <a:pt x="6977" y="11297"/>
                      <a:pt x="6977" y="1129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38" name="Shape 1310"/>
              <p:cNvSpPr/>
              <p:nvPr/>
            </p:nvSpPr>
            <p:spPr>
              <a:xfrm>
                <a:off x="4874744" y="5424329"/>
                <a:ext cx="294500" cy="117100"/>
              </a:xfrm>
              <a:custGeom>
                <a:avLst/>
                <a:gdLst/>
                <a:ahLst/>
                <a:cxnLst>
                  <a:cxn ang="0">
                    <a:pos x="wd2" y="hd2"/>
                  </a:cxn>
                  <a:cxn ang="5400000">
                    <a:pos x="wd2" y="hd2"/>
                  </a:cxn>
                  <a:cxn ang="10800000">
                    <a:pos x="wd2" y="hd2"/>
                  </a:cxn>
                  <a:cxn ang="16200000">
                    <a:pos x="wd2" y="hd2"/>
                  </a:cxn>
                </a:cxnLst>
                <a:rect l="0" t="0" r="r" b="b"/>
                <a:pathLst>
                  <a:path w="21151" h="21025" extrusionOk="0">
                    <a:moveTo>
                      <a:pt x="729" y="407"/>
                    </a:moveTo>
                    <a:cubicBezTo>
                      <a:pt x="336" y="1389"/>
                      <a:pt x="-449" y="19061"/>
                      <a:pt x="336" y="20043"/>
                    </a:cubicBezTo>
                    <a:cubicBezTo>
                      <a:pt x="729" y="21025"/>
                      <a:pt x="3478" y="21025"/>
                      <a:pt x="6620" y="21025"/>
                    </a:cubicBezTo>
                    <a:cubicBezTo>
                      <a:pt x="7013" y="18080"/>
                      <a:pt x="7798" y="16116"/>
                      <a:pt x="8976" y="16116"/>
                    </a:cubicBezTo>
                    <a:cubicBezTo>
                      <a:pt x="10155" y="16116"/>
                      <a:pt x="10940" y="18080"/>
                      <a:pt x="11333" y="21025"/>
                    </a:cubicBezTo>
                    <a:cubicBezTo>
                      <a:pt x="16046" y="21025"/>
                      <a:pt x="20758" y="21025"/>
                      <a:pt x="20758" y="20043"/>
                    </a:cubicBezTo>
                    <a:cubicBezTo>
                      <a:pt x="20758" y="20043"/>
                      <a:pt x="21151" y="1389"/>
                      <a:pt x="21151" y="1389"/>
                    </a:cubicBezTo>
                    <a:cubicBezTo>
                      <a:pt x="21151" y="407"/>
                      <a:pt x="1515" y="-575"/>
                      <a:pt x="729" y="40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39" name="Shape 1311"/>
              <p:cNvSpPr/>
              <p:nvPr/>
            </p:nvSpPr>
            <p:spPr>
              <a:xfrm>
                <a:off x="4969992" y="5518872"/>
                <a:ext cx="56393" cy="6015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320" y="0"/>
                      <a:pt x="0" y="5891"/>
                      <a:pt x="0" y="11782"/>
                    </a:cubicBezTo>
                    <a:cubicBezTo>
                      <a:pt x="0" y="15709"/>
                      <a:pt x="4320" y="21600"/>
                      <a:pt x="10800" y="21600"/>
                    </a:cubicBezTo>
                    <a:cubicBezTo>
                      <a:pt x="17280" y="21600"/>
                      <a:pt x="21600" y="15709"/>
                      <a:pt x="21600" y="11782"/>
                    </a:cubicBezTo>
                    <a:cubicBezTo>
                      <a:pt x="21600" y="5891"/>
                      <a:pt x="17280" y="0"/>
                      <a:pt x="10800" y="0"/>
                    </a:cubicBezTo>
                    <a:close/>
                    <a:moveTo>
                      <a:pt x="10800" y="15709"/>
                    </a:moveTo>
                    <a:cubicBezTo>
                      <a:pt x="8640" y="15709"/>
                      <a:pt x="6480" y="13745"/>
                      <a:pt x="6480" y="11782"/>
                    </a:cubicBezTo>
                    <a:cubicBezTo>
                      <a:pt x="6480" y="7855"/>
                      <a:pt x="8640" y="7855"/>
                      <a:pt x="10800" y="7855"/>
                    </a:cubicBezTo>
                    <a:cubicBezTo>
                      <a:pt x="12960" y="7855"/>
                      <a:pt x="15120" y="7855"/>
                      <a:pt x="15120" y="11782"/>
                    </a:cubicBezTo>
                    <a:cubicBezTo>
                      <a:pt x="15120" y="13745"/>
                      <a:pt x="12960" y="15709"/>
                      <a:pt x="10800" y="15709"/>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40" name="Shape 1312"/>
              <p:cNvSpPr/>
              <p:nvPr/>
            </p:nvSpPr>
            <p:spPr>
              <a:xfrm>
                <a:off x="5259470" y="5518872"/>
                <a:ext cx="56393" cy="6015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320" y="0"/>
                      <a:pt x="0" y="5891"/>
                      <a:pt x="0" y="11782"/>
                    </a:cubicBezTo>
                    <a:cubicBezTo>
                      <a:pt x="0" y="15709"/>
                      <a:pt x="4320" y="21600"/>
                      <a:pt x="10800" y="21600"/>
                    </a:cubicBezTo>
                    <a:cubicBezTo>
                      <a:pt x="17280" y="21600"/>
                      <a:pt x="21600" y="15709"/>
                      <a:pt x="21600" y="11782"/>
                    </a:cubicBezTo>
                    <a:cubicBezTo>
                      <a:pt x="21600" y="5891"/>
                      <a:pt x="17280" y="0"/>
                      <a:pt x="10800" y="0"/>
                    </a:cubicBezTo>
                    <a:close/>
                    <a:moveTo>
                      <a:pt x="10800" y="15709"/>
                    </a:moveTo>
                    <a:cubicBezTo>
                      <a:pt x="8640" y="15709"/>
                      <a:pt x="6480" y="13745"/>
                      <a:pt x="6480" y="11782"/>
                    </a:cubicBezTo>
                    <a:cubicBezTo>
                      <a:pt x="6480" y="7855"/>
                      <a:pt x="8640" y="7855"/>
                      <a:pt x="10800" y="7855"/>
                    </a:cubicBezTo>
                    <a:cubicBezTo>
                      <a:pt x="12960" y="7855"/>
                      <a:pt x="15120" y="7855"/>
                      <a:pt x="15120" y="11782"/>
                    </a:cubicBezTo>
                    <a:cubicBezTo>
                      <a:pt x="15120" y="13745"/>
                      <a:pt x="12960" y="15709"/>
                      <a:pt x="10800" y="15709"/>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41" name="Shape 1313"/>
              <p:cNvSpPr/>
              <p:nvPr/>
            </p:nvSpPr>
            <p:spPr>
              <a:xfrm>
                <a:off x="2932371" y="7330926"/>
                <a:ext cx="849635" cy="27819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42" name="Shape 1314"/>
              <p:cNvSpPr/>
              <p:nvPr/>
            </p:nvSpPr>
            <p:spPr>
              <a:xfrm>
                <a:off x="2996281" y="7056487"/>
                <a:ext cx="75189" cy="27819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43" name="Shape 1315"/>
              <p:cNvSpPr/>
              <p:nvPr/>
            </p:nvSpPr>
            <p:spPr>
              <a:xfrm>
                <a:off x="3116583" y="7056487"/>
                <a:ext cx="75189" cy="27819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44" name="Shape 1316"/>
              <p:cNvSpPr/>
              <p:nvPr/>
            </p:nvSpPr>
            <p:spPr>
              <a:xfrm>
                <a:off x="3281999" y="7199346"/>
                <a:ext cx="75189" cy="13534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45" name="Shape 1317"/>
              <p:cNvSpPr/>
              <p:nvPr/>
            </p:nvSpPr>
            <p:spPr>
              <a:xfrm>
                <a:off x="3402302" y="7270775"/>
                <a:ext cx="75189" cy="6391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46" name="Shape 1318"/>
              <p:cNvSpPr/>
              <p:nvPr/>
            </p:nvSpPr>
            <p:spPr>
              <a:xfrm>
                <a:off x="4909841" y="3853436"/>
                <a:ext cx="684219" cy="22180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47" name="Shape 1319"/>
              <p:cNvSpPr/>
              <p:nvPr/>
            </p:nvSpPr>
            <p:spPr>
              <a:xfrm>
                <a:off x="4958714" y="3635387"/>
                <a:ext cx="60151" cy="22180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48" name="Shape 1320"/>
              <p:cNvSpPr/>
              <p:nvPr/>
            </p:nvSpPr>
            <p:spPr>
              <a:xfrm>
                <a:off x="5056460" y="3635387"/>
                <a:ext cx="67671" cy="22180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49" name="Shape 1321"/>
              <p:cNvSpPr/>
              <p:nvPr/>
            </p:nvSpPr>
            <p:spPr>
              <a:xfrm>
                <a:off x="5188041" y="3744411"/>
                <a:ext cx="60151" cy="11278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0" name="Shape 1322"/>
              <p:cNvSpPr/>
              <p:nvPr/>
            </p:nvSpPr>
            <p:spPr>
              <a:xfrm>
                <a:off x="5278267" y="3804563"/>
                <a:ext cx="60151" cy="5263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1" name="Shape 1323"/>
              <p:cNvSpPr/>
              <p:nvPr/>
            </p:nvSpPr>
            <p:spPr>
              <a:xfrm>
                <a:off x="5357216" y="3744411"/>
                <a:ext cx="67671" cy="11278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2" name="Shape 1324"/>
              <p:cNvSpPr/>
              <p:nvPr/>
            </p:nvSpPr>
            <p:spPr>
              <a:xfrm>
                <a:off x="5447443" y="3804563"/>
                <a:ext cx="60151" cy="5263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3" name="Shape 1325"/>
              <p:cNvSpPr/>
              <p:nvPr/>
            </p:nvSpPr>
            <p:spPr>
              <a:xfrm>
                <a:off x="5594061" y="2842143"/>
                <a:ext cx="323313" cy="10150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4" name="Shape 1326"/>
              <p:cNvSpPr/>
              <p:nvPr/>
            </p:nvSpPr>
            <p:spPr>
              <a:xfrm>
                <a:off x="5620377" y="2736879"/>
                <a:ext cx="30075" cy="10526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5" name="Shape 1327"/>
              <p:cNvSpPr/>
              <p:nvPr/>
            </p:nvSpPr>
            <p:spPr>
              <a:xfrm>
                <a:off x="5665491" y="2736879"/>
                <a:ext cx="33835" cy="10526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6" name="Shape 1328"/>
              <p:cNvSpPr/>
              <p:nvPr/>
            </p:nvSpPr>
            <p:spPr>
              <a:xfrm>
                <a:off x="5725642" y="2793271"/>
                <a:ext cx="33835" cy="4887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7" name="Shape 1329"/>
              <p:cNvSpPr/>
              <p:nvPr/>
            </p:nvSpPr>
            <p:spPr>
              <a:xfrm>
                <a:off x="5770755" y="2812068"/>
                <a:ext cx="26317" cy="3007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8" name="Shape 1330"/>
              <p:cNvSpPr/>
              <p:nvPr/>
            </p:nvSpPr>
            <p:spPr>
              <a:xfrm>
                <a:off x="5808350" y="2793271"/>
                <a:ext cx="26317" cy="4887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9" name="Shape 1331"/>
              <p:cNvSpPr/>
              <p:nvPr/>
            </p:nvSpPr>
            <p:spPr>
              <a:xfrm>
                <a:off x="5845944" y="2812068"/>
                <a:ext cx="26317" cy="3007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0" name="Shape 1332"/>
              <p:cNvSpPr/>
              <p:nvPr/>
            </p:nvSpPr>
            <p:spPr>
              <a:xfrm>
                <a:off x="6567758" y="5176762"/>
                <a:ext cx="785725" cy="25940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1" name="Shape 1333"/>
              <p:cNvSpPr/>
              <p:nvPr/>
            </p:nvSpPr>
            <p:spPr>
              <a:xfrm>
                <a:off x="6627910" y="4924879"/>
                <a:ext cx="71429" cy="26316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2" name="Shape 1334"/>
              <p:cNvSpPr/>
              <p:nvPr/>
            </p:nvSpPr>
            <p:spPr>
              <a:xfrm>
                <a:off x="6736934" y="4924879"/>
                <a:ext cx="75189" cy="26316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3" name="Shape 1335"/>
              <p:cNvSpPr/>
              <p:nvPr/>
            </p:nvSpPr>
            <p:spPr>
              <a:xfrm>
                <a:off x="6891071" y="5056459"/>
                <a:ext cx="71429" cy="13158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4" name="Shape 1336"/>
              <p:cNvSpPr/>
              <p:nvPr/>
            </p:nvSpPr>
            <p:spPr>
              <a:xfrm>
                <a:off x="6988817" y="5120370"/>
                <a:ext cx="71429" cy="6767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5" name="Shape 1337"/>
              <p:cNvSpPr/>
              <p:nvPr/>
            </p:nvSpPr>
            <p:spPr>
              <a:xfrm>
                <a:off x="7086562" y="5056459"/>
                <a:ext cx="71429" cy="13158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6" name="Shape 1338"/>
              <p:cNvSpPr/>
              <p:nvPr/>
            </p:nvSpPr>
            <p:spPr>
              <a:xfrm>
                <a:off x="7184308" y="5120370"/>
                <a:ext cx="71429" cy="6767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7" name="Shape 1339"/>
              <p:cNvSpPr/>
              <p:nvPr/>
            </p:nvSpPr>
            <p:spPr>
              <a:xfrm>
                <a:off x="5857223" y="364666"/>
                <a:ext cx="360908" cy="31203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lnTo>
                      <a:pt x="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8" name="Shape 1340"/>
              <p:cNvSpPr/>
              <p:nvPr/>
            </p:nvSpPr>
            <p:spPr>
              <a:xfrm>
                <a:off x="5857223" y="736852"/>
                <a:ext cx="360908" cy="3120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21600"/>
                    </a:lnTo>
                    <a:lnTo>
                      <a:pt x="21600" y="0"/>
                    </a:lnTo>
                    <a:lnTo>
                      <a:pt x="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9" name="Shape 1341"/>
              <p:cNvSpPr/>
              <p:nvPr/>
            </p:nvSpPr>
            <p:spPr>
              <a:xfrm>
                <a:off x="4282013" y="4349683"/>
                <a:ext cx="334592" cy="327073"/>
              </a:xfrm>
              <a:custGeom>
                <a:avLst/>
                <a:gdLst/>
                <a:ahLst/>
                <a:cxnLst>
                  <a:cxn ang="0">
                    <a:pos x="wd2" y="hd2"/>
                  </a:cxn>
                  <a:cxn ang="5400000">
                    <a:pos x="wd2" y="hd2"/>
                  </a:cxn>
                  <a:cxn ang="10800000">
                    <a:pos x="wd2" y="hd2"/>
                  </a:cxn>
                  <a:cxn ang="16200000">
                    <a:pos x="wd2" y="hd2"/>
                  </a:cxn>
                </a:cxnLst>
                <a:rect l="0" t="0" r="r" b="b"/>
                <a:pathLst>
                  <a:path w="21600" h="21600" extrusionOk="0">
                    <a:moveTo>
                      <a:pt x="10623" y="0"/>
                    </a:moveTo>
                    <a:cubicBezTo>
                      <a:pt x="4957" y="0"/>
                      <a:pt x="0" y="4680"/>
                      <a:pt x="0" y="10800"/>
                    </a:cubicBezTo>
                    <a:cubicBezTo>
                      <a:pt x="0" y="16920"/>
                      <a:pt x="4957" y="21600"/>
                      <a:pt x="10623" y="21600"/>
                    </a:cubicBezTo>
                    <a:cubicBezTo>
                      <a:pt x="16643" y="21600"/>
                      <a:pt x="21600" y="16920"/>
                      <a:pt x="21600" y="10800"/>
                    </a:cubicBezTo>
                    <a:cubicBezTo>
                      <a:pt x="21600" y="4680"/>
                      <a:pt x="16643" y="0"/>
                      <a:pt x="10623" y="0"/>
                    </a:cubicBezTo>
                    <a:close/>
                    <a:moveTo>
                      <a:pt x="10623" y="18360"/>
                    </a:moveTo>
                    <a:cubicBezTo>
                      <a:pt x="6728" y="18360"/>
                      <a:pt x="3541" y="15120"/>
                      <a:pt x="3541" y="10800"/>
                    </a:cubicBezTo>
                    <a:cubicBezTo>
                      <a:pt x="3541" y="6840"/>
                      <a:pt x="6728" y="3240"/>
                      <a:pt x="10623" y="3240"/>
                    </a:cubicBezTo>
                    <a:cubicBezTo>
                      <a:pt x="14872" y="3240"/>
                      <a:pt x="18059" y="6840"/>
                      <a:pt x="18059" y="10800"/>
                    </a:cubicBezTo>
                    <a:cubicBezTo>
                      <a:pt x="18059" y="15120"/>
                      <a:pt x="14872" y="18360"/>
                      <a:pt x="10623" y="1836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0" name="Shape 1342"/>
              <p:cNvSpPr/>
              <p:nvPr/>
            </p:nvSpPr>
            <p:spPr>
              <a:xfrm>
                <a:off x="4413594" y="4657958"/>
                <a:ext cx="71429" cy="19549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1" name="Shape 1343"/>
              <p:cNvSpPr/>
              <p:nvPr/>
            </p:nvSpPr>
            <p:spPr>
              <a:xfrm>
                <a:off x="4413594" y="4432391"/>
                <a:ext cx="71429" cy="15789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2" name="Shape 1344"/>
              <p:cNvSpPr/>
              <p:nvPr/>
            </p:nvSpPr>
            <p:spPr>
              <a:xfrm>
                <a:off x="4176748" y="4338404"/>
                <a:ext cx="635349" cy="4210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5112" y="21600"/>
                    </a:lnTo>
                    <a:lnTo>
                      <a:pt x="5112" y="18514"/>
                    </a:lnTo>
                    <a:lnTo>
                      <a:pt x="14954" y="18514"/>
                    </a:lnTo>
                    <a:lnTo>
                      <a:pt x="14954" y="21600"/>
                    </a:lnTo>
                    <a:lnTo>
                      <a:pt x="21600" y="21600"/>
                    </a:lnTo>
                    <a:lnTo>
                      <a:pt x="21600" y="0"/>
                    </a:lnTo>
                    <a:lnTo>
                      <a:pt x="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3" name="Shape 1345"/>
              <p:cNvSpPr/>
              <p:nvPr/>
            </p:nvSpPr>
            <p:spPr>
              <a:xfrm>
                <a:off x="503766" y="1616563"/>
                <a:ext cx="458654" cy="507527"/>
              </a:xfrm>
              <a:custGeom>
                <a:avLst/>
                <a:gdLst/>
                <a:ahLst/>
                <a:cxnLst>
                  <a:cxn ang="0">
                    <a:pos x="wd2" y="hd2"/>
                  </a:cxn>
                  <a:cxn ang="5400000">
                    <a:pos x="wd2" y="hd2"/>
                  </a:cxn>
                  <a:cxn ang="10800000">
                    <a:pos x="wd2" y="hd2"/>
                  </a:cxn>
                  <a:cxn ang="16200000">
                    <a:pos x="wd2" y="hd2"/>
                  </a:cxn>
                </a:cxnLst>
                <a:rect l="0" t="0" r="r" b="b"/>
                <a:pathLst>
                  <a:path w="21600" h="21600" extrusionOk="0">
                    <a:moveTo>
                      <a:pt x="9514" y="0"/>
                    </a:moveTo>
                    <a:cubicBezTo>
                      <a:pt x="5657" y="0"/>
                      <a:pt x="2057" y="1626"/>
                      <a:pt x="0" y="4413"/>
                    </a:cubicBezTo>
                    <a:cubicBezTo>
                      <a:pt x="3857" y="4413"/>
                      <a:pt x="6943" y="7200"/>
                      <a:pt x="6943" y="10684"/>
                    </a:cubicBezTo>
                    <a:cubicBezTo>
                      <a:pt x="6943" y="14168"/>
                      <a:pt x="3857" y="17187"/>
                      <a:pt x="0" y="17187"/>
                    </a:cubicBezTo>
                    <a:cubicBezTo>
                      <a:pt x="2057" y="19742"/>
                      <a:pt x="5657" y="21600"/>
                      <a:pt x="9514" y="21600"/>
                    </a:cubicBezTo>
                    <a:cubicBezTo>
                      <a:pt x="16200" y="21600"/>
                      <a:pt x="21600" y="16723"/>
                      <a:pt x="21600" y="10684"/>
                    </a:cubicBezTo>
                    <a:cubicBezTo>
                      <a:pt x="21600" y="4877"/>
                      <a:pt x="16200" y="0"/>
                      <a:pt x="9514"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4" name="Shape 1346"/>
              <p:cNvSpPr/>
              <p:nvPr/>
            </p:nvSpPr>
            <p:spPr>
              <a:xfrm>
                <a:off x="353388" y="1736865"/>
                <a:ext cx="263161" cy="26316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5" name="Shape 1347"/>
              <p:cNvSpPr/>
              <p:nvPr/>
            </p:nvSpPr>
            <p:spPr>
              <a:xfrm>
                <a:off x="842116" y="1793257"/>
                <a:ext cx="353389" cy="15037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6" name="Shape 1348"/>
              <p:cNvSpPr/>
              <p:nvPr/>
            </p:nvSpPr>
            <p:spPr>
              <a:xfrm>
                <a:off x="755649" y="1240618"/>
                <a:ext cx="312035" cy="315795"/>
              </a:xfrm>
              <a:custGeom>
                <a:avLst/>
                <a:gdLst/>
                <a:ahLst/>
                <a:cxnLst>
                  <a:cxn ang="0">
                    <a:pos x="wd2" y="hd2"/>
                  </a:cxn>
                  <a:cxn ang="5400000">
                    <a:pos x="wd2" y="hd2"/>
                  </a:cxn>
                  <a:cxn ang="10800000">
                    <a:pos x="wd2" y="hd2"/>
                  </a:cxn>
                  <a:cxn ang="16200000">
                    <a:pos x="wd2" y="hd2"/>
                  </a:cxn>
                </a:cxnLst>
                <a:rect l="0" t="0" r="r" b="b"/>
                <a:pathLst>
                  <a:path w="21600" h="21600" extrusionOk="0">
                    <a:moveTo>
                      <a:pt x="10989" y="0"/>
                    </a:moveTo>
                    <a:cubicBezTo>
                      <a:pt x="4926" y="0"/>
                      <a:pt x="0" y="4841"/>
                      <a:pt x="0" y="10800"/>
                    </a:cubicBezTo>
                    <a:cubicBezTo>
                      <a:pt x="0" y="16759"/>
                      <a:pt x="4926" y="21600"/>
                      <a:pt x="10989" y="21600"/>
                    </a:cubicBezTo>
                    <a:cubicBezTo>
                      <a:pt x="17053" y="21600"/>
                      <a:pt x="21600" y="16759"/>
                      <a:pt x="21600" y="10800"/>
                    </a:cubicBezTo>
                    <a:cubicBezTo>
                      <a:pt x="21600" y="4841"/>
                      <a:pt x="17053" y="0"/>
                      <a:pt x="10989" y="0"/>
                    </a:cubicBezTo>
                    <a:close/>
                    <a:moveTo>
                      <a:pt x="10989" y="15269"/>
                    </a:moveTo>
                    <a:cubicBezTo>
                      <a:pt x="8337" y="15269"/>
                      <a:pt x="6442" y="13407"/>
                      <a:pt x="6442" y="10800"/>
                    </a:cubicBezTo>
                    <a:cubicBezTo>
                      <a:pt x="6442" y="8566"/>
                      <a:pt x="8337" y="6331"/>
                      <a:pt x="10989" y="6331"/>
                    </a:cubicBezTo>
                    <a:cubicBezTo>
                      <a:pt x="13263" y="6331"/>
                      <a:pt x="15158" y="8566"/>
                      <a:pt x="15158" y="10800"/>
                    </a:cubicBezTo>
                    <a:cubicBezTo>
                      <a:pt x="15158" y="13407"/>
                      <a:pt x="13263" y="15269"/>
                      <a:pt x="10989" y="15269"/>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7" name="Shape 1349"/>
              <p:cNvSpPr/>
              <p:nvPr/>
            </p:nvSpPr>
            <p:spPr>
              <a:xfrm>
                <a:off x="5255710" y="1605284"/>
                <a:ext cx="214290" cy="214290"/>
              </a:xfrm>
              <a:custGeom>
                <a:avLst/>
                <a:gdLst/>
                <a:ahLst/>
                <a:cxnLst>
                  <a:cxn ang="0">
                    <a:pos x="wd2" y="hd2"/>
                  </a:cxn>
                  <a:cxn ang="5400000">
                    <a:pos x="wd2" y="hd2"/>
                  </a:cxn>
                  <a:cxn ang="10800000">
                    <a:pos x="wd2" y="hd2"/>
                  </a:cxn>
                  <a:cxn ang="16200000">
                    <a:pos x="wd2" y="hd2"/>
                  </a:cxn>
                </a:cxnLst>
                <a:rect l="0" t="0" r="r" b="b"/>
                <a:pathLst>
                  <a:path w="21600" h="21600" extrusionOk="0">
                    <a:moveTo>
                      <a:pt x="11077" y="0"/>
                    </a:moveTo>
                    <a:cubicBezTo>
                      <a:pt x="4985" y="0"/>
                      <a:pt x="0" y="4431"/>
                      <a:pt x="0" y="10523"/>
                    </a:cubicBezTo>
                    <a:cubicBezTo>
                      <a:pt x="0" y="16615"/>
                      <a:pt x="4985" y="21600"/>
                      <a:pt x="11077" y="21600"/>
                    </a:cubicBezTo>
                    <a:cubicBezTo>
                      <a:pt x="17169" y="21600"/>
                      <a:pt x="21600" y="16615"/>
                      <a:pt x="21600" y="10523"/>
                    </a:cubicBezTo>
                    <a:cubicBezTo>
                      <a:pt x="21600" y="4431"/>
                      <a:pt x="17169" y="0"/>
                      <a:pt x="11077" y="0"/>
                    </a:cubicBezTo>
                    <a:close/>
                    <a:moveTo>
                      <a:pt x="11077" y="14954"/>
                    </a:moveTo>
                    <a:cubicBezTo>
                      <a:pt x="8308" y="14954"/>
                      <a:pt x="6646" y="12738"/>
                      <a:pt x="6646" y="10523"/>
                    </a:cubicBezTo>
                    <a:cubicBezTo>
                      <a:pt x="6646" y="8308"/>
                      <a:pt x="8308" y="6092"/>
                      <a:pt x="11077" y="6092"/>
                    </a:cubicBezTo>
                    <a:cubicBezTo>
                      <a:pt x="13292" y="6092"/>
                      <a:pt x="15508" y="8308"/>
                      <a:pt x="15508" y="10523"/>
                    </a:cubicBezTo>
                    <a:cubicBezTo>
                      <a:pt x="15508" y="12738"/>
                      <a:pt x="13292" y="14954"/>
                      <a:pt x="11077" y="14954"/>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8" name="Shape 1350"/>
              <p:cNvSpPr/>
              <p:nvPr/>
            </p:nvSpPr>
            <p:spPr>
              <a:xfrm>
                <a:off x="4646680" y="67669"/>
                <a:ext cx="214289" cy="214290"/>
              </a:xfrm>
              <a:custGeom>
                <a:avLst/>
                <a:gdLst/>
                <a:ahLst/>
                <a:cxnLst>
                  <a:cxn ang="0">
                    <a:pos x="wd2" y="hd2"/>
                  </a:cxn>
                  <a:cxn ang="5400000">
                    <a:pos x="wd2" y="hd2"/>
                  </a:cxn>
                  <a:cxn ang="10800000">
                    <a:pos x="wd2" y="hd2"/>
                  </a:cxn>
                  <a:cxn ang="16200000">
                    <a:pos x="wd2" y="hd2"/>
                  </a:cxn>
                </a:cxnLst>
                <a:rect l="0" t="0" r="r" b="b"/>
                <a:pathLst>
                  <a:path w="21600" h="21600" extrusionOk="0">
                    <a:moveTo>
                      <a:pt x="11077" y="0"/>
                    </a:moveTo>
                    <a:cubicBezTo>
                      <a:pt x="4985" y="0"/>
                      <a:pt x="0" y="4985"/>
                      <a:pt x="0" y="11077"/>
                    </a:cubicBezTo>
                    <a:cubicBezTo>
                      <a:pt x="0" y="17169"/>
                      <a:pt x="4985" y="21600"/>
                      <a:pt x="11077" y="21600"/>
                    </a:cubicBezTo>
                    <a:cubicBezTo>
                      <a:pt x="16615" y="21600"/>
                      <a:pt x="21600" y="17169"/>
                      <a:pt x="21600" y="11077"/>
                    </a:cubicBezTo>
                    <a:cubicBezTo>
                      <a:pt x="21600" y="4985"/>
                      <a:pt x="16615" y="0"/>
                      <a:pt x="11077" y="0"/>
                    </a:cubicBezTo>
                    <a:close/>
                    <a:moveTo>
                      <a:pt x="11077" y="15508"/>
                    </a:moveTo>
                    <a:cubicBezTo>
                      <a:pt x="8308" y="15508"/>
                      <a:pt x="6646" y="13292"/>
                      <a:pt x="6646" y="11077"/>
                    </a:cubicBezTo>
                    <a:cubicBezTo>
                      <a:pt x="6646" y="8308"/>
                      <a:pt x="8308" y="6646"/>
                      <a:pt x="11077" y="6646"/>
                    </a:cubicBezTo>
                    <a:cubicBezTo>
                      <a:pt x="13292" y="6646"/>
                      <a:pt x="14954" y="8308"/>
                      <a:pt x="14954" y="11077"/>
                    </a:cubicBezTo>
                    <a:cubicBezTo>
                      <a:pt x="14954" y="13292"/>
                      <a:pt x="13292" y="15508"/>
                      <a:pt x="11077" y="15508"/>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9" name="Shape 1351"/>
              <p:cNvSpPr/>
              <p:nvPr/>
            </p:nvSpPr>
            <p:spPr>
              <a:xfrm>
                <a:off x="6639188" y="943621"/>
                <a:ext cx="206771" cy="21429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547" y="0"/>
                      <a:pt x="0" y="4985"/>
                      <a:pt x="0" y="10523"/>
                    </a:cubicBezTo>
                    <a:cubicBezTo>
                      <a:pt x="0" y="16615"/>
                      <a:pt x="4547" y="21600"/>
                      <a:pt x="10800" y="21600"/>
                    </a:cubicBezTo>
                    <a:cubicBezTo>
                      <a:pt x="17053" y="21600"/>
                      <a:pt x="21600" y="16615"/>
                      <a:pt x="21600" y="10523"/>
                    </a:cubicBezTo>
                    <a:cubicBezTo>
                      <a:pt x="21600" y="4985"/>
                      <a:pt x="17053" y="0"/>
                      <a:pt x="10800" y="0"/>
                    </a:cubicBezTo>
                    <a:close/>
                    <a:moveTo>
                      <a:pt x="10800" y="14954"/>
                    </a:moveTo>
                    <a:cubicBezTo>
                      <a:pt x="8526" y="14954"/>
                      <a:pt x="6253" y="13292"/>
                      <a:pt x="6253" y="10523"/>
                    </a:cubicBezTo>
                    <a:cubicBezTo>
                      <a:pt x="6253" y="8308"/>
                      <a:pt x="8526" y="6646"/>
                      <a:pt x="10800" y="6646"/>
                    </a:cubicBezTo>
                    <a:cubicBezTo>
                      <a:pt x="13074" y="6646"/>
                      <a:pt x="15347" y="8308"/>
                      <a:pt x="15347" y="10523"/>
                    </a:cubicBezTo>
                    <a:cubicBezTo>
                      <a:pt x="15347" y="13292"/>
                      <a:pt x="13074" y="14954"/>
                      <a:pt x="10800" y="14954"/>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0" name="Shape 1352"/>
              <p:cNvSpPr/>
              <p:nvPr/>
            </p:nvSpPr>
            <p:spPr>
              <a:xfrm>
                <a:off x="0" y="2939889"/>
                <a:ext cx="214289" cy="214290"/>
              </a:xfrm>
              <a:custGeom>
                <a:avLst/>
                <a:gdLst/>
                <a:ahLst/>
                <a:cxnLst>
                  <a:cxn ang="0">
                    <a:pos x="wd2" y="hd2"/>
                  </a:cxn>
                  <a:cxn ang="5400000">
                    <a:pos x="wd2" y="hd2"/>
                  </a:cxn>
                  <a:cxn ang="10800000">
                    <a:pos x="wd2" y="hd2"/>
                  </a:cxn>
                  <a:cxn ang="16200000">
                    <a:pos x="wd2" y="hd2"/>
                  </a:cxn>
                </a:cxnLst>
                <a:rect l="0" t="0" r="r" b="b"/>
                <a:pathLst>
                  <a:path w="21600" h="21600" extrusionOk="0">
                    <a:moveTo>
                      <a:pt x="11077" y="0"/>
                    </a:moveTo>
                    <a:cubicBezTo>
                      <a:pt x="4985" y="0"/>
                      <a:pt x="0" y="4985"/>
                      <a:pt x="0" y="11077"/>
                    </a:cubicBezTo>
                    <a:cubicBezTo>
                      <a:pt x="0" y="16615"/>
                      <a:pt x="4985" y="21600"/>
                      <a:pt x="11077" y="21600"/>
                    </a:cubicBezTo>
                    <a:cubicBezTo>
                      <a:pt x="16615" y="21600"/>
                      <a:pt x="21600" y="16615"/>
                      <a:pt x="21600" y="11077"/>
                    </a:cubicBezTo>
                    <a:cubicBezTo>
                      <a:pt x="21600" y="4985"/>
                      <a:pt x="16615" y="0"/>
                      <a:pt x="11077" y="0"/>
                    </a:cubicBezTo>
                    <a:close/>
                    <a:moveTo>
                      <a:pt x="11077" y="14954"/>
                    </a:moveTo>
                    <a:cubicBezTo>
                      <a:pt x="8308" y="14954"/>
                      <a:pt x="6646" y="13292"/>
                      <a:pt x="6646" y="11077"/>
                    </a:cubicBezTo>
                    <a:cubicBezTo>
                      <a:pt x="6646" y="8308"/>
                      <a:pt x="8308" y="6646"/>
                      <a:pt x="11077" y="6646"/>
                    </a:cubicBezTo>
                    <a:cubicBezTo>
                      <a:pt x="13292" y="6646"/>
                      <a:pt x="15508" y="8308"/>
                      <a:pt x="15508" y="11077"/>
                    </a:cubicBezTo>
                    <a:cubicBezTo>
                      <a:pt x="15508" y="13292"/>
                      <a:pt x="13292" y="14954"/>
                      <a:pt x="11077" y="14954"/>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1" name="Shape 1353"/>
              <p:cNvSpPr/>
              <p:nvPr/>
            </p:nvSpPr>
            <p:spPr>
              <a:xfrm>
                <a:off x="1071443" y="2026343"/>
                <a:ext cx="214289" cy="214290"/>
              </a:xfrm>
              <a:custGeom>
                <a:avLst/>
                <a:gdLst/>
                <a:ahLst/>
                <a:cxnLst>
                  <a:cxn ang="0">
                    <a:pos x="wd2" y="hd2"/>
                  </a:cxn>
                  <a:cxn ang="5400000">
                    <a:pos x="wd2" y="hd2"/>
                  </a:cxn>
                  <a:cxn ang="10800000">
                    <a:pos x="wd2" y="hd2"/>
                  </a:cxn>
                  <a:cxn ang="16200000">
                    <a:pos x="wd2" y="hd2"/>
                  </a:cxn>
                </a:cxnLst>
                <a:rect l="0" t="0" r="r" b="b"/>
                <a:pathLst>
                  <a:path w="21600" h="21600" extrusionOk="0">
                    <a:moveTo>
                      <a:pt x="11077" y="0"/>
                    </a:moveTo>
                    <a:cubicBezTo>
                      <a:pt x="4985" y="0"/>
                      <a:pt x="0" y="4985"/>
                      <a:pt x="0" y="11077"/>
                    </a:cubicBezTo>
                    <a:cubicBezTo>
                      <a:pt x="0" y="16615"/>
                      <a:pt x="4985" y="21600"/>
                      <a:pt x="11077" y="21600"/>
                    </a:cubicBezTo>
                    <a:cubicBezTo>
                      <a:pt x="16615" y="21600"/>
                      <a:pt x="21600" y="16615"/>
                      <a:pt x="21600" y="11077"/>
                    </a:cubicBezTo>
                    <a:cubicBezTo>
                      <a:pt x="21600" y="4985"/>
                      <a:pt x="16615" y="0"/>
                      <a:pt x="11077" y="0"/>
                    </a:cubicBezTo>
                    <a:close/>
                    <a:moveTo>
                      <a:pt x="11077" y="15508"/>
                    </a:moveTo>
                    <a:cubicBezTo>
                      <a:pt x="8308" y="15508"/>
                      <a:pt x="6646" y="13292"/>
                      <a:pt x="6646" y="11077"/>
                    </a:cubicBezTo>
                    <a:cubicBezTo>
                      <a:pt x="6646" y="8308"/>
                      <a:pt x="8308" y="6646"/>
                      <a:pt x="11077" y="6646"/>
                    </a:cubicBezTo>
                    <a:cubicBezTo>
                      <a:pt x="13292" y="6646"/>
                      <a:pt x="15508" y="8308"/>
                      <a:pt x="15508" y="11077"/>
                    </a:cubicBezTo>
                    <a:cubicBezTo>
                      <a:pt x="15508" y="13292"/>
                      <a:pt x="13292" y="15508"/>
                      <a:pt x="11077" y="15508"/>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2" name="Shape 1354"/>
              <p:cNvSpPr/>
              <p:nvPr/>
            </p:nvSpPr>
            <p:spPr>
              <a:xfrm>
                <a:off x="3800804" y="9368549"/>
                <a:ext cx="424818" cy="387224"/>
              </a:xfrm>
              <a:custGeom>
                <a:avLst/>
                <a:gdLst/>
                <a:ahLst/>
                <a:cxnLst>
                  <a:cxn ang="0">
                    <a:pos x="wd2" y="hd2"/>
                  </a:cxn>
                  <a:cxn ang="5400000">
                    <a:pos x="wd2" y="hd2"/>
                  </a:cxn>
                  <a:cxn ang="10800000">
                    <a:pos x="wd2" y="hd2"/>
                  </a:cxn>
                  <a:cxn ang="16200000">
                    <a:pos x="wd2" y="hd2"/>
                  </a:cxn>
                </a:cxnLst>
                <a:rect l="0" t="0" r="r" b="b"/>
                <a:pathLst>
                  <a:path w="21600" h="21600" extrusionOk="0">
                    <a:moveTo>
                      <a:pt x="21600" y="9735"/>
                    </a:moveTo>
                    <a:cubicBezTo>
                      <a:pt x="21600" y="5780"/>
                      <a:pt x="19938" y="2130"/>
                      <a:pt x="17169" y="0"/>
                    </a:cubicBezTo>
                    <a:cubicBezTo>
                      <a:pt x="17169" y="3955"/>
                      <a:pt x="14400" y="6997"/>
                      <a:pt x="10800" y="6997"/>
                    </a:cubicBezTo>
                    <a:cubicBezTo>
                      <a:pt x="7200" y="6997"/>
                      <a:pt x="4431" y="3955"/>
                      <a:pt x="4431" y="0"/>
                    </a:cubicBezTo>
                    <a:cubicBezTo>
                      <a:pt x="1662" y="2130"/>
                      <a:pt x="0" y="5780"/>
                      <a:pt x="0" y="9735"/>
                    </a:cubicBezTo>
                    <a:cubicBezTo>
                      <a:pt x="0" y="16124"/>
                      <a:pt x="4708" y="21600"/>
                      <a:pt x="10800" y="21600"/>
                    </a:cubicBezTo>
                    <a:cubicBezTo>
                      <a:pt x="16892" y="21600"/>
                      <a:pt x="21600" y="16124"/>
                      <a:pt x="21600" y="9735"/>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3" name="Shape 1355"/>
              <p:cNvSpPr/>
              <p:nvPr/>
            </p:nvSpPr>
            <p:spPr>
              <a:xfrm>
                <a:off x="3902309" y="9248246"/>
                <a:ext cx="221809" cy="21804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4" name="Shape 1356"/>
              <p:cNvSpPr/>
              <p:nvPr/>
            </p:nvSpPr>
            <p:spPr>
              <a:xfrm>
                <a:off x="3947422" y="9658026"/>
                <a:ext cx="131581" cy="29699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5" name="Shape 1357"/>
              <p:cNvSpPr/>
              <p:nvPr/>
            </p:nvSpPr>
            <p:spPr>
              <a:xfrm>
                <a:off x="4872247" y="4409834"/>
                <a:ext cx="605272" cy="8308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7978" y="21600"/>
                    </a:lnTo>
                    <a:lnTo>
                      <a:pt x="21600" y="18766"/>
                    </a:lnTo>
                    <a:lnTo>
                      <a:pt x="21600" y="0"/>
                    </a:lnTo>
                    <a:lnTo>
                      <a:pt x="0" y="0"/>
                    </a:lnTo>
                    <a:close/>
                    <a:moveTo>
                      <a:pt x="4696" y="19059"/>
                    </a:moveTo>
                    <a:lnTo>
                      <a:pt x="2683" y="19059"/>
                    </a:lnTo>
                    <a:lnTo>
                      <a:pt x="2683" y="16322"/>
                    </a:lnTo>
                    <a:lnTo>
                      <a:pt x="4696" y="16322"/>
                    </a:lnTo>
                    <a:lnTo>
                      <a:pt x="4696" y="19059"/>
                    </a:lnTo>
                    <a:close/>
                    <a:moveTo>
                      <a:pt x="8452" y="19059"/>
                    </a:moveTo>
                    <a:lnTo>
                      <a:pt x="6976" y="19059"/>
                    </a:lnTo>
                    <a:lnTo>
                      <a:pt x="6976" y="16811"/>
                    </a:lnTo>
                    <a:lnTo>
                      <a:pt x="8452" y="16811"/>
                    </a:lnTo>
                    <a:lnTo>
                      <a:pt x="8452" y="19059"/>
                    </a:lnTo>
                    <a:close/>
                    <a:moveTo>
                      <a:pt x="12343" y="19059"/>
                    </a:moveTo>
                    <a:lnTo>
                      <a:pt x="10867" y="19059"/>
                    </a:lnTo>
                    <a:lnTo>
                      <a:pt x="10867" y="16811"/>
                    </a:lnTo>
                    <a:lnTo>
                      <a:pt x="12343" y="16811"/>
                    </a:lnTo>
                    <a:lnTo>
                      <a:pt x="12343" y="19059"/>
                    </a:lnTo>
                    <a:close/>
                    <a:moveTo>
                      <a:pt x="16234" y="19059"/>
                    </a:moveTo>
                    <a:lnTo>
                      <a:pt x="14892" y="19059"/>
                    </a:lnTo>
                    <a:lnTo>
                      <a:pt x="14892" y="16811"/>
                    </a:lnTo>
                    <a:lnTo>
                      <a:pt x="16234" y="16811"/>
                    </a:lnTo>
                    <a:lnTo>
                      <a:pt x="16234" y="19059"/>
                    </a:lnTo>
                    <a:close/>
                    <a:moveTo>
                      <a:pt x="17307" y="5278"/>
                    </a:moveTo>
                    <a:lnTo>
                      <a:pt x="3757" y="5278"/>
                    </a:lnTo>
                    <a:lnTo>
                      <a:pt x="3757" y="2737"/>
                    </a:lnTo>
                    <a:lnTo>
                      <a:pt x="17307" y="2737"/>
                    </a:lnTo>
                    <a:lnTo>
                      <a:pt x="17307" y="5278"/>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6" name="Shape 1358"/>
              <p:cNvSpPr/>
              <p:nvPr/>
            </p:nvSpPr>
            <p:spPr>
              <a:xfrm>
                <a:off x="6327154" y="1184226"/>
                <a:ext cx="372186" cy="5150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7673" y="21600"/>
                    </a:lnTo>
                    <a:lnTo>
                      <a:pt x="21600" y="18604"/>
                    </a:lnTo>
                    <a:lnTo>
                      <a:pt x="21600" y="315"/>
                    </a:lnTo>
                    <a:lnTo>
                      <a:pt x="0" y="0"/>
                    </a:lnTo>
                    <a:close/>
                    <a:moveTo>
                      <a:pt x="4364" y="18762"/>
                    </a:moveTo>
                    <a:lnTo>
                      <a:pt x="2618" y="18762"/>
                    </a:lnTo>
                    <a:lnTo>
                      <a:pt x="2618" y="16239"/>
                    </a:lnTo>
                    <a:lnTo>
                      <a:pt x="4364" y="16239"/>
                    </a:lnTo>
                    <a:lnTo>
                      <a:pt x="4364" y="18762"/>
                    </a:lnTo>
                    <a:close/>
                    <a:moveTo>
                      <a:pt x="8291" y="18762"/>
                    </a:moveTo>
                    <a:lnTo>
                      <a:pt x="6545" y="18762"/>
                    </a:lnTo>
                    <a:lnTo>
                      <a:pt x="6545" y="16712"/>
                    </a:lnTo>
                    <a:lnTo>
                      <a:pt x="8291" y="16712"/>
                    </a:lnTo>
                    <a:lnTo>
                      <a:pt x="8291" y="18762"/>
                    </a:lnTo>
                    <a:close/>
                    <a:moveTo>
                      <a:pt x="12000" y="18762"/>
                    </a:moveTo>
                    <a:lnTo>
                      <a:pt x="10691" y="18762"/>
                    </a:lnTo>
                    <a:lnTo>
                      <a:pt x="10691" y="16712"/>
                    </a:lnTo>
                    <a:lnTo>
                      <a:pt x="12000" y="16712"/>
                    </a:lnTo>
                    <a:lnTo>
                      <a:pt x="12000" y="18762"/>
                    </a:lnTo>
                    <a:close/>
                    <a:moveTo>
                      <a:pt x="15927" y="18762"/>
                    </a:moveTo>
                    <a:lnTo>
                      <a:pt x="14618" y="18762"/>
                    </a:lnTo>
                    <a:lnTo>
                      <a:pt x="14618" y="16712"/>
                    </a:lnTo>
                    <a:lnTo>
                      <a:pt x="15927" y="16712"/>
                    </a:lnTo>
                    <a:lnTo>
                      <a:pt x="15927" y="18762"/>
                    </a:lnTo>
                    <a:close/>
                    <a:moveTo>
                      <a:pt x="17018" y="5361"/>
                    </a:moveTo>
                    <a:lnTo>
                      <a:pt x="3491" y="5361"/>
                    </a:lnTo>
                    <a:lnTo>
                      <a:pt x="3491" y="2838"/>
                    </a:lnTo>
                    <a:lnTo>
                      <a:pt x="17018" y="2838"/>
                    </a:lnTo>
                    <a:lnTo>
                      <a:pt x="17018" y="5361"/>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7" name="Shape 1359"/>
              <p:cNvSpPr/>
              <p:nvPr/>
            </p:nvSpPr>
            <p:spPr>
              <a:xfrm>
                <a:off x="4718109" y="6503847"/>
                <a:ext cx="804523" cy="11052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7764" y="21600"/>
                    </a:lnTo>
                    <a:lnTo>
                      <a:pt x="21600" y="18808"/>
                    </a:lnTo>
                    <a:lnTo>
                      <a:pt x="21600" y="147"/>
                    </a:lnTo>
                    <a:lnTo>
                      <a:pt x="0" y="0"/>
                    </a:lnTo>
                    <a:close/>
                    <a:moveTo>
                      <a:pt x="4744" y="19029"/>
                    </a:moveTo>
                    <a:lnTo>
                      <a:pt x="2624" y="19029"/>
                    </a:lnTo>
                    <a:lnTo>
                      <a:pt x="2624" y="16384"/>
                    </a:lnTo>
                    <a:lnTo>
                      <a:pt x="4744" y="16384"/>
                    </a:lnTo>
                    <a:lnTo>
                      <a:pt x="4744" y="19029"/>
                    </a:lnTo>
                    <a:close/>
                    <a:moveTo>
                      <a:pt x="8378" y="19029"/>
                    </a:moveTo>
                    <a:lnTo>
                      <a:pt x="6964" y="19029"/>
                    </a:lnTo>
                    <a:lnTo>
                      <a:pt x="6964" y="16751"/>
                    </a:lnTo>
                    <a:lnTo>
                      <a:pt x="8378" y="16751"/>
                    </a:lnTo>
                    <a:lnTo>
                      <a:pt x="8378" y="19029"/>
                    </a:lnTo>
                    <a:close/>
                    <a:moveTo>
                      <a:pt x="12213" y="19029"/>
                    </a:moveTo>
                    <a:lnTo>
                      <a:pt x="10901" y="19029"/>
                    </a:lnTo>
                    <a:lnTo>
                      <a:pt x="10901" y="16751"/>
                    </a:lnTo>
                    <a:lnTo>
                      <a:pt x="12213" y="16751"/>
                    </a:lnTo>
                    <a:lnTo>
                      <a:pt x="12213" y="19029"/>
                    </a:lnTo>
                    <a:close/>
                    <a:moveTo>
                      <a:pt x="16150" y="19029"/>
                    </a:moveTo>
                    <a:lnTo>
                      <a:pt x="14736" y="19029"/>
                    </a:lnTo>
                    <a:lnTo>
                      <a:pt x="14736" y="16751"/>
                    </a:lnTo>
                    <a:lnTo>
                      <a:pt x="16150" y="16751"/>
                    </a:lnTo>
                    <a:lnTo>
                      <a:pt x="16150" y="19029"/>
                    </a:lnTo>
                    <a:close/>
                    <a:moveTo>
                      <a:pt x="17361" y="5363"/>
                    </a:moveTo>
                    <a:lnTo>
                      <a:pt x="3735" y="5363"/>
                    </a:lnTo>
                    <a:lnTo>
                      <a:pt x="3735" y="2645"/>
                    </a:lnTo>
                    <a:lnTo>
                      <a:pt x="17361" y="2645"/>
                    </a:lnTo>
                    <a:lnTo>
                      <a:pt x="17361" y="5363"/>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8" name="Shape 1360"/>
              <p:cNvSpPr/>
              <p:nvPr/>
            </p:nvSpPr>
            <p:spPr>
              <a:xfrm>
                <a:off x="2958687" y="6691820"/>
                <a:ext cx="206770" cy="2894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7673" y="21600"/>
                    </a:lnTo>
                    <a:lnTo>
                      <a:pt x="21600" y="18514"/>
                    </a:lnTo>
                    <a:lnTo>
                      <a:pt x="21600" y="0"/>
                    </a:lnTo>
                    <a:lnTo>
                      <a:pt x="0" y="0"/>
                    </a:lnTo>
                    <a:close/>
                    <a:moveTo>
                      <a:pt x="4320" y="18514"/>
                    </a:moveTo>
                    <a:lnTo>
                      <a:pt x="2356" y="18514"/>
                    </a:lnTo>
                    <a:lnTo>
                      <a:pt x="2356" y="16270"/>
                    </a:lnTo>
                    <a:lnTo>
                      <a:pt x="4320" y="16270"/>
                    </a:lnTo>
                    <a:lnTo>
                      <a:pt x="4320" y="18514"/>
                    </a:lnTo>
                    <a:close/>
                    <a:moveTo>
                      <a:pt x="7855" y="18514"/>
                    </a:moveTo>
                    <a:lnTo>
                      <a:pt x="6676" y="18514"/>
                    </a:lnTo>
                    <a:lnTo>
                      <a:pt x="6676" y="16551"/>
                    </a:lnTo>
                    <a:lnTo>
                      <a:pt x="7855" y="16551"/>
                    </a:lnTo>
                    <a:lnTo>
                      <a:pt x="7855" y="18514"/>
                    </a:lnTo>
                    <a:close/>
                    <a:moveTo>
                      <a:pt x="11782" y="18514"/>
                    </a:moveTo>
                    <a:lnTo>
                      <a:pt x="10604" y="18514"/>
                    </a:lnTo>
                    <a:lnTo>
                      <a:pt x="10604" y="16551"/>
                    </a:lnTo>
                    <a:lnTo>
                      <a:pt x="11782" y="16551"/>
                    </a:lnTo>
                    <a:lnTo>
                      <a:pt x="11782" y="18514"/>
                    </a:lnTo>
                    <a:close/>
                    <a:moveTo>
                      <a:pt x="16102" y="18514"/>
                    </a:moveTo>
                    <a:lnTo>
                      <a:pt x="14924" y="18514"/>
                    </a:lnTo>
                    <a:lnTo>
                      <a:pt x="14924" y="16551"/>
                    </a:lnTo>
                    <a:lnTo>
                      <a:pt x="16102" y="16551"/>
                    </a:lnTo>
                    <a:lnTo>
                      <a:pt x="16102" y="18514"/>
                    </a:lnTo>
                    <a:close/>
                    <a:moveTo>
                      <a:pt x="16887" y="5049"/>
                    </a:moveTo>
                    <a:lnTo>
                      <a:pt x="3535" y="5049"/>
                    </a:lnTo>
                    <a:lnTo>
                      <a:pt x="3535" y="2244"/>
                    </a:lnTo>
                    <a:lnTo>
                      <a:pt x="16887" y="2244"/>
                    </a:lnTo>
                    <a:lnTo>
                      <a:pt x="16887" y="5049"/>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9" name="Shape 1361"/>
              <p:cNvSpPr/>
              <p:nvPr/>
            </p:nvSpPr>
            <p:spPr>
              <a:xfrm>
                <a:off x="1913560" y="5157965"/>
                <a:ext cx="469932" cy="755650"/>
              </a:xfrm>
              <a:custGeom>
                <a:avLst/>
                <a:gdLst/>
                <a:ahLst/>
                <a:cxnLst>
                  <a:cxn ang="0">
                    <a:pos x="wd2" y="hd2"/>
                  </a:cxn>
                  <a:cxn ang="5400000">
                    <a:pos x="wd2" y="hd2"/>
                  </a:cxn>
                  <a:cxn ang="10800000">
                    <a:pos x="wd2" y="hd2"/>
                  </a:cxn>
                  <a:cxn ang="16200000">
                    <a:pos x="wd2" y="hd2"/>
                  </a:cxn>
                </a:cxnLst>
                <a:rect l="0" t="0" r="r" b="b"/>
                <a:pathLst>
                  <a:path w="21600" h="21600" extrusionOk="0">
                    <a:moveTo>
                      <a:pt x="15572" y="0"/>
                    </a:moveTo>
                    <a:cubicBezTo>
                      <a:pt x="6028" y="0"/>
                      <a:pt x="6028" y="0"/>
                      <a:pt x="6028" y="0"/>
                    </a:cubicBezTo>
                    <a:cubicBezTo>
                      <a:pt x="2763" y="0"/>
                      <a:pt x="0" y="1565"/>
                      <a:pt x="0" y="3757"/>
                    </a:cubicBezTo>
                    <a:cubicBezTo>
                      <a:pt x="0" y="17843"/>
                      <a:pt x="0" y="17843"/>
                      <a:pt x="0" y="17843"/>
                    </a:cubicBezTo>
                    <a:cubicBezTo>
                      <a:pt x="0" y="19878"/>
                      <a:pt x="2763" y="21600"/>
                      <a:pt x="6028" y="21600"/>
                    </a:cubicBezTo>
                    <a:cubicBezTo>
                      <a:pt x="15572" y="21600"/>
                      <a:pt x="15572" y="21600"/>
                      <a:pt x="15572" y="21600"/>
                    </a:cubicBezTo>
                    <a:cubicBezTo>
                      <a:pt x="19088" y="21600"/>
                      <a:pt x="21600" y="19878"/>
                      <a:pt x="21600" y="17843"/>
                    </a:cubicBezTo>
                    <a:cubicBezTo>
                      <a:pt x="21600" y="3757"/>
                      <a:pt x="21600" y="3757"/>
                      <a:pt x="21600" y="3757"/>
                    </a:cubicBezTo>
                    <a:cubicBezTo>
                      <a:pt x="21600" y="1565"/>
                      <a:pt x="19088" y="0"/>
                      <a:pt x="15572" y="0"/>
                    </a:cubicBezTo>
                    <a:close/>
                    <a:moveTo>
                      <a:pt x="3767" y="1722"/>
                    </a:moveTo>
                    <a:cubicBezTo>
                      <a:pt x="17581" y="1722"/>
                      <a:pt x="17581" y="1722"/>
                      <a:pt x="17581" y="1722"/>
                    </a:cubicBezTo>
                    <a:cubicBezTo>
                      <a:pt x="17581" y="3443"/>
                      <a:pt x="17581" y="3443"/>
                      <a:pt x="17581" y="3443"/>
                    </a:cubicBezTo>
                    <a:cubicBezTo>
                      <a:pt x="3767" y="3443"/>
                      <a:pt x="3767" y="3443"/>
                      <a:pt x="3767" y="3443"/>
                    </a:cubicBezTo>
                    <a:lnTo>
                      <a:pt x="3767" y="1722"/>
                    </a:lnTo>
                    <a:close/>
                    <a:moveTo>
                      <a:pt x="5777" y="18783"/>
                    </a:moveTo>
                    <a:cubicBezTo>
                      <a:pt x="4521" y="18783"/>
                      <a:pt x="3265" y="18000"/>
                      <a:pt x="3265" y="17061"/>
                    </a:cubicBezTo>
                    <a:cubicBezTo>
                      <a:pt x="3265" y="15965"/>
                      <a:pt x="4521" y="15183"/>
                      <a:pt x="5777" y="15183"/>
                    </a:cubicBezTo>
                    <a:cubicBezTo>
                      <a:pt x="7284" y="15183"/>
                      <a:pt x="8540" y="15965"/>
                      <a:pt x="8540" y="17061"/>
                    </a:cubicBezTo>
                    <a:cubicBezTo>
                      <a:pt x="8540" y="18000"/>
                      <a:pt x="7284" y="18783"/>
                      <a:pt x="5777" y="18783"/>
                    </a:cubicBezTo>
                    <a:close/>
                    <a:moveTo>
                      <a:pt x="15572" y="18783"/>
                    </a:moveTo>
                    <a:cubicBezTo>
                      <a:pt x="14065" y="18783"/>
                      <a:pt x="13060" y="18000"/>
                      <a:pt x="13060" y="17061"/>
                    </a:cubicBezTo>
                    <a:cubicBezTo>
                      <a:pt x="13060" y="15965"/>
                      <a:pt x="14065" y="15183"/>
                      <a:pt x="15572" y="15183"/>
                    </a:cubicBezTo>
                    <a:cubicBezTo>
                      <a:pt x="17079" y="15183"/>
                      <a:pt x="18335" y="15965"/>
                      <a:pt x="18335" y="17061"/>
                    </a:cubicBezTo>
                    <a:cubicBezTo>
                      <a:pt x="18335" y="18000"/>
                      <a:pt x="17079" y="18783"/>
                      <a:pt x="15572" y="18783"/>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0" name="Shape 1362"/>
              <p:cNvSpPr/>
              <p:nvPr/>
            </p:nvSpPr>
            <p:spPr>
              <a:xfrm>
                <a:off x="4966233" y="7793339"/>
                <a:ext cx="251884" cy="21804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639" y="0"/>
                    </a:lnTo>
                    <a:lnTo>
                      <a:pt x="21600" y="21600"/>
                    </a:lnTo>
                    <a:lnTo>
                      <a:pt x="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1" name="Shape 1363"/>
              <p:cNvSpPr/>
              <p:nvPr/>
            </p:nvSpPr>
            <p:spPr>
              <a:xfrm>
                <a:off x="4966233" y="8052741"/>
                <a:ext cx="251884" cy="21804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639" y="21600"/>
                    </a:lnTo>
                    <a:lnTo>
                      <a:pt x="21600" y="0"/>
                    </a:lnTo>
                    <a:lnTo>
                      <a:pt x="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2" name="Shape 1364"/>
              <p:cNvSpPr/>
              <p:nvPr/>
            </p:nvSpPr>
            <p:spPr>
              <a:xfrm>
                <a:off x="6191813" y="7985071"/>
                <a:ext cx="473692" cy="82709"/>
              </a:xfrm>
              <a:custGeom>
                <a:avLst/>
                <a:gdLst/>
                <a:ahLst/>
                <a:cxnLst>
                  <a:cxn ang="0">
                    <a:pos x="wd2" y="hd2"/>
                  </a:cxn>
                  <a:cxn ang="5400000">
                    <a:pos x="wd2" y="hd2"/>
                  </a:cxn>
                  <a:cxn ang="10800000">
                    <a:pos x="wd2" y="hd2"/>
                  </a:cxn>
                  <a:cxn ang="16200000">
                    <a:pos x="wd2" y="hd2"/>
                  </a:cxn>
                </a:cxnLst>
                <a:rect l="0" t="0" r="r" b="b"/>
                <a:pathLst>
                  <a:path w="21600" h="21600" extrusionOk="0">
                    <a:moveTo>
                      <a:pt x="21600" y="20618"/>
                    </a:moveTo>
                    <a:lnTo>
                      <a:pt x="15600" y="0"/>
                    </a:lnTo>
                    <a:lnTo>
                      <a:pt x="5657" y="0"/>
                    </a:lnTo>
                    <a:lnTo>
                      <a:pt x="0" y="20618"/>
                    </a:lnTo>
                    <a:lnTo>
                      <a:pt x="0" y="21600"/>
                    </a:lnTo>
                    <a:lnTo>
                      <a:pt x="21600" y="21600"/>
                    </a:lnTo>
                    <a:lnTo>
                      <a:pt x="21600" y="20618"/>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3" name="Shape 1365"/>
              <p:cNvSpPr/>
              <p:nvPr/>
            </p:nvSpPr>
            <p:spPr>
              <a:xfrm>
                <a:off x="6191813" y="8067778"/>
                <a:ext cx="473691" cy="8270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4" name="Shape 1366"/>
              <p:cNvSpPr/>
              <p:nvPr/>
            </p:nvSpPr>
            <p:spPr>
              <a:xfrm>
                <a:off x="6376027" y="7921160"/>
                <a:ext cx="97745" cy="10902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5" name="Shape 1367"/>
              <p:cNvSpPr/>
              <p:nvPr/>
            </p:nvSpPr>
            <p:spPr>
              <a:xfrm>
                <a:off x="6135422" y="7481305"/>
                <a:ext cx="578956" cy="4661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19356" y="18116"/>
                    </a:moveTo>
                    <a:lnTo>
                      <a:pt x="2244" y="18116"/>
                    </a:lnTo>
                    <a:lnTo>
                      <a:pt x="2244" y="2613"/>
                    </a:lnTo>
                    <a:lnTo>
                      <a:pt x="19356" y="2613"/>
                    </a:lnTo>
                    <a:lnTo>
                      <a:pt x="19356" y="18116"/>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6" name="Shape 1368"/>
              <p:cNvSpPr/>
              <p:nvPr/>
            </p:nvSpPr>
            <p:spPr>
              <a:xfrm>
                <a:off x="6605353" y="7898603"/>
                <a:ext cx="48873" cy="2631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7" name="Shape 1369"/>
              <p:cNvSpPr/>
              <p:nvPr/>
            </p:nvSpPr>
            <p:spPr>
              <a:xfrm>
                <a:off x="6161738" y="7609126"/>
                <a:ext cx="439857" cy="19173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660" y="0"/>
                      <a:pt x="15660" y="0"/>
                      <a:pt x="15660" y="0"/>
                    </a:cubicBezTo>
                    <a:cubicBezTo>
                      <a:pt x="17010" y="4320"/>
                      <a:pt x="17010" y="4320"/>
                      <a:pt x="17010" y="4320"/>
                    </a:cubicBezTo>
                    <a:cubicBezTo>
                      <a:pt x="15930" y="6789"/>
                      <a:pt x="13770" y="10491"/>
                      <a:pt x="12960" y="12343"/>
                    </a:cubicBezTo>
                    <a:cubicBezTo>
                      <a:pt x="11880" y="9257"/>
                      <a:pt x="9180" y="617"/>
                      <a:pt x="9180" y="617"/>
                    </a:cubicBezTo>
                    <a:cubicBezTo>
                      <a:pt x="8100" y="2469"/>
                      <a:pt x="8100" y="2469"/>
                      <a:pt x="8100" y="2469"/>
                    </a:cubicBezTo>
                    <a:cubicBezTo>
                      <a:pt x="0" y="17280"/>
                      <a:pt x="0" y="17280"/>
                      <a:pt x="0" y="17280"/>
                    </a:cubicBezTo>
                    <a:cubicBezTo>
                      <a:pt x="1620" y="21600"/>
                      <a:pt x="1620" y="21600"/>
                      <a:pt x="1620" y="21600"/>
                    </a:cubicBezTo>
                    <a:cubicBezTo>
                      <a:pt x="1620" y="21600"/>
                      <a:pt x="7020" y="11726"/>
                      <a:pt x="8640" y="8640"/>
                    </a:cubicBezTo>
                    <a:cubicBezTo>
                      <a:pt x="9720" y="11726"/>
                      <a:pt x="12420" y="20366"/>
                      <a:pt x="12420" y="20366"/>
                    </a:cubicBezTo>
                    <a:cubicBezTo>
                      <a:pt x="18630" y="9257"/>
                      <a:pt x="18630" y="9257"/>
                      <a:pt x="18630" y="9257"/>
                    </a:cubicBezTo>
                    <a:cubicBezTo>
                      <a:pt x="19980" y="13577"/>
                      <a:pt x="19980" y="13577"/>
                      <a:pt x="19980" y="13577"/>
                    </a:cubicBezTo>
                    <a:lnTo>
                      <a:pt x="2160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8" name="Shape 1370"/>
              <p:cNvSpPr/>
              <p:nvPr/>
            </p:nvSpPr>
            <p:spPr>
              <a:xfrm>
                <a:off x="3082749" y="9767050"/>
                <a:ext cx="469932" cy="8270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5898" y="0"/>
                    </a:lnTo>
                    <a:lnTo>
                      <a:pt x="5875" y="0"/>
                    </a:lnTo>
                    <a:lnTo>
                      <a:pt x="0" y="21600"/>
                    </a:lnTo>
                    <a:lnTo>
                      <a:pt x="21600" y="21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9" name="Shape 1371"/>
              <p:cNvSpPr/>
              <p:nvPr/>
            </p:nvSpPr>
            <p:spPr>
              <a:xfrm>
                <a:off x="3082749" y="9849758"/>
                <a:ext cx="469931" cy="8270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0" name="Shape 1372"/>
              <p:cNvSpPr/>
              <p:nvPr/>
            </p:nvSpPr>
            <p:spPr>
              <a:xfrm>
                <a:off x="3270721" y="9703140"/>
                <a:ext cx="97745" cy="10902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1" name="Shape 1373"/>
              <p:cNvSpPr/>
              <p:nvPr/>
            </p:nvSpPr>
            <p:spPr>
              <a:xfrm>
                <a:off x="3030116" y="9263284"/>
                <a:ext cx="578957" cy="4661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19356" y="18116"/>
                    </a:moveTo>
                    <a:lnTo>
                      <a:pt x="2244" y="18116"/>
                    </a:lnTo>
                    <a:lnTo>
                      <a:pt x="2244" y="2613"/>
                    </a:lnTo>
                    <a:lnTo>
                      <a:pt x="19356" y="2613"/>
                    </a:lnTo>
                    <a:lnTo>
                      <a:pt x="19356" y="18116"/>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2" name="Shape 1374"/>
              <p:cNvSpPr/>
              <p:nvPr/>
            </p:nvSpPr>
            <p:spPr>
              <a:xfrm>
                <a:off x="3500047" y="9680583"/>
                <a:ext cx="48873" cy="2631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3" name="Shape 1375"/>
              <p:cNvSpPr/>
              <p:nvPr/>
            </p:nvSpPr>
            <p:spPr>
              <a:xfrm>
                <a:off x="3056432" y="9391105"/>
                <a:ext cx="436098" cy="191733"/>
              </a:xfrm>
              <a:custGeom>
                <a:avLst/>
                <a:gdLst/>
                <a:ahLst/>
                <a:cxnLst>
                  <a:cxn ang="0">
                    <a:pos x="wd2" y="hd2"/>
                  </a:cxn>
                  <a:cxn ang="5400000">
                    <a:pos x="wd2" y="hd2"/>
                  </a:cxn>
                  <a:cxn ang="10800000">
                    <a:pos x="wd2" y="hd2"/>
                  </a:cxn>
                  <a:cxn ang="16200000">
                    <a:pos x="wd2" y="hd2"/>
                  </a:cxn>
                </a:cxnLst>
                <a:rect l="0" t="0" r="r" b="b"/>
                <a:pathLst>
                  <a:path w="21600" h="21600" extrusionOk="0">
                    <a:moveTo>
                      <a:pt x="21600" y="617"/>
                    </a:moveTo>
                    <a:cubicBezTo>
                      <a:pt x="15660" y="0"/>
                      <a:pt x="15660" y="0"/>
                      <a:pt x="15660" y="0"/>
                    </a:cubicBezTo>
                    <a:cubicBezTo>
                      <a:pt x="17010" y="4937"/>
                      <a:pt x="17010" y="4937"/>
                      <a:pt x="17010" y="4937"/>
                    </a:cubicBezTo>
                    <a:cubicBezTo>
                      <a:pt x="15660" y="6789"/>
                      <a:pt x="13770" y="10491"/>
                      <a:pt x="12690" y="12343"/>
                    </a:cubicBezTo>
                    <a:cubicBezTo>
                      <a:pt x="11880" y="9257"/>
                      <a:pt x="9180" y="617"/>
                      <a:pt x="9180" y="617"/>
                    </a:cubicBezTo>
                    <a:cubicBezTo>
                      <a:pt x="8100" y="2469"/>
                      <a:pt x="8100" y="2469"/>
                      <a:pt x="8100" y="2469"/>
                    </a:cubicBezTo>
                    <a:cubicBezTo>
                      <a:pt x="0" y="17280"/>
                      <a:pt x="0" y="17280"/>
                      <a:pt x="0" y="17280"/>
                    </a:cubicBezTo>
                    <a:cubicBezTo>
                      <a:pt x="1350" y="21600"/>
                      <a:pt x="1350" y="21600"/>
                      <a:pt x="1350" y="21600"/>
                    </a:cubicBezTo>
                    <a:cubicBezTo>
                      <a:pt x="1350" y="21600"/>
                      <a:pt x="7020" y="11726"/>
                      <a:pt x="8640" y="8640"/>
                    </a:cubicBezTo>
                    <a:cubicBezTo>
                      <a:pt x="9450" y="11726"/>
                      <a:pt x="12420" y="20366"/>
                      <a:pt x="12420" y="20366"/>
                    </a:cubicBezTo>
                    <a:cubicBezTo>
                      <a:pt x="18360" y="9257"/>
                      <a:pt x="18360" y="9257"/>
                      <a:pt x="18360" y="9257"/>
                    </a:cubicBezTo>
                    <a:cubicBezTo>
                      <a:pt x="19710" y="13577"/>
                      <a:pt x="19710" y="13577"/>
                      <a:pt x="19710" y="13577"/>
                    </a:cubicBezTo>
                    <a:lnTo>
                      <a:pt x="21600" y="617"/>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4" name="Shape 1376"/>
              <p:cNvSpPr/>
              <p:nvPr/>
            </p:nvSpPr>
            <p:spPr>
              <a:xfrm>
                <a:off x="1815814" y="4827133"/>
                <a:ext cx="473692" cy="78950"/>
              </a:xfrm>
              <a:custGeom>
                <a:avLst/>
                <a:gdLst/>
                <a:ahLst/>
                <a:cxnLst>
                  <a:cxn ang="0">
                    <a:pos x="wd2" y="hd2"/>
                  </a:cxn>
                  <a:cxn ang="5400000">
                    <a:pos x="wd2" y="hd2"/>
                  </a:cxn>
                  <a:cxn ang="10800000">
                    <a:pos x="wd2" y="hd2"/>
                  </a:cxn>
                  <a:cxn ang="16200000">
                    <a:pos x="wd2" y="hd2"/>
                  </a:cxn>
                </a:cxnLst>
                <a:rect l="0" t="0" r="r" b="b"/>
                <a:pathLst>
                  <a:path w="21600" h="21600" extrusionOk="0">
                    <a:moveTo>
                      <a:pt x="21600" y="20571"/>
                    </a:moveTo>
                    <a:lnTo>
                      <a:pt x="15943" y="0"/>
                    </a:lnTo>
                    <a:lnTo>
                      <a:pt x="6000" y="0"/>
                    </a:lnTo>
                    <a:lnTo>
                      <a:pt x="0" y="20571"/>
                    </a:lnTo>
                    <a:lnTo>
                      <a:pt x="0" y="21600"/>
                    </a:lnTo>
                    <a:lnTo>
                      <a:pt x="21600" y="21600"/>
                    </a:lnTo>
                    <a:lnTo>
                      <a:pt x="21600" y="20571"/>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5" name="Shape 1377"/>
              <p:cNvSpPr/>
              <p:nvPr/>
            </p:nvSpPr>
            <p:spPr>
              <a:xfrm>
                <a:off x="1815814" y="4906081"/>
                <a:ext cx="473691" cy="82707"/>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6" name="Shape 1378"/>
              <p:cNvSpPr/>
              <p:nvPr/>
            </p:nvSpPr>
            <p:spPr>
              <a:xfrm>
                <a:off x="2007546" y="4755703"/>
                <a:ext cx="97745" cy="10902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7" name="Shape 1379"/>
              <p:cNvSpPr/>
              <p:nvPr/>
            </p:nvSpPr>
            <p:spPr>
              <a:xfrm>
                <a:off x="1766941" y="4323367"/>
                <a:ext cx="578956" cy="462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19356" y="17912"/>
                    </a:moveTo>
                    <a:lnTo>
                      <a:pt x="2244" y="17912"/>
                    </a:lnTo>
                    <a:lnTo>
                      <a:pt x="2244" y="2283"/>
                    </a:lnTo>
                    <a:lnTo>
                      <a:pt x="19356" y="2283"/>
                    </a:lnTo>
                    <a:lnTo>
                      <a:pt x="19356" y="17912"/>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8" name="Shape 1380"/>
              <p:cNvSpPr/>
              <p:nvPr/>
            </p:nvSpPr>
            <p:spPr>
              <a:xfrm>
                <a:off x="2229353" y="4735484"/>
                <a:ext cx="56391" cy="2540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9" name="Shape 1381"/>
              <p:cNvSpPr/>
              <p:nvPr/>
            </p:nvSpPr>
            <p:spPr>
              <a:xfrm>
                <a:off x="1789498" y="4447428"/>
                <a:ext cx="439856" cy="19173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467" y="0"/>
                      <a:pt x="15467" y="0"/>
                      <a:pt x="15467" y="0"/>
                    </a:cubicBezTo>
                    <a:cubicBezTo>
                      <a:pt x="17067" y="4320"/>
                      <a:pt x="17067" y="4320"/>
                      <a:pt x="17067" y="4320"/>
                    </a:cubicBezTo>
                    <a:cubicBezTo>
                      <a:pt x="15733" y="6789"/>
                      <a:pt x="13867" y="10491"/>
                      <a:pt x="12800" y="11726"/>
                    </a:cubicBezTo>
                    <a:cubicBezTo>
                      <a:pt x="12000" y="8640"/>
                      <a:pt x="9067" y="617"/>
                      <a:pt x="9067" y="617"/>
                    </a:cubicBezTo>
                    <a:cubicBezTo>
                      <a:pt x="8267" y="2469"/>
                      <a:pt x="8267" y="2469"/>
                      <a:pt x="8267" y="2469"/>
                    </a:cubicBezTo>
                    <a:cubicBezTo>
                      <a:pt x="0" y="17280"/>
                      <a:pt x="0" y="17280"/>
                      <a:pt x="0" y="17280"/>
                    </a:cubicBezTo>
                    <a:cubicBezTo>
                      <a:pt x="1600" y="21600"/>
                      <a:pt x="1600" y="21600"/>
                      <a:pt x="1600" y="21600"/>
                    </a:cubicBezTo>
                    <a:cubicBezTo>
                      <a:pt x="1600" y="21600"/>
                      <a:pt x="7200" y="11109"/>
                      <a:pt x="8800" y="8640"/>
                    </a:cubicBezTo>
                    <a:cubicBezTo>
                      <a:pt x="9600" y="11726"/>
                      <a:pt x="12267" y="20366"/>
                      <a:pt x="12267" y="20366"/>
                    </a:cubicBezTo>
                    <a:cubicBezTo>
                      <a:pt x="18400" y="9257"/>
                      <a:pt x="18400" y="9257"/>
                      <a:pt x="18400" y="9257"/>
                    </a:cubicBezTo>
                    <a:cubicBezTo>
                      <a:pt x="19733" y="12960"/>
                      <a:pt x="19733" y="12960"/>
                      <a:pt x="19733" y="12960"/>
                    </a:cubicBezTo>
                    <a:lnTo>
                      <a:pt x="2160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0" name="Shape 1382"/>
              <p:cNvSpPr/>
              <p:nvPr/>
            </p:nvSpPr>
            <p:spPr>
              <a:xfrm>
                <a:off x="7503862" y="5011346"/>
                <a:ext cx="567678" cy="57519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777" y="0"/>
                      <a:pt x="0" y="4937"/>
                      <a:pt x="0" y="10903"/>
                    </a:cubicBezTo>
                    <a:cubicBezTo>
                      <a:pt x="0" y="16869"/>
                      <a:pt x="4777" y="21600"/>
                      <a:pt x="10800" y="21600"/>
                    </a:cubicBezTo>
                    <a:cubicBezTo>
                      <a:pt x="16823" y="21600"/>
                      <a:pt x="21600" y="16869"/>
                      <a:pt x="21600" y="10903"/>
                    </a:cubicBezTo>
                    <a:cubicBezTo>
                      <a:pt x="21600" y="4937"/>
                      <a:pt x="16823" y="0"/>
                      <a:pt x="10800" y="0"/>
                    </a:cubicBezTo>
                    <a:close/>
                    <a:moveTo>
                      <a:pt x="10800" y="19337"/>
                    </a:moveTo>
                    <a:cubicBezTo>
                      <a:pt x="6023" y="19337"/>
                      <a:pt x="2285" y="15634"/>
                      <a:pt x="2285" y="10903"/>
                    </a:cubicBezTo>
                    <a:cubicBezTo>
                      <a:pt x="2285" y="6171"/>
                      <a:pt x="6023" y="2263"/>
                      <a:pt x="10800" y="2263"/>
                    </a:cubicBezTo>
                    <a:cubicBezTo>
                      <a:pt x="15577" y="2263"/>
                      <a:pt x="19315" y="6171"/>
                      <a:pt x="19315" y="10903"/>
                    </a:cubicBezTo>
                    <a:cubicBezTo>
                      <a:pt x="19315" y="15634"/>
                      <a:pt x="15577" y="19337"/>
                      <a:pt x="10800" y="1933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1" name="Shape 1383"/>
              <p:cNvSpPr/>
              <p:nvPr/>
            </p:nvSpPr>
            <p:spPr>
              <a:xfrm>
                <a:off x="7624164" y="5157965"/>
                <a:ext cx="251884" cy="285719"/>
              </a:xfrm>
              <a:custGeom>
                <a:avLst/>
                <a:gdLst/>
                <a:ahLst/>
                <a:cxnLst>
                  <a:cxn ang="0">
                    <a:pos x="wd2" y="hd2"/>
                  </a:cxn>
                  <a:cxn ang="5400000">
                    <a:pos x="wd2" y="hd2"/>
                  </a:cxn>
                  <a:cxn ang="10800000">
                    <a:pos x="wd2" y="hd2"/>
                  </a:cxn>
                  <a:cxn ang="16200000">
                    <a:pos x="wd2" y="hd2"/>
                  </a:cxn>
                </a:cxnLst>
                <a:rect l="0" t="0" r="r" b="b"/>
                <a:pathLst>
                  <a:path w="21600" h="21600" extrusionOk="0">
                    <a:moveTo>
                      <a:pt x="9391" y="0"/>
                    </a:moveTo>
                    <a:cubicBezTo>
                      <a:pt x="5635" y="0"/>
                      <a:pt x="2348" y="1662"/>
                      <a:pt x="0" y="4154"/>
                    </a:cubicBezTo>
                    <a:cubicBezTo>
                      <a:pt x="1409" y="3323"/>
                      <a:pt x="2817" y="2908"/>
                      <a:pt x="4226" y="2908"/>
                    </a:cubicBezTo>
                    <a:cubicBezTo>
                      <a:pt x="9391" y="2908"/>
                      <a:pt x="13617" y="6646"/>
                      <a:pt x="13617" y="10800"/>
                    </a:cubicBezTo>
                    <a:cubicBezTo>
                      <a:pt x="13617" y="15369"/>
                      <a:pt x="9391" y="19108"/>
                      <a:pt x="4226" y="19108"/>
                    </a:cubicBezTo>
                    <a:cubicBezTo>
                      <a:pt x="3287" y="19108"/>
                      <a:pt x="1878" y="19108"/>
                      <a:pt x="939" y="18692"/>
                    </a:cubicBezTo>
                    <a:cubicBezTo>
                      <a:pt x="3287" y="20354"/>
                      <a:pt x="6104" y="21600"/>
                      <a:pt x="9391" y="21600"/>
                    </a:cubicBezTo>
                    <a:cubicBezTo>
                      <a:pt x="16435" y="21600"/>
                      <a:pt x="21600" y="16615"/>
                      <a:pt x="21600" y="10800"/>
                    </a:cubicBezTo>
                    <a:cubicBezTo>
                      <a:pt x="21600" y="4569"/>
                      <a:pt x="16435" y="0"/>
                      <a:pt x="9391"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2" name="Shape 1384"/>
              <p:cNvSpPr/>
              <p:nvPr/>
            </p:nvSpPr>
            <p:spPr>
              <a:xfrm>
                <a:off x="7876047" y="5274507"/>
                <a:ext cx="78949" cy="5263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3" name="Shape 1385"/>
              <p:cNvSpPr/>
              <p:nvPr/>
            </p:nvSpPr>
            <p:spPr>
              <a:xfrm>
                <a:off x="5315862" y="4157951"/>
                <a:ext cx="180454" cy="176695"/>
              </a:xfrm>
              <a:custGeom>
                <a:avLst/>
                <a:gdLst/>
                <a:ahLst/>
                <a:cxnLst>
                  <a:cxn ang="0">
                    <a:pos x="wd2" y="hd2"/>
                  </a:cxn>
                  <a:cxn ang="5400000">
                    <a:pos x="wd2" y="hd2"/>
                  </a:cxn>
                  <a:cxn ang="10800000">
                    <a:pos x="wd2" y="hd2"/>
                  </a:cxn>
                  <a:cxn ang="16200000">
                    <a:pos x="wd2" y="hd2"/>
                  </a:cxn>
                </a:cxnLst>
                <a:rect l="0" t="0" r="r" b="b"/>
                <a:pathLst>
                  <a:path w="21600" h="21600" extrusionOk="0">
                    <a:moveTo>
                      <a:pt x="11127" y="0"/>
                    </a:moveTo>
                    <a:cubicBezTo>
                      <a:pt x="5236" y="0"/>
                      <a:pt x="0" y="4725"/>
                      <a:pt x="0" y="10800"/>
                    </a:cubicBezTo>
                    <a:cubicBezTo>
                      <a:pt x="0" y="16875"/>
                      <a:pt x="5236" y="21600"/>
                      <a:pt x="11127" y="21600"/>
                    </a:cubicBezTo>
                    <a:cubicBezTo>
                      <a:pt x="17018" y="21600"/>
                      <a:pt x="21600" y="16875"/>
                      <a:pt x="21600" y="10800"/>
                    </a:cubicBezTo>
                    <a:cubicBezTo>
                      <a:pt x="21600" y="4725"/>
                      <a:pt x="17018" y="0"/>
                      <a:pt x="11127" y="0"/>
                    </a:cubicBezTo>
                    <a:close/>
                    <a:moveTo>
                      <a:pt x="11127" y="19575"/>
                    </a:moveTo>
                    <a:cubicBezTo>
                      <a:pt x="6545" y="19575"/>
                      <a:pt x="2618" y="15525"/>
                      <a:pt x="2618" y="10800"/>
                    </a:cubicBezTo>
                    <a:cubicBezTo>
                      <a:pt x="2618" y="6075"/>
                      <a:pt x="6545" y="2025"/>
                      <a:pt x="11127" y="2025"/>
                    </a:cubicBezTo>
                    <a:cubicBezTo>
                      <a:pt x="15709" y="2025"/>
                      <a:pt x="19636" y="6075"/>
                      <a:pt x="19636" y="10800"/>
                    </a:cubicBezTo>
                    <a:cubicBezTo>
                      <a:pt x="19636" y="15525"/>
                      <a:pt x="15709" y="19575"/>
                      <a:pt x="11127" y="19575"/>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4" name="Shape 1386"/>
              <p:cNvSpPr/>
              <p:nvPr/>
            </p:nvSpPr>
            <p:spPr>
              <a:xfrm>
                <a:off x="5353456" y="4203064"/>
                <a:ext cx="82709" cy="86469"/>
              </a:xfrm>
              <a:custGeom>
                <a:avLst/>
                <a:gdLst/>
                <a:ahLst/>
                <a:cxnLst>
                  <a:cxn ang="0">
                    <a:pos x="wd2" y="hd2"/>
                  </a:cxn>
                  <a:cxn ang="5400000">
                    <a:pos x="wd2" y="hd2"/>
                  </a:cxn>
                  <a:cxn ang="10800000">
                    <a:pos x="wd2" y="hd2"/>
                  </a:cxn>
                  <a:cxn ang="16200000">
                    <a:pos x="wd2" y="hd2"/>
                  </a:cxn>
                </a:cxnLst>
                <a:rect l="0" t="0" r="r" b="b"/>
                <a:pathLst>
                  <a:path w="21600" h="21600" extrusionOk="0">
                    <a:moveTo>
                      <a:pt x="10080" y="0"/>
                    </a:moveTo>
                    <a:cubicBezTo>
                      <a:pt x="5760" y="0"/>
                      <a:pt x="2880" y="1350"/>
                      <a:pt x="0" y="4050"/>
                    </a:cubicBezTo>
                    <a:cubicBezTo>
                      <a:pt x="1440" y="4050"/>
                      <a:pt x="2880" y="2700"/>
                      <a:pt x="4320" y="2700"/>
                    </a:cubicBezTo>
                    <a:cubicBezTo>
                      <a:pt x="10080" y="2700"/>
                      <a:pt x="12960" y="6750"/>
                      <a:pt x="12960" y="10800"/>
                    </a:cubicBezTo>
                    <a:cubicBezTo>
                      <a:pt x="12960" y="16200"/>
                      <a:pt x="10080" y="18900"/>
                      <a:pt x="4320" y="18900"/>
                    </a:cubicBezTo>
                    <a:cubicBezTo>
                      <a:pt x="4320" y="18900"/>
                      <a:pt x="2880" y="18900"/>
                      <a:pt x="1440" y="18900"/>
                    </a:cubicBezTo>
                    <a:cubicBezTo>
                      <a:pt x="4320" y="20250"/>
                      <a:pt x="7200" y="21600"/>
                      <a:pt x="10080" y="21600"/>
                    </a:cubicBezTo>
                    <a:cubicBezTo>
                      <a:pt x="15840" y="21600"/>
                      <a:pt x="21600" y="17550"/>
                      <a:pt x="21600" y="10800"/>
                    </a:cubicBezTo>
                    <a:cubicBezTo>
                      <a:pt x="21600" y="5400"/>
                      <a:pt x="15840" y="0"/>
                      <a:pt x="10080"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5" name="Shape 1387"/>
              <p:cNvSpPr/>
              <p:nvPr/>
            </p:nvSpPr>
            <p:spPr>
              <a:xfrm>
                <a:off x="5436164" y="4235477"/>
                <a:ext cx="26317" cy="2540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6" name="Shape 1388"/>
              <p:cNvSpPr/>
              <p:nvPr/>
            </p:nvSpPr>
            <p:spPr>
              <a:xfrm>
                <a:off x="6691820" y="2639133"/>
                <a:ext cx="236847" cy="233087"/>
              </a:xfrm>
              <a:custGeom>
                <a:avLst/>
                <a:gdLst/>
                <a:ahLst/>
                <a:cxnLst>
                  <a:cxn ang="0">
                    <a:pos x="wd2" y="hd2"/>
                  </a:cxn>
                  <a:cxn ang="5400000">
                    <a:pos x="wd2" y="hd2"/>
                  </a:cxn>
                  <a:cxn ang="10800000">
                    <a:pos x="wd2" y="hd2"/>
                  </a:cxn>
                  <a:cxn ang="16200000">
                    <a:pos x="wd2" y="hd2"/>
                  </a:cxn>
                </a:cxnLst>
                <a:rect l="0" t="0" r="r" b="b"/>
                <a:pathLst>
                  <a:path w="21600" h="21600" extrusionOk="0">
                    <a:moveTo>
                      <a:pt x="11051" y="0"/>
                    </a:moveTo>
                    <a:cubicBezTo>
                      <a:pt x="5023" y="0"/>
                      <a:pt x="0" y="4521"/>
                      <a:pt x="0" y="10549"/>
                    </a:cubicBezTo>
                    <a:cubicBezTo>
                      <a:pt x="0" y="16577"/>
                      <a:pt x="5023" y="21600"/>
                      <a:pt x="11051" y="21600"/>
                    </a:cubicBezTo>
                    <a:cubicBezTo>
                      <a:pt x="17079" y="21600"/>
                      <a:pt x="21600" y="16577"/>
                      <a:pt x="21600" y="10549"/>
                    </a:cubicBezTo>
                    <a:cubicBezTo>
                      <a:pt x="21600" y="4521"/>
                      <a:pt x="17079" y="0"/>
                      <a:pt x="11051" y="0"/>
                    </a:cubicBezTo>
                    <a:close/>
                    <a:moveTo>
                      <a:pt x="11051" y="19088"/>
                    </a:moveTo>
                    <a:cubicBezTo>
                      <a:pt x="6028" y="19088"/>
                      <a:pt x="2009" y="15572"/>
                      <a:pt x="2009" y="10549"/>
                    </a:cubicBezTo>
                    <a:cubicBezTo>
                      <a:pt x="2009" y="6028"/>
                      <a:pt x="6028" y="2009"/>
                      <a:pt x="11051" y="2009"/>
                    </a:cubicBezTo>
                    <a:cubicBezTo>
                      <a:pt x="15572" y="2009"/>
                      <a:pt x="19591" y="6028"/>
                      <a:pt x="19591" y="10549"/>
                    </a:cubicBezTo>
                    <a:cubicBezTo>
                      <a:pt x="19591" y="15572"/>
                      <a:pt x="15572" y="19088"/>
                      <a:pt x="11051" y="19088"/>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7" name="Shape 1389"/>
              <p:cNvSpPr/>
              <p:nvPr/>
            </p:nvSpPr>
            <p:spPr>
              <a:xfrm>
                <a:off x="6740693" y="2691765"/>
                <a:ext cx="105266" cy="120304"/>
              </a:xfrm>
              <a:custGeom>
                <a:avLst/>
                <a:gdLst/>
                <a:ahLst/>
                <a:cxnLst>
                  <a:cxn ang="0">
                    <a:pos x="wd2" y="hd2"/>
                  </a:cxn>
                  <a:cxn ang="5400000">
                    <a:pos x="wd2" y="hd2"/>
                  </a:cxn>
                  <a:cxn ang="10800000">
                    <a:pos x="wd2" y="hd2"/>
                  </a:cxn>
                  <a:cxn ang="16200000">
                    <a:pos x="wd2" y="hd2"/>
                  </a:cxn>
                </a:cxnLst>
                <a:rect l="0" t="0" r="r" b="b"/>
                <a:pathLst>
                  <a:path w="21600" h="21600" extrusionOk="0">
                    <a:moveTo>
                      <a:pt x="9095" y="0"/>
                    </a:moveTo>
                    <a:cubicBezTo>
                      <a:pt x="5684" y="0"/>
                      <a:pt x="2274" y="1964"/>
                      <a:pt x="0" y="4909"/>
                    </a:cubicBezTo>
                    <a:cubicBezTo>
                      <a:pt x="1137" y="3927"/>
                      <a:pt x="3411" y="3927"/>
                      <a:pt x="4547" y="3927"/>
                    </a:cubicBezTo>
                    <a:cubicBezTo>
                      <a:pt x="10232" y="3927"/>
                      <a:pt x="13642" y="6873"/>
                      <a:pt x="13642" y="11782"/>
                    </a:cubicBezTo>
                    <a:cubicBezTo>
                      <a:pt x="13642" y="15709"/>
                      <a:pt x="10232" y="19636"/>
                      <a:pt x="4547" y="19636"/>
                    </a:cubicBezTo>
                    <a:cubicBezTo>
                      <a:pt x="3411" y="19636"/>
                      <a:pt x="2274" y="19636"/>
                      <a:pt x="1137" y="18655"/>
                    </a:cubicBezTo>
                    <a:cubicBezTo>
                      <a:pt x="3411" y="20618"/>
                      <a:pt x="6821" y="21600"/>
                      <a:pt x="9095" y="21600"/>
                    </a:cubicBezTo>
                    <a:cubicBezTo>
                      <a:pt x="15916" y="21600"/>
                      <a:pt x="21600" y="16691"/>
                      <a:pt x="21600" y="10800"/>
                    </a:cubicBezTo>
                    <a:cubicBezTo>
                      <a:pt x="21600" y="4909"/>
                      <a:pt x="15916" y="0"/>
                      <a:pt x="9095"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8" name="Shape 1390"/>
              <p:cNvSpPr/>
              <p:nvPr/>
            </p:nvSpPr>
            <p:spPr>
              <a:xfrm>
                <a:off x="6845958" y="2741096"/>
                <a:ext cx="37595" cy="2540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9" name="Shape 1391"/>
              <p:cNvSpPr/>
              <p:nvPr/>
            </p:nvSpPr>
            <p:spPr>
              <a:xfrm>
                <a:off x="5616618" y="6454975"/>
                <a:ext cx="567678" cy="57519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777" y="0"/>
                      <a:pt x="0" y="4937"/>
                      <a:pt x="0" y="10903"/>
                    </a:cubicBezTo>
                    <a:cubicBezTo>
                      <a:pt x="0" y="16869"/>
                      <a:pt x="4777" y="21600"/>
                      <a:pt x="10800" y="21600"/>
                    </a:cubicBezTo>
                    <a:cubicBezTo>
                      <a:pt x="16823" y="21600"/>
                      <a:pt x="21600" y="16869"/>
                      <a:pt x="21600" y="10903"/>
                    </a:cubicBezTo>
                    <a:cubicBezTo>
                      <a:pt x="21600" y="4937"/>
                      <a:pt x="16823" y="0"/>
                      <a:pt x="10800" y="0"/>
                    </a:cubicBezTo>
                    <a:close/>
                    <a:moveTo>
                      <a:pt x="10800" y="19337"/>
                    </a:moveTo>
                    <a:cubicBezTo>
                      <a:pt x="6023" y="19337"/>
                      <a:pt x="2285" y="15429"/>
                      <a:pt x="2285" y="10903"/>
                    </a:cubicBezTo>
                    <a:cubicBezTo>
                      <a:pt x="2285" y="6171"/>
                      <a:pt x="6023" y="2263"/>
                      <a:pt x="10800" y="2263"/>
                    </a:cubicBezTo>
                    <a:cubicBezTo>
                      <a:pt x="15577" y="2263"/>
                      <a:pt x="19315" y="6171"/>
                      <a:pt x="19315" y="10903"/>
                    </a:cubicBezTo>
                    <a:cubicBezTo>
                      <a:pt x="19315" y="15429"/>
                      <a:pt x="15577" y="19337"/>
                      <a:pt x="10800" y="1933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20" name="Shape 1392"/>
              <p:cNvSpPr/>
              <p:nvPr/>
            </p:nvSpPr>
            <p:spPr>
              <a:xfrm>
                <a:off x="5729401" y="6597834"/>
                <a:ext cx="259403" cy="289479"/>
              </a:xfrm>
              <a:custGeom>
                <a:avLst/>
                <a:gdLst/>
                <a:ahLst/>
                <a:cxnLst>
                  <a:cxn ang="0">
                    <a:pos x="wd2" y="hd2"/>
                  </a:cxn>
                  <a:cxn ang="5400000">
                    <a:pos x="wd2" y="hd2"/>
                  </a:cxn>
                  <a:cxn ang="10800000">
                    <a:pos x="wd2" y="hd2"/>
                  </a:cxn>
                  <a:cxn ang="16200000">
                    <a:pos x="wd2" y="hd2"/>
                  </a:cxn>
                </a:cxnLst>
                <a:rect l="0" t="0" r="r" b="b"/>
                <a:pathLst>
                  <a:path w="21600" h="21600" extrusionOk="0">
                    <a:moveTo>
                      <a:pt x="9651" y="0"/>
                    </a:moveTo>
                    <a:cubicBezTo>
                      <a:pt x="5974" y="0"/>
                      <a:pt x="2298" y="1630"/>
                      <a:pt x="0" y="4075"/>
                    </a:cubicBezTo>
                    <a:cubicBezTo>
                      <a:pt x="1379" y="3668"/>
                      <a:pt x="3217" y="3260"/>
                      <a:pt x="4596" y="3260"/>
                    </a:cubicBezTo>
                    <a:cubicBezTo>
                      <a:pt x="9651" y="3260"/>
                      <a:pt x="13787" y="6928"/>
                      <a:pt x="13787" y="11004"/>
                    </a:cubicBezTo>
                    <a:cubicBezTo>
                      <a:pt x="13787" y="15487"/>
                      <a:pt x="9651" y="19155"/>
                      <a:pt x="4596" y="19155"/>
                    </a:cubicBezTo>
                    <a:cubicBezTo>
                      <a:pt x="3677" y="19155"/>
                      <a:pt x="2298" y="18747"/>
                      <a:pt x="1379" y="18340"/>
                    </a:cubicBezTo>
                    <a:cubicBezTo>
                      <a:pt x="3677" y="20377"/>
                      <a:pt x="6434" y="21600"/>
                      <a:pt x="9651" y="21600"/>
                    </a:cubicBezTo>
                    <a:cubicBezTo>
                      <a:pt x="16085" y="21600"/>
                      <a:pt x="21600" y="16709"/>
                      <a:pt x="21600" y="11004"/>
                    </a:cubicBezTo>
                    <a:cubicBezTo>
                      <a:pt x="21600" y="4891"/>
                      <a:pt x="16085" y="0"/>
                      <a:pt x="9651"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21" name="Shape 1393"/>
              <p:cNvSpPr/>
              <p:nvPr/>
            </p:nvSpPr>
            <p:spPr>
              <a:xfrm>
                <a:off x="5988803" y="6718136"/>
                <a:ext cx="82707" cy="5263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22" name="Shape 1394"/>
              <p:cNvSpPr/>
              <p:nvPr/>
            </p:nvSpPr>
            <p:spPr>
              <a:xfrm>
                <a:off x="3849676" y="4902322"/>
                <a:ext cx="567678" cy="57519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777" y="0"/>
                      <a:pt x="0" y="4937"/>
                      <a:pt x="0" y="10903"/>
                    </a:cubicBezTo>
                    <a:cubicBezTo>
                      <a:pt x="0" y="16869"/>
                      <a:pt x="4777" y="21600"/>
                      <a:pt x="10800" y="21600"/>
                    </a:cubicBezTo>
                    <a:cubicBezTo>
                      <a:pt x="16823" y="21600"/>
                      <a:pt x="21600" y="16869"/>
                      <a:pt x="21600" y="10903"/>
                    </a:cubicBezTo>
                    <a:cubicBezTo>
                      <a:pt x="21600" y="4937"/>
                      <a:pt x="16823" y="0"/>
                      <a:pt x="10800" y="0"/>
                    </a:cubicBezTo>
                    <a:close/>
                    <a:moveTo>
                      <a:pt x="10800" y="19337"/>
                    </a:moveTo>
                    <a:cubicBezTo>
                      <a:pt x="6023" y="19337"/>
                      <a:pt x="2285" y="15634"/>
                      <a:pt x="2285" y="10903"/>
                    </a:cubicBezTo>
                    <a:cubicBezTo>
                      <a:pt x="2285" y="6171"/>
                      <a:pt x="6023" y="2263"/>
                      <a:pt x="10800" y="2263"/>
                    </a:cubicBezTo>
                    <a:cubicBezTo>
                      <a:pt x="15577" y="2263"/>
                      <a:pt x="19315" y="6171"/>
                      <a:pt x="19315" y="10903"/>
                    </a:cubicBezTo>
                    <a:cubicBezTo>
                      <a:pt x="19315" y="15634"/>
                      <a:pt x="15577" y="19337"/>
                      <a:pt x="10800" y="1933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23" name="Shape 1395"/>
              <p:cNvSpPr/>
              <p:nvPr/>
            </p:nvSpPr>
            <p:spPr>
              <a:xfrm>
                <a:off x="3969978" y="5048941"/>
                <a:ext cx="251885" cy="285719"/>
              </a:xfrm>
              <a:custGeom>
                <a:avLst/>
                <a:gdLst/>
                <a:ahLst/>
                <a:cxnLst>
                  <a:cxn ang="0">
                    <a:pos x="wd2" y="hd2"/>
                  </a:cxn>
                  <a:cxn ang="5400000">
                    <a:pos x="wd2" y="hd2"/>
                  </a:cxn>
                  <a:cxn ang="10800000">
                    <a:pos x="wd2" y="hd2"/>
                  </a:cxn>
                  <a:cxn ang="16200000">
                    <a:pos x="wd2" y="hd2"/>
                  </a:cxn>
                </a:cxnLst>
                <a:rect l="0" t="0" r="r" b="b"/>
                <a:pathLst>
                  <a:path w="21600" h="21600" extrusionOk="0">
                    <a:moveTo>
                      <a:pt x="9391" y="0"/>
                    </a:moveTo>
                    <a:cubicBezTo>
                      <a:pt x="5635" y="0"/>
                      <a:pt x="1878" y="1662"/>
                      <a:pt x="0" y="4154"/>
                    </a:cubicBezTo>
                    <a:cubicBezTo>
                      <a:pt x="1409" y="3323"/>
                      <a:pt x="2817" y="2908"/>
                      <a:pt x="4226" y="2908"/>
                    </a:cubicBezTo>
                    <a:cubicBezTo>
                      <a:pt x="9391" y="2908"/>
                      <a:pt x="13617" y="6646"/>
                      <a:pt x="13617" y="10800"/>
                    </a:cubicBezTo>
                    <a:cubicBezTo>
                      <a:pt x="13617" y="15369"/>
                      <a:pt x="9391" y="19108"/>
                      <a:pt x="4226" y="19108"/>
                    </a:cubicBezTo>
                    <a:cubicBezTo>
                      <a:pt x="3287" y="19108"/>
                      <a:pt x="1878" y="19108"/>
                      <a:pt x="939" y="18692"/>
                    </a:cubicBezTo>
                    <a:cubicBezTo>
                      <a:pt x="3287" y="20354"/>
                      <a:pt x="6104" y="21600"/>
                      <a:pt x="9391" y="21600"/>
                    </a:cubicBezTo>
                    <a:cubicBezTo>
                      <a:pt x="16435" y="21600"/>
                      <a:pt x="21600" y="16615"/>
                      <a:pt x="21600" y="10800"/>
                    </a:cubicBezTo>
                    <a:cubicBezTo>
                      <a:pt x="21600" y="4569"/>
                      <a:pt x="16435" y="0"/>
                      <a:pt x="9391"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24" name="Shape 1396"/>
              <p:cNvSpPr/>
              <p:nvPr/>
            </p:nvSpPr>
            <p:spPr>
              <a:xfrm>
                <a:off x="4221862" y="5165483"/>
                <a:ext cx="82707" cy="5263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25" name="Shape 1397"/>
              <p:cNvSpPr/>
              <p:nvPr/>
            </p:nvSpPr>
            <p:spPr>
              <a:xfrm>
                <a:off x="3432377" y="6274521"/>
                <a:ext cx="199253" cy="195493"/>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26" name="Shape 1398"/>
              <p:cNvSpPr/>
              <p:nvPr/>
            </p:nvSpPr>
            <p:spPr>
              <a:xfrm>
                <a:off x="3316360" y="6526404"/>
                <a:ext cx="431287" cy="1056407"/>
              </a:xfrm>
              <a:custGeom>
                <a:avLst/>
                <a:gdLst/>
                <a:ahLst/>
                <a:cxnLst>
                  <a:cxn ang="0">
                    <a:pos x="wd2" y="hd2"/>
                  </a:cxn>
                  <a:cxn ang="5400000">
                    <a:pos x="wd2" y="hd2"/>
                  </a:cxn>
                  <a:cxn ang="10800000">
                    <a:pos x="wd2" y="hd2"/>
                  </a:cxn>
                  <a:cxn ang="16200000">
                    <a:pos x="wd2" y="hd2"/>
                  </a:cxn>
                </a:cxnLst>
                <a:rect l="0" t="0" r="r" b="b"/>
                <a:pathLst>
                  <a:path w="20146" h="21600" extrusionOk="0">
                    <a:moveTo>
                      <a:pt x="10073" y="12087"/>
                    </a:moveTo>
                    <a:cubicBezTo>
                      <a:pt x="12130" y="21600"/>
                      <a:pt x="12130" y="21600"/>
                      <a:pt x="12130" y="21600"/>
                    </a:cubicBezTo>
                    <a:cubicBezTo>
                      <a:pt x="15987" y="21600"/>
                      <a:pt x="15987" y="21600"/>
                      <a:pt x="15987" y="21600"/>
                    </a:cubicBezTo>
                    <a:cubicBezTo>
                      <a:pt x="15987" y="10408"/>
                      <a:pt x="15987" y="10408"/>
                      <a:pt x="15987" y="10408"/>
                    </a:cubicBezTo>
                    <a:cubicBezTo>
                      <a:pt x="19073" y="10408"/>
                      <a:pt x="19073" y="10408"/>
                      <a:pt x="19073" y="10408"/>
                    </a:cubicBezTo>
                    <a:cubicBezTo>
                      <a:pt x="20102" y="3917"/>
                      <a:pt x="20102" y="3917"/>
                      <a:pt x="20102" y="3917"/>
                    </a:cubicBezTo>
                    <a:cubicBezTo>
                      <a:pt x="20102" y="3917"/>
                      <a:pt x="20873" y="1007"/>
                      <a:pt x="15987" y="224"/>
                    </a:cubicBezTo>
                    <a:cubicBezTo>
                      <a:pt x="15216" y="112"/>
                      <a:pt x="14187" y="0"/>
                      <a:pt x="13159" y="0"/>
                    </a:cubicBezTo>
                    <a:cubicBezTo>
                      <a:pt x="10073" y="0"/>
                      <a:pt x="10073" y="0"/>
                      <a:pt x="10073" y="0"/>
                    </a:cubicBezTo>
                    <a:cubicBezTo>
                      <a:pt x="6987" y="0"/>
                      <a:pt x="6987" y="0"/>
                      <a:pt x="6987" y="0"/>
                    </a:cubicBezTo>
                    <a:cubicBezTo>
                      <a:pt x="5959" y="0"/>
                      <a:pt x="4930" y="112"/>
                      <a:pt x="4159" y="224"/>
                    </a:cubicBezTo>
                    <a:cubicBezTo>
                      <a:pt x="-727" y="1007"/>
                      <a:pt x="44" y="3917"/>
                      <a:pt x="44" y="3917"/>
                    </a:cubicBezTo>
                    <a:cubicBezTo>
                      <a:pt x="1073" y="10408"/>
                      <a:pt x="1073" y="10408"/>
                      <a:pt x="1073" y="10408"/>
                    </a:cubicBezTo>
                    <a:cubicBezTo>
                      <a:pt x="4159" y="10408"/>
                      <a:pt x="4159" y="10408"/>
                      <a:pt x="4159" y="10408"/>
                    </a:cubicBezTo>
                    <a:cubicBezTo>
                      <a:pt x="4159" y="21600"/>
                      <a:pt x="4159" y="21600"/>
                      <a:pt x="4159" y="21600"/>
                    </a:cubicBezTo>
                    <a:cubicBezTo>
                      <a:pt x="8016" y="21600"/>
                      <a:pt x="8016" y="21600"/>
                      <a:pt x="8016" y="21600"/>
                    </a:cubicBezTo>
                    <a:lnTo>
                      <a:pt x="10073" y="12087"/>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27" name="Shape 1399"/>
              <p:cNvSpPr/>
              <p:nvPr/>
            </p:nvSpPr>
            <p:spPr>
              <a:xfrm>
                <a:off x="1646639" y="9315916"/>
                <a:ext cx="195493" cy="187973"/>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28" name="Shape 1400"/>
              <p:cNvSpPr/>
              <p:nvPr/>
            </p:nvSpPr>
            <p:spPr>
              <a:xfrm>
                <a:off x="1530495" y="9560280"/>
                <a:ext cx="427780" cy="1060166"/>
              </a:xfrm>
              <a:custGeom>
                <a:avLst/>
                <a:gdLst/>
                <a:ahLst/>
                <a:cxnLst>
                  <a:cxn ang="0">
                    <a:pos x="wd2" y="hd2"/>
                  </a:cxn>
                  <a:cxn ang="5400000">
                    <a:pos x="wd2" y="hd2"/>
                  </a:cxn>
                  <a:cxn ang="10800000">
                    <a:pos x="wd2" y="hd2"/>
                  </a:cxn>
                  <a:cxn ang="16200000">
                    <a:pos x="wd2" y="hd2"/>
                  </a:cxn>
                </a:cxnLst>
                <a:rect l="0" t="0" r="r" b="b"/>
                <a:pathLst>
                  <a:path w="20146" h="21600" extrusionOk="0">
                    <a:moveTo>
                      <a:pt x="10073" y="12025"/>
                    </a:moveTo>
                    <a:cubicBezTo>
                      <a:pt x="12130" y="21600"/>
                      <a:pt x="12130" y="21600"/>
                      <a:pt x="12130" y="21600"/>
                    </a:cubicBezTo>
                    <a:cubicBezTo>
                      <a:pt x="15987" y="21600"/>
                      <a:pt x="15987" y="21600"/>
                      <a:pt x="15987" y="21600"/>
                    </a:cubicBezTo>
                    <a:cubicBezTo>
                      <a:pt x="15987" y="10355"/>
                      <a:pt x="15987" y="10355"/>
                      <a:pt x="15987" y="10355"/>
                    </a:cubicBezTo>
                    <a:cubicBezTo>
                      <a:pt x="19073" y="10355"/>
                      <a:pt x="19073" y="10355"/>
                      <a:pt x="19073" y="10355"/>
                    </a:cubicBezTo>
                    <a:cubicBezTo>
                      <a:pt x="20102" y="3897"/>
                      <a:pt x="20102" y="3897"/>
                      <a:pt x="20102" y="3897"/>
                    </a:cubicBezTo>
                    <a:cubicBezTo>
                      <a:pt x="20102" y="3897"/>
                      <a:pt x="20873" y="1002"/>
                      <a:pt x="15987" y="223"/>
                    </a:cubicBezTo>
                    <a:cubicBezTo>
                      <a:pt x="15216" y="111"/>
                      <a:pt x="14187" y="0"/>
                      <a:pt x="13159" y="0"/>
                    </a:cubicBezTo>
                    <a:cubicBezTo>
                      <a:pt x="10073" y="0"/>
                      <a:pt x="10073" y="0"/>
                      <a:pt x="10073" y="0"/>
                    </a:cubicBezTo>
                    <a:cubicBezTo>
                      <a:pt x="6987" y="0"/>
                      <a:pt x="6987" y="0"/>
                      <a:pt x="6987" y="0"/>
                    </a:cubicBezTo>
                    <a:cubicBezTo>
                      <a:pt x="5959" y="0"/>
                      <a:pt x="4930" y="111"/>
                      <a:pt x="4159" y="223"/>
                    </a:cubicBezTo>
                    <a:cubicBezTo>
                      <a:pt x="-727" y="1002"/>
                      <a:pt x="44" y="3897"/>
                      <a:pt x="44" y="3897"/>
                    </a:cubicBezTo>
                    <a:cubicBezTo>
                      <a:pt x="1073" y="10355"/>
                      <a:pt x="1073" y="10355"/>
                      <a:pt x="1073" y="10355"/>
                    </a:cubicBezTo>
                    <a:cubicBezTo>
                      <a:pt x="4159" y="10355"/>
                      <a:pt x="4159" y="10355"/>
                      <a:pt x="4159" y="10355"/>
                    </a:cubicBezTo>
                    <a:cubicBezTo>
                      <a:pt x="4159" y="21600"/>
                      <a:pt x="4159" y="21600"/>
                      <a:pt x="4159" y="21600"/>
                    </a:cubicBezTo>
                    <a:cubicBezTo>
                      <a:pt x="8016" y="21600"/>
                      <a:pt x="8016" y="21600"/>
                      <a:pt x="8016" y="21600"/>
                    </a:cubicBezTo>
                    <a:lnTo>
                      <a:pt x="10073" y="12025"/>
                    </a:lnTo>
                    <a:close/>
                  </a:path>
                </a:pathLst>
              </a:custGeom>
              <a:solidFill>
                <a:srgbClr val="77869C"/>
              </a:solidFill>
              <a:ln w="12700" cap="flat">
                <a:noFill/>
                <a:miter lim="400000"/>
              </a:ln>
              <a:effectLst/>
            </p:spPr>
            <p:txBody>
              <a:bodyPr wrap="square" lIns="91439" tIns="91439" rIns="91439" bIns="91439" numCol="1" anchor="t">
                <a:noAutofit/>
              </a:bodyPr>
              <a:lstStyle/>
              <a:p>
                <a:pPr defTabSz="1371508">
                  <a:defRPr sz="2600"/>
                </a:pPr>
                <a:endParaRPr/>
              </a:p>
            </p:txBody>
          </p:sp>
          <p:sp>
            <p:nvSpPr>
              <p:cNvPr id="329" name="Shape 1401"/>
              <p:cNvSpPr/>
              <p:nvPr/>
            </p:nvSpPr>
            <p:spPr>
              <a:xfrm>
                <a:off x="4417353" y="5552707"/>
                <a:ext cx="33835" cy="75564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0" name="Shape 1402"/>
              <p:cNvSpPr/>
              <p:nvPr/>
            </p:nvSpPr>
            <p:spPr>
              <a:xfrm>
                <a:off x="4330886" y="5552707"/>
                <a:ext cx="33835" cy="75564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1" name="Shape 1403"/>
              <p:cNvSpPr/>
              <p:nvPr/>
            </p:nvSpPr>
            <p:spPr>
              <a:xfrm>
                <a:off x="4236900" y="5616618"/>
                <a:ext cx="300757" cy="609031"/>
              </a:xfrm>
              <a:custGeom>
                <a:avLst/>
                <a:gdLst/>
                <a:ahLst/>
                <a:cxnLst>
                  <a:cxn ang="0">
                    <a:pos x="wd2" y="hd2"/>
                  </a:cxn>
                  <a:cxn ang="5400000">
                    <a:pos x="wd2" y="hd2"/>
                  </a:cxn>
                  <a:cxn ang="10800000">
                    <a:pos x="wd2" y="hd2"/>
                  </a:cxn>
                  <a:cxn ang="16200000">
                    <a:pos x="wd2" y="hd2"/>
                  </a:cxn>
                </a:cxnLst>
                <a:rect l="0" t="0" r="r" b="b"/>
                <a:pathLst>
                  <a:path w="21600" h="21600" extrusionOk="0">
                    <a:moveTo>
                      <a:pt x="21600" y="15568"/>
                    </a:moveTo>
                    <a:cubicBezTo>
                      <a:pt x="21207" y="17124"/>
                      <a:pt x="20815" y="17903"/>
                      <a:pt x="20029" y="18681"/>
                    </a:cubicBezTo>
                    <a:cubicBezTo>
                      <a:pt x="18458" y="20627"/>
                      <a:pt x="14924" y="21600"/>
                      <a:pt x="10604" y="21600"/>
                    </a:cubicBezTo>
                    <a:cubicBezTo>
                      <a:pt x="4320" y="21600"/>
                      <a:pt x="0" y="19265"/>
                      <a:pt x="0" y="15373"/>
                    </a:cubicBezTo>
                    <a:cubicBezTo>
                      <a:pt x="0" y="13816"/>
                      <a:pt x="785" y="12454"/>
                      <a:pt x="2356" y="11481"/>
                    </a:cubicBezTo>
                    <a:cubicBezTo>
                      <a:pt x="3927" y="10508"/>
                      <a:pt x="5498" y="10119"/>
                      <a:pt x="9818" y="9146"/>
                    </a:cubicBezTo>
                    <a:cubicBezTo>
                      <a:pt x="12960" y="8757"/>
                      <a:pt x="14138" y="8368"/>
                      <a:pt x="15316" y="7978"/>
                    </a:cubicBezTo>
                    <a:cubicBezTo>
                      <a:pt x="16495" y="7395"/>
                      <a:pt x="16887" y="6616"/>
                      <a:pt x="16887" y="5838"/>
                    </a:cubicBezTo>
                    <a:cubicBezTo>
                      <a:pt x="16887" y="3697"/>
                      <a:pt x="14531" y="2335"/>
                      <a:pt x="10996" y="2335"/>
                    </a:cubicBezTo>
                    <a:cubicBezTo>
                      <a:pt x="8640" y="2335"/>
                      <a:pt x="7069" y="2919"/>
                      <a:pt x="5891" y="3892"/>
                    </a:cubicBezTo>
                    <a:cubicBezTo>
                      <a:pt x="5498" y="4281"/>
                      <a:pt x="5105" y="4865"/>
                      <a:pt x="4713" y="5838"/>
                    </a:cubicBezTo>
                    <a:cubicBezTo>
                      <a:pt x="1178" y="5449"/>
                      <a:pt x="1178" y="5449"/>
                      <a:pt x="1178" y="5449"/>
                    </a:cubicBezTo>
                    <a:cubicBezTo>
                      <a:pt x="1571" y="3697"/>
                      <a:pt x="2356" y="2724"/>
                      <a:pt x="3535" y="1946"/>
                    </a:cubicBezTo>
                    <a:cubicBezTo>
                      <a:pt x="5105" y="584"/>
                      <a:pt x="7855" y="0"/>
                      <a:pt x="10996" y="0"/>
                    </a:cubicBezTo>
                    <a:cubicBezTo>
                      <a:pt x="14138" y="0"/>
                      <a:pt x="16887" y="778"/>
                      <a:pt x="18458" y="1946"/>
                    </a:cubicBezTo>
                    <a:cubicBezTo>
                      <a:pt x="19636" y="3114"/>
                      <a:pt x="20422" y="4281"/>
                      <a:pt x="20422" y="5838"/>
                    </a:cubicBezTo>
                    <a:cubicBezTo>
                      <a:pt x="20422" y="7395"/>
                      <a:pt x="19636" y="8757"/>
                      <a:pt x="18065" y="9730"/>
                    </a:cubicBezTo>
                    <a:cubicBezTo>
                      <a:pt x="16495" y="10703"/>
                      <a:pt x="14531" y="11092"/>
                      <a:pt x="10996" y="11676"/>
                    </a:cubicBezTo>
                    <a:cubicBezTo>
                      <a:pt x="7462" y="12259"/>
                      <a:pt x="6284" y="12649"/>
                      <a:pt x="5105" y="13232"/>
                    </a:cubicBezTo>
                    <a:cubicBezTo>
                      <a:pt x="4320" y="13622"/>
                      <a:pt x="3927" y="14400"/>
                      <a:pt x="3927" y="15568"/>
                    </a:cubicBezTo>
                    <a:cubicBezTo>
                      <a:pt x="3927" y="17708"/>
                      <a:pt x="6284" y="19265"/>
                      <a:pt x="10604" y="19265"/>
                    </a:cubicBezTo>
                    <a:cubicBezTo>
                      <a:pt x="12960" y="19265"/>
                      <a:pt x="14924" y="18681"/>
                      <a:pt x="16102" y="17903"/>
                    </a:cubicBezTo>
                    <a:cubicBezTo>
                      <a:pt x="16887" y="17124"/>
                      <a:pt x="17280" y="16541"/>
                      <a:pt x="17673" y="14984"/>
                    </a:cubicBezTo>
                    <a:lnTo>
                      <a:pt x="21600" y="15568"/>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2" name="Shape 1404"/>
              <p:cNvSpPr/>
              <p:nvPr/>
            </p:nvSpPr>
            <p:spPr>
              <a:xfrm>
                <a:off x="2360934" y="210529"/>
                <a:ext cx="37595" cy="85339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3" name="Shape 1405"/>
              <p:cNvSpPr/>
              <p:nvPr/>
            </p:nvSpPr>
            <p:spPr>
              <a:xfrm>
                <a:off x="2263188" y="210529"/>
                <a:ext cx="37595" cy="85339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4" name="Shape 1406"/>
              <p:cNvSpPr/>
              <p:nvPr/>
            </p:nvSpPr>
            <p:spPr>
              <a:xfrm>
                <a:off x="2157924" y="289477"/>
                <a:ext cx="342111" cy="680461"/>
              </a:xfrm>
              <a:custGeom>
                <a:avLst/>
                <a:gdLst/>
                <a:ahLst/>
                <a:cxnLst>
                  <a:cxn ang="0">
                    <a:pos x="wd2" y="hd2"/>
                  </a:cxn>
                  <a:cxn ang="5400000">
                    <a:pos x="wd2" y="hd2"/>
                  </a:cxn>
                  <a:cxn ang="10800000">
                    <a:pos x="wd2" y="hd2"/>
                  </a:cxn>
                  <a:cxn ang="16200000">
                    <a:pos x="wd2" y="hd2"/>
                  </a:cxn>
                </a:cxnLst>
                <a:rect l="0" t="0" r="r" b="b"/>
                <a:pathLst>
                  <a:path w="21600" h="21600" extrusionOk="0">
                    <a:moveTo>
                      <a:pt x="21600" y="15552"/>
                    </a:moveTo>
                    <a:cubicBezTo>
                      <a:pt x="21252" y="17107"/>
                      <a:pt x="20903" y="17798"/>
                      <a:pt x="20206" y="18662"/>
                    </a:cubicBezTo>
                    <a:cubicBezTo>
                      <a:pt x="18465" y="20563"/>
                      <a:pt x="14981" y="21600"/>
                      <a:pt x="10452" y="21600"/>
                    </a:cubicBezTo>
                    <a:cubicBezTo>
                      <a:pt x="4181" y="21600"/>
                      <a:pt x="0" y="19181"/>
                      <a:pt x="0" y="15379"/>
                    </a:cubicBezTo>
                    <a:cubicBezTo>
                      <a:pt x="0" y="13824"/>
                      <a:pt x="697" y="12442"/>
                      <a:pt x="2439" y="11405"/>
                    </a:cubicBezTo>
                    <a:cubicBezTo>
                      <a:pt x="3832" y="10541"/>
                      <a:pt x="5226" y="10022"/>
                      <a:pt x="9755" y="9158"/>
                    </a:cubicBezTo>
                    <a:cubicBezTo>
                      <a:pt x="12890" y="8640"/>
                      <a:pt x="14284" y="8467"/>
                      <a:pt x="15329" y="7949"/>
                    </a:cubicBezTo>
                    <a:cubicBezTo>
                      <a:pt x="16374" y="7430"/>
                      <a:pt x="16723" y="6739"/>
                      <a:pt x="16723" y="5702"/>
                    </a:cubicBezTo>
                    <a:cubicBezTo>
                      <a:pt x="16723" y="3802"/>
                      <a:pt x="14284" y="2246"/>
                      <a:pt x="10800" y="2246"/>
                    </a:cubicBezTo>
                    <a:cubicBezTo>
                      <a:pt x="8710" y="2246"/>
                      <a:pt x="6968" y="2765"/>
                      <a:pt x="5923" y="3802"/>
                    </a:cubicBezTo>
                    <a:cubicBezTo>
                      <a:pt x="5226" y="4320"/>
                      <a:pt x="4877" y="4838"/>
                      <a:pt x="4529" y="5875"/>
                    </a:cubicBezTo>
                    <a:cubicBezTo>
                      <a:pt x="1045" y="5357"/>
                      <a:pt x="1045" y="5357"/>
                      <a:pt x="1045" y="5357"/>
                    </a:cubicBezTo>
                    <a:cubicBezTo>
                      <a:pt x="1394" y="3456"/>
                      <a:pt x="2090" y="2592"/>
                      <a:pt x="3484" y="1728"/>
                    </a:cubicBezTo>
                    <a:cubicBezTo>
                      <a:pt x="5226" y="518"/>
                      <a:pt x="7665" y="0"/>
                      <a:pt x="10800" y="0"/>
                    </a:cubicBezTo>
                    <a:cubicBezTo>
                      <a:pt x="14284" y="0"/>
                      <a:pt x="16723" y="691"/>
                      <a:pt x="18465" y="1901"/>
                    </a:cubicBezTo>
                    <a:cubicBezTo>
                      <a:pt x="19858" y="2938"/>
                      <a:pt x="20555" y="4320"/>
                      <a:pt x="20555" y="5702"/>
                    </a:cubicBezTo>
                    <a:cubicBezTo>
                      <a:pt x="20555" y="7430"/>
                      <a:pt x="19510" y="8813"/>
                      <a:pt x="17768" y="9677"/>
                    </a:cubicBezTo>
                    <a:cubicBezTo>
                      <a:pt x="16374" y="10541"/>
                      <a:pt x="14632" y="11059"/>
                      <a:pt x="10800" y="11750"/>
                    </a:cubicBezTo>
                    <a:cubicBezTo>
                      <a:pt x="7316" y="12269"/>
                      <a:pt x="6271" y="12614"/>
                      <a:pt x="5226" y="13133"/>
                    </a:cubicBezTo>
                    <a:cubicBezTo>
                      <a:pt x="4181" y="13651"/>
                      <a:pt x="3832" y="14515"/>
                      <a:pt x="3832" y="15552"/>
                    </a:cubicBezTo>
                    <a:cubicBezTo>
                      <a:pt x="3832" y="17798"/>
                      <a:pt x="6271" y="19181"/>
                      <a:pt x="10452" y="19181"/>
                    </a:cubicBezTo>
                    <a:cubicBezTo>
                      <a:pt x="12890" y="19181"/>
                      <a:pt x="14981" y="18835"/>
                      <a:pt x="16026" y="17798"/>
                    </a:cubicBezTo>
                    <a:cubicBezTo>
                      <a:pt x="17071" y="17107"/>
                      <a:pt x="17419" y="16416"/>
                      <a:pt x="17768" y="15034"/>
                    </a:cubicBezTo>
                    <a:lnTo>
                      <a:pt x="21600" y="15552"/>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5" name="Shape 1407"/>
              <p:cNvSpPr/>
              <p:nvPr/>
            </p:nvSpPr>
            <p:spPr>
              <a:xfrm>
                <a:off x="6981298" y="1131594"/>
                <a:ext cx="41353" cy="84963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6" name="Shape 1408"/>
              <p:cNvSpPr/>
              <p:nvPr/>
            </p:nvSpPr>
            <p:spPr>
              <a:xfrm>
                <a:off x="6883552" y="1131594"/>
                <a:ext cx="37595" cy="849635"/>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7" name="Shape 1409"/>
              <p:cNvSpPr/>
              <p:nvPr/>
            </p:nvSpPr>
            <p:spPr>
              <a:xfrm>
                <a:off x="6782048" y="1199264"/>
                <a:ext cx="338351" cy="691740"/>
              </a:xfrm>
              <a:custGeom>
                <a:avLst/>
                <a:gdLst/>
                <a:ahLst/>
                <a:cxnLst>
                  <a:cxn ang="0">
                    <a:pos x="wd2" y="hd2"/>
                  </a:cxn>
                  <a:cxn ang="5400000">
                    <a:pos x="wd2" y="hd2"/>
                  </a:cxn>
                  <a:cxn ang="10800000">
                    <a:pos x="wd2" y="hd2"/>
                  </a:cxn>
                  <a:cxn ang="16200000">
                    <a:pos x="wd2" y="hd2"/>
                  </a:cxn>
                </a:cxnLst>
                <a:rect l="0" t="0" r="r" b="b"/>
                <a:pathLst>
                  <a:path w="21600" h="21600" extrusionOk="0">
                    <a:moveTo>
                      <a:pt x="21600" y="15600"/>
                    </a:moveTo>
                    <a:cubicBezTo>
                      <a:pt x="21252" y="17143"/>
                      <a:pt x="20903" y="17829"/>
                      <a:pt x="20206" y="18686"/>
                    </a:cubicBezTo>
                    <a:cubicBezTo>
                      <a:pt x="18465" y="20571"/>
                      <a:pt x="14981" y="21600"/>
                      <a:pt x="10800" y="21600"/>
                    </a:cubicBezTo>
                    <a:cubicBezTo>
                      <a:pt x="4181" y="21600"/>
                      <a:pt x="0" y="19200"/>
                      <a:pt x="0" y="15429"/>
                    </a:cubicBezTo>
                    <a:cubicBezTo>
                      <a:pt x="0" y="13886"/>
                      <a:pt x="697" y="12343"/>
                      <a:pt x="2439" y="11486"/>
                    </a:cubicBezTo>
                    <a:cubicBezTo>
                      <a:pt x="3832" y="10629"/>
                      <a:pt x="5226" y="10114"/>
                      <a:pt x="9755" y="9257"/>
                    </a:cubicBezTo>
                    <a:cubicBezTo>
                      <a:pt x="12890" y="8743"/>
                      <a:pt x="14284" y="8400"/>
                      <a:pt x="15329" y="7886"/>
                    </a:cubicBezTo>
                    <a:cubicBezTo>
                      <a:pt x="16374" y="7543"/>
                      <a:pt x="16723" y="6686"/>
                      <a:pt x="16723" y="5829"/>
                    </a:cubicBezTo>
                    <a:cubicBezTo>
                      <a:pt x="16723" y="3771"/>
                      <a:pt x="14284" y="2400"/>
                      <a:pt x="10800" y="2400"/>
                    </a:cubicBezTo>
                    <a:cubicBezTo>
                      <a:pt x="8710" y="2400"/>
                      <a:pt x="6968" y="2914"/>
                      <a:pt x="5923" y="3943"/>
                    </a:cubicBezTo>
                    <a:cubicBezTo>
                      <a:pt x="5226" y="4457"/>
                      <a:pt x="4877" y="4800"/>
                      <a:pt x="4529" y="5829"/>
                    </a:cubicBezTo>
                    <a:cubicBezTo>
                      <a:pt x="1045" y="5486"/>
                      <a:pt x="1045" y="5486"/>
                      <a:pt x="1045" y="5486"/>
                    </a:cubicBezTo>
                    <a:cubicBezTo>
                      <a:pt x="1394" y="3600"/>
                      <a:pt x="2090" y="2743"/>
                      <a:pt x="3484" y="1886"/>
                    </a:cubicBezTo>
                    <a:cubicBezTo>
                      <a:pt x="5226" y="686"/>
                      <a:pt x="7665" y="0"/>
                      <a:pt x="10800" y="0"/>
                    </a:cubicBezTo>
                    <a:cubicBezTo>
                      <a:pt x="14284" y="0"/>
                      <a:pt x="16723" y="857"/>
                      <a:pt x="18465" y="2057"/>
                    </a:cubicBezTo>
                    <a:cubicBezTo>
                      <a:pt x="19858" y="3086"/>
                      <a:pt x="20555" y="4457"/>
                      <a:pt x="20555" y="5829"/>
                    </a:cubicBezTo>
                    <a:cubicBezTo>
                      <a:pt x="20555" y="7543"/>
                      <a:pt x="19510" y="8914"/>
                      <a:pt x="17768" y="9771"/>
                    </a:cubicBezTo>
                    <a:cubicBezTo>
                      <a:pt x="16374" y="10629"/>
                      <a:pt x="14632" y="11143"/>
                      <a:pt x="10800" y="11829"/>
                    </a:cubicBezTo>
                    <a:cubicBezTo>
                      <a:pt x="7316" y="12343"/>
                      <a:pt x="6271" y="12514"/>
                      <a:pt x="5226" y="13200"/>
                    </a:cubicBezTo>
                    <a:cubicBezTo>
                      <a:pt x="4181" y="13714"/>
                      <a:pt x="3832" y="14400"/>
                      <a:pt x="3832" y="15600"/>
                    </a:cubicBezTo>
                    <a:cubicBezTo>
                      <a:pt x="3832" y="17829"/>
                      <a:pt x="6271" y="19200"/>
                      <a:pt x="10452" y="19200"/>
                    </a:cubicBezTo>
                    <a:cubicBezTo>
                      <a:pt x="12890" y="19200"/>
                      <a:pt x="14981" y="18686"/>
                      <a:pt x="16026" y="17829"/>
                    </a:cubicBezTo>
                    <a:cubicBezTo>
                      <a:pt x="17071" y="17143"/>
                      <a:pt x="17419" y="16457"/>
                      <a:pt x="17768" y="15086"/>
                    </a:cubicBezTo>
                    <a:lnTo>
                      <a:pt x="21600" y="1560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8" name="Shape 1410"/>
              <p:cNvSpPr/>
              <p:nvPr/>
            </p:nvSpPr>
            <p:spPr>
              <a:xfrm>
                <a:off x="5560226" y="4409834"/>
                <a:ext cx="139099" cy="180453"/>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9" name="Shape 1411"/>
              <p:cNvSpPr/>
              <p:nvPr/>
            </p:nvSpPr>
            <p:spPr>
              <a:xfrm>
                <a:off x="4973017" y="545120"/>
                <a:ext cx="150302" cy="105265"/>
              </a:xfrm>
              <a:custGeom>
                <a:avLst/>
                <a:gdLst/>
                <a:ahLst/>
                <a:cxnLst>
                  <a:cxn ang="0">
                    <a:pos x="wd2" y="hd2"/>
                  </a:cxn>
                  <a:cxn ang="5400000">
                    <a:pos x="wd2" y="hd2"/>
                  </a:cxn>
                  <a:cxn ang="10800000">
                    <a:pos x="wd2" y="hd2"/>
                  </a:cxn>
                  <a:cxn ang="16200000">
                    <a:pos x="wd2" y="hd2"/>
                  </a:cxn>
                </a:cxnLst>
                <a:rect l="0" t="0" r="r" b="b"/>
                <a:pathLst>
                  <a:path w="20561" h="21600" extrusionOk="0">
                    <a:moveTo>
                      <a:pt x="18207" y="21600"/>
                    </a:moveTo>
                    <a:cubicBezTo>
                      <a:pt x="18207" y="21600"/>
                      <a:pt x="20441" y="21600"/>
                      <a:pt x="18207" y="13642"/>
                    </a:cubicBezTo>
                    <a:cubicBezTo>
                      <a:pt x="18207" y="13642"/>
                      <a:pt x="21186" y="10232"/>
                      <a:pt x="20441" y="4547"/>
                    </a:cubicBezTo>
                    <a:cubicBezTo>
                      <a:pt x="20441" y="4547"/>
                      <a:pt x="17462" y="1137"/>
                      <a:pt x="15227" y="2274"/>
                    </a:cubicBezTo>
                    <a:cubicBezTo>
                      <a:pt x="15227" y="2274"/>
                      <a:pt x="9269" y="1137"/>
                      <a:pt x="10014" y="0"/>
                    </a:cubicBezTo>
                    <a:cubicBezTo>
                      <a:pt x="10014" y="0"/>
                      <a:pt x="9269" y="1137"/>
                      <a:pt x="8524" y="3411"/>
                    </a:cubicBezTo>
                    <a:cubicBezTo>
                      <a:pt x="7779" y="1137"/>
                      <a:pt x="7779" y="1137"/>
                      <a:pt x="7779" y="1137"/>
                    </a:cubicBezTo>
                    <a:cubicBezTo>
                      <a:pt x="7779" y="1137"/>
                      <a:pt x="6289" y="0"/>
                      <a:pt x="5545" y="2274"/>
                    </a:cubicBezTo>
                    <a:cubicBezTo>
                      <a:pt x="331" y="14779"/>
                      <a:pt x="331" y="14779"/>
                      <a:pt x="331" y="14779"/>
                    </a:cubicBezTo>
                    <a:cubicBezTo>
                      <a:pt x="331" y="14779"/>
                      <a:pt x="-414" y="19326"/>
                      <a:pt x="331" y="20463"/>
                    </a:cubicBezTo>
                    <a:cubicBezTo>
                      <a:pt x="331" y="20463"/>
                      <a:pt x="1820" y="21600"/>
                      <a:pt x="4800" y="21600"/>
                    </a:cubicBezTo>
                    <a:cubicBezTo>
                      <a:pt x="18207" y="21600"/>
                      <a:pt x="18207" y="21600"/>
                      <a:pt x="18207" y="216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0" name="Shape 1412"/>
              <p:cNvSpPr/>
              <p:nvPr/>
            </p:nvSpPr>
            <p:spPr>
              <a:xfrm>
                <a:off x="5029474" y="548879"/>
                <a:ext cx="25401" cy="82709"/>
              </a:xfrm>
              <a:custGeom>
                <a:avLst/>
                <a:gdLst/>
                <a:ahLst/>
                <a:cxnLst>
                  <a:cxn ang="0">
                    <a:pos x="wd2" y="hd2"/>
                  </a:cxn>
                  <a:cxn ang="5400000">
                    <a:pos x="wd2" y="hd2"/>
                  </a:cxn>
                  <a:cxn ang="10800000">
                    <a:pos x="wd2" y="hd2"/>
                  </a:cxn>
                  <a:cxn ang="16200000">
                    <a:pos x="wd2" y="hd2"/>
                  </a:cxn>
                </a:cxnLst>
                <a:rect l="0" t="0" r="r" b="b"/>
                <a:pathLst>
                  <a:path w="15552" h="21600" extrusionOk="0">
                    <a:moveTo>
                      <a:pt x="1152" y="18720"/>
                    </a:moveTo>
                    <a:cubicBezTo>
                      <a:pt x="1152" y="18720"/>
                      <a:pt x="-6048" y="2880"/>
                      <a:pt x="15552" y="0"/>
                    </a:cubicBezTo>
                    <a:cubicBezTo>
                      <a:pt x="15552" y="0"/>
                      <a:pt x="8352" y="17280"/>
                      <a:pt x="8352" y="21600"/>
                    </a:cubicBezTo>
                    <a:cubicBezTo>
                      <a:pt x="1152" y="18720"/>
                      <a:pt x="1152" y="18720"/>
                      <a:pt x="1152" y="1872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1" name="Shape 1413"/>
              <p:cNvSpPr/>
              <p:nvPr/>
            </p:nvSpPr>
            <p:spPr>
              <a:xfrm>
                <a:off x="5102031" y="55121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21600" y="21600"/>
                      <a:pt x="21600" y="21600"/>
                    </a:cubicBezTo>
                    <a:cubicBezTo>
                      <a:pt x="21600" y="21600"/>
                      <a:pt x="2160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2" name="Shape 1414"/>
              <p:cNvSpPr/>
              <p:nvPr/>
            </p:nvSpPr>
            <p:spPr>
              <a:xfrm>
                <a:off x="5067738" y="567676"/>
                <a:ext cx="51380" cy="82709"/>
              </a:xfrm>
              <a:custGeom>
                <a:avLst/>
                <a:gdLst/>
                <a:ahLst/>
                <a:cxnLst>
                  <a:cxn ang="0">
                    <a:pos x="wd2" y="hd2"/>
                  </a:cxn>
                  <a:cxn ang="5400000">
                    <a:pos x="wd2" y="hd2"/>
                  </a:cxn>
                  <a:cxn ang="10800000">
                    <a:pos x="wd2" y="hd2"/>
                  </a:cxn>
                  <a:cxn ang="16200000">
                    <a:pos x="wd2" y="hd2"/>
                  </a:cxn>
                </a:cxnLst>
                <a:rect l="0" t="0" r="r" b="b"/>
                <a:pathLst>
                  <a:path w="19680" h="21600" extrusionOk="0">
                    <a:moveTo>
                      <a:pt x="12960" y="11520"/>
                    </a:moveTo>
                    <a:cubicBezTo>
                      <a:pt x="12960" y="11520"/>
                      <a:pt x="21600" y="17280"/>
                      <a:pt x="10800" y="17280"/>
                    </a:cubicBezTo>
                    <a:cubicBezTo>
                      <a:pt x="12960" y="18720"/>
                      <a:pt x="12960" y="20160"/>
                      <a:pt x="15120" y="21600"/>
                    </a:cubicBezTo>
                    <a:cubicBezTo>
                      <a:pt x="21600" y="18720"/>
                      <a:pt x="12960" y="11520"/>
                      <a:pt x="12960" y="11520"/>
                    </a:cubicBezTo>
                    <a:moveTo>
                      <a:pt x="19440" y="0"/>
                    </a:moveTo>
                    <a:cubicBezTo>
                      <a:pt x="19440" y="2880"/>
                      <a:pt x="15120" y="8640"/>
                      <a:pt x="15120" y="8640"/>
                    </a:cubicBezTo>
                    <a:cubicBezTo>
                      <a:pt x="0" y="14400"/>
                      <a:pt x="0" y="14400"/>
                      <a:pt x="0" y="14400"/>
                    </a:cubicBezTo>
                    <a:cubicBezTo>
                      <a:pt x="2160" y="14400"/>
                      <a:pt x="2160" y="14400"/>
                      <a:pt x="2160" y="14400"/>
                    </a:cubicBezTo>
                    <a:cubicBezTo>
                      <a:pt x="2160" y="14400"/>
                      <a:pt x="2160" y="14400"/>
                      <a:pt x="4320" y="14400"/>
                    </a:cubicBezTo>
                    <a:cubicBezTo>
                      <a:pt x="12960" y="11520"/>
                      <a:pt x="12960" y="11520"/>
                      <a:pt x="12960" y="11520"/>
                    </a:cubicBezTo>
                    <a:cubicBezTo>
                      <a:pt x="12960" y="11520"/>
                      <a:pt x="12960" y="11520"/>
                      <a:pt x="12960" y="11520"/>
                    </a:cubicBezTo>
                    <a:cubicBezTo>
                      <a:pt x="21600" y="5760"/>
                      <a:pt x="19440" y="1440"/>
                      <a:pt x="1944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3" name="Shape 1415"/>
              <p:cNvSpPr/>
              <p:nvPr/>
            </p:nvSpPr>
            <p:spPr>
              <a:xfrm>
                <a:off x="4995131" y="560157"/>
                <a:ext cx="42533" cy="71431"/>
              </a:xfrm>
              <a:custGeom>
                <a:avLst/>
                <a:gdLst/>
                <a:ahLst/>
                <a:cxnLst>
                  <a:cxn ang="0">
                    <a:pos x="wd2" y="hd2"/>
                  </a:cxn>
                  <a:cxn ang="5400000">
                    <a:pos x="wd2" y="hd2"/>
                  </a:cxn>
                  <a:cxn ang="10800000">
                    <a:pos x="wd2" y="hd2"/>
                  </a:cxn>
                  <a:cxn ang="16200000">
                    <a:pos x="wd2" y="hd2"/>
                  </a:cxn>
                </a:cxnLst>
                <a:rect l="0" t="0" r="r" b="b"/>
                <a:pathLst>
                  <a:path w="15273" h="21600" extrusionOk="0">
                    <a:moveTo>
                      <a:pt x="13309" y="6646"/>
                    </a:moveTo>
                    <a:cubicBezTo>
                      <a:pt x="13309" y="4985"/>
                      <a:pt x="15273" y="3323"/>
                      <a:pt x="15273" y="3323"/>
                    </a:cubicBezTo>
                    <a:cubicBezTo>
                      <a:pt x="15273" y="3323"/>
                      <a:pt x="15273" y="4985"/>
                      <a:pt x="13309" y="6646"/>
                    </a:cubicBezTo>
                    <a:cubicBezTo>
                      <a:pt x="13309" y="9969"/>
                      <a:pt x="15273" y="18277"/>
                      <a:pt x="15273" y="18277"/>
                    </a:cubicBezTo>
                    <a:cubicBezTo>
                      <a:pt x="11346" y="19938"/>
                      <a:pt x="9382" y="19938"/>
                      <a:pt x="9382" y="19938"/>
                    </a:cubicBezTo>
                    <a:cubicBezTo>
                      <a:pt x="3491" y="19938"/>
                      <a:pt x="7418" y="16615"/>
                      <a:pt x="7418" y="16615"/>
                    </a:cubicBezTo>
                    <a:cubicBezTo>
                      <a:pt x="11346" y="13292"/>
                      <a:pt x="13309" y="8308"/>
                      <a:pt x="13309" y="6646"/>
                    </a:cubicBezTo>
                    <a:moveTo>
                      <a:pt x="15273" y="0"/>
                    </a:moveTo>
                    <a:cubicBezTo>
                      <a:pt x="5455" y="13292"/>
                      <a:pt x="5455" y="13292"/>
                      <a:pt x="5455" y="13292"/>
                    </a:cubicBezTo>
                    <a:cubicBezTo>
                      <a:pt x="-6327" y="18277"/>
                      <a:pt x="3491" y="19938"/>
                      <a:pt x="11346" y="21600"/>
                    </a:cubicBezTo>
                    <a:cubicBezTo>
                      <a:pt x="11346" y="19938"/>
                      <a:pt x="13309" y="19938"/>
                      <a:pt x="15273" y="18277"/>
                    </a:cubicBezTo>
                    <a:cubicBezTo>
                      <a:pt x="13309" y="11631"/>
                      <a:pt x="15273" y="0"/>
                      <a:pt x="15273" y="0"/>
                    </a:cubicBezTo>
                    <a:cubicBezTo>
                      <a:pt x="15273" y="0"/>
                      <a:pt x="15273" y="0"/>
                      <a:pt x="15273"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4" name="Shape 1416"/>
              <p:cNvSpPr/>
              <p:nvPr/>
            </p:nvSpPr>
            <p:spPr>
              <a:xfrm>
                <a:off x="5052700" y="556398"/>
                <a:ext cx="49351" cy="63912"/>
              </a:xfrm>
              <a:custGeom>
                <a:avLst/>
                <a:gdLst/>
                <a:ahLst/>
                <a:cxnLst>
                  <a:cxn ang="0">
                    <a:pos x="wd2" y="hd2"/>
                  </a:cxn>
                  <a:cxn ang="5400000">
                    <a:pos x="wd2" y="hd2"/>
                  </a:cxn>
                  <a:cxn ang="10800000">
                    <a:pos x="wd2" y="hd2"/>
                  </a:cxn>
                  <a:cxn ang="16200000">
                    <a:pos x="wd2" y="hd2"/>
                  </a:cxn>
                </a:cxnLst>
                <a:rect l="0" t="0" r="r" b="b"/>
                <a:pathLst>
                  <a:path w="16679" h="21600" extrusionOk="0">
                    <a:moveTo>
                      <a:pt x="9000" y="7200"/>
                    </a:moveTo>
                    <a:cubicBezTo>
                      <a:pt x="3600" y="3600"/>
                      <a:pt x="5400" y="3600"/>
                      <a:pt x="9000" y="3600"/>
                    </a:cubicBezTo>
                    <a:cubicBezTo>
                      <a:pt x="10800" y="3600"/>
                      <a:pt x="12600" y="3600"/>
                      <a:pt x="12600" y="3600"/>
                    </a:cubicBezTo>
                    <a:cubicBezTo>
                      <a:pt x="21600" y="5400"/>
                      <a:pt x="3600" y="19800"/>
                      <a:pt x="3600" y="19800"/>
                    </a:cubicBezTo>
                    <a:cubicBezTo>
                      <a:pt x="14400" y="9000"/>
                      <a:pt x="10800" y="7200"/>
                      <a:pt x="9000" y="7200"/>
                    </a:cubicBezTo>
                    <a:cubicBezTo>
                      <a:pt x="9000" y="7200"/>
                      <a:pt x="9000" y="7200"/>
                      <a:pt x="9000" y="7200"/>
                    </a:cubicBezTo>
                    <a:moveTo>
                      <a:pt x="10800" y="0"/>
                    </a:moveTo>
                    <a:cubicBezTo>
                      <a:pt x="9000" y="0"/>
                      <a:pt x="7200" y="1800"/>
                      <a:pt x="7200" y="1800"/>
                    </a:cubicBezTo>
                    <a:cubicBezTo>
                      <a:pt x="3600" y="1800"/>
                      <a:pt x="1800" y="14400"/>
                      <a:pt x="0" y="21600"/>
                    </a:cubicBezTo>
                    <a:cubicBezTo>
                      <a:pt x="0" y="21600"/>
                      <a:pt x="1800" y="21600"/>
                      <a:pt x="1800" y="21600"/>
                    </a:cubicBezTo>
                    <a:cubicBezTo>
                      <a:pt x="1800" y="21600"/>
                      <a:pt x="3600" y="21600"/>
                      <a:pt x="3600" y="21600"/>
                    </a:cubicBezTo>
                    <a:cubicBezTo>
                      <a:pt x="16200" y="9000"/>
                      <a:pt x="16200" y="7200"/>
                      <a:pt x="16200" y="7200"/>
                    </a:cubicBezTo>
                    <a:cubicBezTo>
                      <a:pt x="18000" y="1800"/>
                      <a:pt x="144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5" name="Shape 1417"/>
              <p:cNvSpPr/>
              <p:nvPr/>
            </p:nvSpPr>
            <p:spPr>
              <a:xfrm>
                <a:off x="5079016" y="607609"/>
                <a:ext cx="31100" cy="25401"/>
              </a:xfrm>
              <a:custGeom>
                <a:avLst/>
                <a:gdLst/>
                <a:ahLst/>
                <a:cxnLst>
                  <a:cxn ang="0">
                    <a:pos x="wd2" y="hd2"/>
                  </a:cxn>
                  <a:cxn ang="5400000">
                    <a:pos x="wd2" y="hd2"/>
                  </a:cxn>
                  <a:cxn ang="10800000">
                    <a:pos x="wd2" y="hd2"/>
                  </a:cxn>
                  <a:cxn ang="16200000">
                    <a:pos x="wd2" y="hd2"/>
                  </a:cxn>
                </a:cxnLst>
                <a:rect l="0" t="0" r="r" b="b"/>
                <a:pathLst>
                  <a:path w="14890" h="21600" extrusionOk="0">
                    <a:moveTo>
                      <a:pt x="10800" y="0"/>
                    </a:moveTo>
                    <a:cubicBezTo>
                      <a:pt x="0" y="10800"/>
                      <a:pt x="0" y="10800"/>
                      <a:pt x="0" y="10800"/>
                    </a:cubicBezTo>
                    <a:cubicBezTo>
                      <a:pt x="2700" y="16200"/>
                      <a:pt x="5400" y="16200"/>
                      <a:pt x="8100" y="21600"/>
                    </a:cubicBezTo>
                    <a:cubicBezTo>
                      <a:pt x="21600" y="21600"/>
                      <a:pt x="10800" y="0"/>
                      <a:pt x="10800" y="0"/>
                    </a:cubicBezTo>
                    <a:cubicBezTo>
                      <a:pt x="10800" y="0"/>
                      <a:pt x="10800" y="0"/>
                      <a:pt x="10800" y="0"/>
                    </a:cubicBezTo>
                    <a:cubicBezTo>
                      <a:pt x="10800" y="0"/>
                      <a:pt x="10800" y="0"/>
                      <a:pt x="10800" y="0"/>
                    </a:cubicBezTo>
                    <a:cubicBezTo>
                      <a:pt x="10800" y="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6" name="Shape 1418"/>
              <p:cNvSpPr/>
              <p:nvPr/>
            </p:nvSpPr>
            <p:spPr>
              <a:xfrm>
                <a:off x="4847364" y="618515"/>
                <a:ext cx="406026" cy="516011"/>
              </a:xfrm>
              <a:custGeom>
                <a:avLst/>
                <a:gdLst/>
                <a:ahLst/>
                <a:cxnLst>
                  <a:cxn ang="0">
                    <a:pos x="wd2" y="hd2"/>
                  </a:cxn>
                  <a:cxn ang="5400000">
                    <a:pos x="wd2" y="hd2"/>
                  </a:cxn>
                  <a:cxn ang="10800000">
                    <a:pos x="wd2" y="hd2"/>
                  </a:cxn>
                  <a:cxn ang="16200000">
                    <a:pos x="wd2" y="hd2"/>
                  </a:cxn>
                </a:cxnLst>
                <a:rect l="0" t="0" r="r" b="b"/>
                <a:pathLst>
                  <a:path w="20285" h="21027" extrusionOk="0">
                    <a:moveTo>
                      <a:pt x="8285" y="1173"/>
                    </a:moveTo>
                    <a:cubicBezTo>
                      <a:pt x="8285" y="1173"/>
                      <a:pt x="3911" y="1618"/>
                      <a:pt x="3911" y="5626"/>
                    </a:cubicBezTo>
                    <a:cubicBezTo>
                      <a:pt x="3637" y="7408"/>
                      <a:pt x="3637" y="7408"/>
                      <a:pt x="3637" y="7408"/>
                    </a:cubicBezTo>
                    <a:cubicBezTo>
                      <a:pt x="3637" y="7408"/>
                      <a:pt x="3637" y="8299"/>
                      <a:pt x="3911" y="8744"/>
                    </a:cubicBezTo>
                    <a:cubicBezTo>
                      <a:pt x="3911" y="8744"/>
                      <a:pt x="3911" y="8967"/>
                      <a:pt x="3364" y="10303"/>
                    </a:cubicBezTo>
                    <a:cubicBezTo>
                      <a:pt x="3364" y="10303"/>
                      <a:pt x="3364" y="10525"/>
                      <a:pt x="3364" y="11193"/>
                    </a:cubicBezTo>
                    <a:cubicBezTo>
                      <a:pt x="3364" y="12084"/>
                      <a:pt x="3364" y="12084"/>
                      <a:pt x="3364" y="12084"/>
                    </a:cubicBezTo>
                    <a:cubicBezTo>
                      <a:pt x="3364" y="12084"/>
                      <a:pt x="3364" y="12307"/>
                      <a:pt x="3364" y="12752"/>
                    </a:cubicBezTo>
                    <a:cubicBezTo>
                      <a:pt x="3364" y="12752"/>
                      <a:pt x="3911" y="12975"/>
                      <a:pt x="3364" y="13198"/>
                    </a:cubicBezTo>
                    <a:cubicBezTo>
                      <a:pt x="3364" y="13198"/>
                      <a:pt x="3090" y="13198"/>
                      <a:pt x="3090" y="14534"/>
                    </a:cubicBezTo>
                    <a:cubicBezTo>
                      <a:pt x="3090" y="14534"/>
                      <a:pt x="2817" y="17651"/>
                      <a:pt x="2270" y="18096"/>
                    </a:cubicBezTo>
                    <a:cubicBezTo>
                      <a:pt x="2270" y="18096"/>
                      <a:pt x="1997" y="18542"/>
                      <a:pt x="1997" y="19210"/>
                    </a:cubicBezTo>
                    <a:cubicBezTo>
                      <a:pt x="1997" y="19210"/>
                      <a:pt x="-1011" y="19210"/>
                      <a:pt x="356" y="20323"/>
                    </a:cubicBezTo>
                    <a:cubicBezTo>
                      <a:pt x="356" y="20323"/>
                      <a:pt x="3911" y="21214"/>
                      <a:pt x="5551" y="20991"/>
                    </a:cubicBezTo>
                    <a:cubicBezTo>
                      <a:pt x="5551" y="20991"/>
                      <a:pt x="12933" y="20546"/>
                      <a:pt x="14027" y="20769"/>
                    </a:cubicBezTo>
                    <a:cubicBezTo>
                      <a:pt x="17581" y="20546"/>
                      <a:pt x="17581" y="20546"/>
                      <a:pt x="17581" y="20546"/>
                    </a:cubicBezTo>
                    <a:cubicBezTo>
                      <a:pt x="17581" y="20546"/>
                      <a:pt x="19495" y="19655"/>
                      <a:pt x="20042" y="19878"/>
                    </a:cubicBezTo>
                    <a:cubicBezTo>
                      <a:pt x="20042" y="19878"/>
                      <a:pt x="20589" y="18987"/>
                      <a:pt x="20042" y="18987"/>
                    </a:cubicBezTo>
                    <a:cubicBezTo>
                      <a:pt x="20042" y="18987"/>
                      <a:pt x="18675" y="18542"/>
                      <a:pt x="18675" y="18319"/>
                    </a:cubicBezTo>
                    <a:cubicBezTo>
                      <a:pt x="18675" y="18319"/>
                      <a:pt x="17855" y="18096"/>
                      <a:pt x="17308" y="18319"/>
                    </a:cubicBezTo>
                    <a:cubicBezTo>
                      <a:pt x="17308" y="18319"/>
                      <a:pt x="17035" y="17874"/>
                      <a:pt x="17308" y="17206"/>
                    </a:cubicBezTo>
                    <a:cubicBezTo>
                      <a:pt x="16761" y="16315"/>
                      <a:pt x="16761" y="16315"/>
                      <a:pt x="16761" y="16315"/>
                    </a:cubicBezTo>
                    <a:cubicBezTo>
                      <a:pt x="16761" y="16315"/>
                      <a:pt x="16488" y="14534"/>
                      <a:pt x="17035" y="13198"/>
                    </a:cubicBezTo>
                    <a:cubicBezTo>
                      <a:pt x="17035" y="13198"/>
                      <a:pt x="17308" y="11193"/>
                      <a:pt x="17035" y="10748"/>
                    </a:cubicBezTo>
                    <a:cubicBezTo>
                      <a:pt x="17035" y="10748"/>
                      <a:pt x="16488" y="10080"/>
                      <a:pt x="17035" y="9857"/>
                    </a:cubicBezTo>
                    <a:cubicBezTo>
                      <a:pt x="17035" y="9857"/>
                      <a:pt x="17308" y="9857"/>
                      <a:pt x="17035" y="8299"/>
                    </a:cubicBezTo>
                    <a:cubicBezTo>
                      <a:pt x="17035" y="8299"/>
                      <a:pt x="16761" y="6294"/>
                      <a:pt x="17035" y="6294"/>
                    </a:cubicBezTo>
                    <a:cubicBezTo>
                      <a:pt x="17035" y="6294"/>
                      <a:pt x="17308" y="4958"/>
                      <a:pt x="15394" y="3622"/>
                    </a:cubicBezTo>
                    <a:cubicBezTo>
                      <a:pt x="15394" y="3622"/>
                      <a:pt x="12660" y="282"/>
                      <a:pt x="11293" y="59"/>
                    </a:cubicBezTo>
                    <a:cubicBezTo>
                      <a:pt x="11293" y="59"/>
                      <a:pt x="8832" y="-386"/>
                      <a:pt x="8285" y="1173"/>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7" name="Shape 1419"/>
              <p:cNvSpPr/>
              <p:nvPr/>
            </p:nvSpPr>
            <p:spPr>
              <a:xfrm>
                <a:off x="4941017" y="650384"/>
                <a:ext cx="66571" cy="60152"/>
              </a:xfrm>
              <a:custGeom>
                <a:avLst/>
                <a:gdLst/>
                <a:ahLst/>
                <a:cxnLst>
                  <a:cxn ang="0">
                    <a:pos x="wd2" y="hd2"/>
                  </a:cxn>
                  <a:cxn ang="5400000">
                    <a:pos x="wd2" y="hd2"/>
                  </a:cxn>
                  <a:cxn ang="10800000">
                    <a:pos x="wd2" y="hd2"/>
                  </a:cxn>
                  <a:cxn ang="16200000">
                    <a:pos x="wd2" y="hd2"/>
                  </a:cxn>
                </a:cxnLst>
                <a:rect l="0" t="0" r="r" b="b"/>
                <a:pathLst>
                  <a:path w="19124" h="21600" extrusionOk="0">
                    <a:moveTo>
                      <a:pt x="19124" y="0"/>
                    </a:moveTo>
                    <a:cubicBezTo>
                      <a:pt x="19124" y="0"/>
                      <a:pt x="19124" y="0"/>
                      <a:pt x="19124" y="0"/>
                    </a:cubicBezTo>
                    <a:cubicBezTo>
                      <a:pt x="11410" y="3927"/>
                      <a:pt x="5238" y="11782"/>
                      <a:pt x="5238" y="11782"/>
                    </a:cubicBezTo>
                    <a:cubicBezTo>
                      <a:pt x="-2476" y="21600"/>
                      <a:pt x="610" y="21600"/>
                      <a:pt x="610" y="21600"/>
                    </a:cubicBezTo>
                    <a:cubicBezTo>
                      <a:pt x="6781" y="19636"/>
                      <a:pt x="19124" y="0"/>
                      <a:pt x="19124"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8" name="Shape 1420"/>
              <p:cNvSpPr/>
              <p:nvPr/>
            </p:nvSpPr>
            <p:spPr>
              <a:xfrm>
                <a:off x="4972330" y="770687"/>
                <a:ext cx="25401" cy="254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9" name="Shape 1421"/>
              <p:cNvSpPr/>
              <p:nvPr/>
            </p:nvSpPr>
            <p:spPr>
              <a:xfrm>
                <a:off x="5068196" y="1007990"/>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800" y="21600"/>
                      <a:pt x="10800" y="21600"/>
                      <a:pt x="21600" y="21600"/>
                    </a:cubicBezTo>
                    <a:cubicBezTo>
                      <a:pt x="21600" y="10800"/>
                      <a:pt x="21600" y="5400"/>
                      <a:pt x="21600" y="0"/>
                    </a:cubicBezTo>
                    <a:cubicBezTo>
                      <a:pt x="10800" y="0"/>
                      <a:pt x="10800" y="0"/>
                      <a:pt x="10800" y="0"/>
                    </a:cubicBezTo>
                    <a:cubicBezTo>
                      <a:pt x="0" y="5400"/>
                      <a:pt x="0" y="10800"/>
                      <a:pt x="0" y="216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50" name="Shape 1422"/>
              <p:cNvSpPr/>
              <p:nvPr/>
            </p:nvSpPr>
            <p:spPr>
              <a:xfrm>
                <a:off x="4989495" y="654144"/>
                <a:ext cx="38507" cy="50247"/>
              </a:xfrm>
              <a:custGeom>
                <a:avLst/>
                <a:gdLst/>
                <a:ahLst/>
                <a:cxnLst>
                  <a:cxn ang="0">
                    <a:pos x="wd2" y="hd2"/>
                  </a:cxn>
                  <a:cxn ang="5400000">
                    <a:pos x="wd2" y="hd2"/>
                  </a:cxn>
                  <a:cxn ang="10800000">
                    <a:pos x="wd2" y="hd2"/>
                  </a:cxn>
                  <a:cxn ang="16200000">
                    <a:pos x="wd2" y="hd2"/>
                  </a:cxn>
                </a:cxnLst>
                <a:rect l="0" t="0" r="r" b="b"/>
                <a:pathLst>
                  <a:path w="13014" h="15194" extrusionOk="0">
                    <a:moveTo>
                      <a:pt x="12150" y="0"/>
                    </a:moveTo>
                    <a:cubicBezTo>
                      <a:pt x="12150" y="0"/>
                      <a:pt x="17550" y="21600"/>
                      <a:pt x="1350" y="13292"/>
                    </a:cubicBezTo>
                    <a:cubicBezTo>
                      <a:pt x="1350" y="13292"/>
                      <a:pt x="-4050" y="8308"/>
                      <a:pt x="6750" y="13292"/>
                    </a:cubicBezTo>
                    <a:cubicBezTo>
                      <a:pt x="6750" y="13292"/>
                      <a:pt x="13950" y="14954"/>
                      <a:pt x="1215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grpSp>
            <p:nvGrpSpPr>
              <p:cNvPr id="351" name="Group 1425"/>
              <p:cNvGrpSpPr/>
              <p:nvPr/>
            </p:nvGrpSpPr>
            <p:grpSpPr>
              <a:xfrm>
                <a:off x="5026384" y="620309"/>
                <a:ext cx="71431" cy="41355"/>
                <a:chOff x="0" y="0"/>
                <a:chExt cx="71429" cy="41353"/>
              </a:xfrm>
              <a:grpFill/>
            </p:grpSpPr>
            <p:sp>
              <p:nvSpPr>
                <p:cNvPr id="416" name="Shape 1423"/>
                <p:cNvSpPr/>
                <p:nvPr/>
              </p:nvSpPr>
              <p:spPr>
                <a:xfrm>
                  <a:off x="0" y="0"/>
                  <a:ext cx="71430" cy="41354"/>
                </a:xfrm>
                <a:prstGeom prst="rect">
                  <a:avLst/>
                </a:prstGeom>
                <a:grpFill/>
                <a:ln w="12700" cap="flat">
                  <a:noFill/>
                  <a:miter lim="400000"/>
                </a:ln>
                <a:effectLst/>
              </p:spPr>
              <p:txBody>
                <a:bodyPr wrap="square" lIns="91439" tIns="91439" rIns="91439" bIns="91439" numCol="1" anchor="ctr">
                  <a:noAutofit/>
                </a:bodyPr>
                <a:lstStyle/>
                <a:p>
                  <a:endParaRPr/>
                </a:p>
              </p:txBody>
            </p:sp>
            <p:pic>
              <p:nvPicPr>
                <p:cNvPr id="417" name="image23.png"/>
                <p:cNvPicPr>
                  <a:picLocks noChangeAspect="1"/>
                </p:cNvPicPr>
                <p:nvPr/>
              </p:nvPicPr>
              <p:blipFill>
                <a:blip r:embed="rId3">
                  <a:extLst/>
                </a:blip>
                <a:stretch>
                  <a:fillRect/>
                </a:stretch>
              </p:blipFill>
              <p:spPr>
                <a:xfrm>
                  <a:off x="0" y="0"/>
                  <a:ext cx="71430" cy="41354"/>
                </a:xfrm>
                <a:prstGeom prst="rect">
                  <a:avLst/>
                </a:prstGeom>
                <a:grpFill/>
                <a:ln w="12700" cap="flat">
                  <a:noFill/>
                  <a:miter lim="400000"/>
                </a:ln>
                <a:effectLst/>
              </p:spPr>
            </p:pic>
          </p:grpSp>
          <p:sp>
            <p:nvSpPr>
              <p:cNvPr id="352" name="Shape 1426"/>
              <p:cNvSpPr/>
              <p:nvPr/>
            </p:nvSpPr>
            <p:spPr>
              <a:xfrm>
                <a:off x="5026384" y="620309"/>
                <a:ext cx="73646" cy="39475"/>
              </a:xfrm>
              <a:custGeom>
                <a:avLst/>
                <a:gdLst/>
                <a:ahLst/>
                <a:cxnLst>
                  <a:cxn ang="0">
                    <a:pos x="wd2" y="hd2"/>
                  </a:cxn>
                  <a:cxn ang="5400000">
                    <a:pos x="wd2" y="hd2"/>
                  </a:cxn>
                  <a:cxn ang="10800000">
                    <a:pos x="wd2" y="hd2"/>
                  </a:cxn>
                  <a:cxn ang="16200000">
                    <a:pos x="wd2" y="hd2"/>
                  </a:cxn>
                </a:cxnLst>
                <a:rect l="0" t="0" r="r" b="b"/>
                <a:pathLst>
                  <a:path w="12822" h="15120" extrusionOk="0">
                    <a:moveTo>
                      <a:pt x="5635" y="0"/>
                    </a:moveTo>
                    <a:cubicBezTo>
                      <a:pt x="5635" y="0"/>
                      <a:pt x="19722" y="15120"/>
                      <a:pt x="8452" y="15120"/>
                    </a:cubicBezTo>
                    <a:cubicBezTo>
                      <a:pt x="0" y="10800"/>
                      <a:pt x="0" y="10800"/>
                      <a:pt x="0" y="10800"/>
                    </a:cubicBezTo>
                    <a:cubicBezTo>
                      <a:pt x="0" y="10800"/>
                      <a:pt x="21600" y="21600"/>
                      <a:pt x="5635"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53" name="Shape 1427"/>
              <p:cNvSpPr/>
              <p:nvPr/>
            </p:nvSpPr>
            <p:spPr>
              <a:xfrm>
                <a:off x="5063979" y="567676"/>
                <a:ext cx="33685" cy="48874"/>
              </a:xfrm>
              <a:custGeom>
                <a:avLst/>
                <a:gdLst/>
                <a:ahLst/>
                <a:cxnLst>
                  <a:cxn ang="0">
                    <a:pos x="wd2" y="hd2"/>
                  </a:cxn>
                  <a:cxn ang="5400000">
                    <a:pos x="wd2" y="hd2"/>
                  </a:cxn>
                  <a:cxn ang="10800000">
                    <a:pos x="wd2" y="hd2"/>
                  </a:cxn>
                  <a:cxn ang="16200000">
                    <a:pos x="wd2" y="hd2"/>
                  </a:cxn>
                </a:cxnLst>
                <a:rect l="0" t="0" r="r" b="b"/>
                <a:pathLst>
                  <a:path w="13824" h="21600" extrusionOk="0">
                    <a:moveTo>
                      <a:pt x="6480" y="0"/>
                    </a:moveTo>
                    <a:cubicBezTo>
                      <a:pt x="2160" y="0"/>
                      <a:pt x="0" y="0"/>
                      <a:pt x="6480" y="4800"/>
                    </a:cubicBezTo>
                    <a:cubicBezTo>
                      <a:pt x="6480" y="4800"/>
                      <a:pt x="6480" y="4800"/>
                      <a:pt x="6480" y="4800"/>
                    </a:cubicBezTo>
                    <a:cubicBezTo>
                      <a:pt x="8640" y="4800"/>
                      <a:pt x="12960" y="7200"/>
                      <a:pt x="0" y="21600"/>
                    </a:cubicBezTo>
                    <a:cubicBezTo>
                      <a:pt x="0" y="21600"/>
                      <a:pt x="21600" y="2400"/>
                      <a:pt x="10800" y="0"/>
                    </a:cubicBezTo>
                    <a:cubicBezTo>
                      <a:pt x="10800" y="0"/>
                      <a:pt x="8640" y="0"/>
                      <a:pt x="648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54" name="Shape 1428"/>
              <p:cNvSpPr/>
              <p:nvPr/>
            </p:nvSpPr>
            <p:spPr>
              <a:xfrm>
                <a:off x="5011423" y="571436"/>
                <a:ext cx="26240" cy="56392"/>
              </a:xfrm>
              <a:custGeom>
                <a:avLst/>
                <a:gdLst/>
                <a:ahLst/>
                <a:cxnLst>
                  <a:cxn ang="0">
                    <a:pos x="wd2" y="hd2"/>
                  </a:cxn>
                  <a:cxn ang="5400000">
                    <a:pos x="wd2" y="hd2"/>
                  </a:cxn>
                  <a:cxn ang="10800000">
                    <a:pos x="wd2" y="hd2"/>
                  </a:cxn>
                  <a:cxn ang="16200000">
                    <a:pos x="wd2" y="hd2"/>
                  </a:cxn>
                </a:cxnLst>
                <a:rect l="0" t="0" r="r" b="b"/>
                <a:pathLst>
                  <a:path w="16751" h="21600" extrusionOk="0">
                    <a:moveTo>
                      <a:pt x="13151" y="4320"/>
                    </a:moveTo>
                    <a:cubicBezTo>
                      <a:pt x="13151" y="6480"/>
                      <a:pt x="9551" y="12960"/>
                      <a:pt x="2351" y="17280"/>
                    </a:cubicBezTo>
                    <a:cubicBezTo>
                      <a:pt x="2351" y="17280"/>
                      <a:pt x="-4849" y="21600"/>
                      <a:pt x="5951" y="21600"/>
                    </a:cubicBezTo>
                    <a:cubicBezTo>
                      <a:pt x="5951" y="21600"/>
                      <a:pt x="9551" y="21600"/>
                      <a:pt x="16751" y="19440"/>
                    </a:cubicBezTo>
                    <a:cubicBezTo>
                      <a:pt x="16751" y="19440"/>
                      <a:pt x="13151" y="8640"/>
                      <a:pt x="13151" y="4320"/>
                    </a:cubicBezTo>
                    <a:moveTo>
                      <a:pt x="16751" y="0"/>
                    </a:moveTo>
                    <a:cubicBezTo>
                      <a:pt x="16751" y="0"/>
                      <a:pt x="13151" y="2160"/>
                      <a:pt x="13151" y="4320"/>
                    </a:cubicBezTo>
                    <a:cubicBezTo>
                      <a:pt x="16751" y="2160"/>
                      <a:pt x="16751" y="0"/>
                      <a:pt x="16751"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55" name="Shape 1429"/>
              <p:cNvSpPr/>
              <p:nvPr/>
            </p:nvSpPr>
            <p:spPr>
              <a:xfrm>
                <a:off x="4979825" y="590233"/>
                <a:ext cx="27763" cy="43623"/>
              </a:xfrm>
              <a:custGeom>
                <a:avLst/>
                <a:gdLst/>
                <a:ahLst/>
                <a:cxnLst>
                  <a:cxn ang="0">
                    <a:pos x="wd2" y="hd2"/>
                  </a:cxn>
                  <a:cxn ang="5400000">
                    <a:pos x="wd2" y="hd2"/>
                  </a:cxn>
                  <a:cxn ang="10800000">
                    <a:pos x="wd2" y="hd2"/>
                  </a:cxn>
                  <a:cxn ang="16200000">
                    <a:pos x="wd2" y="hd2"/>
                  </a:cxn>
                </a:cxnLst>
                <a:rect l="0" t="0" r="r" b="b"/>
                <a:pathLst>
                  <a:path w="12270" h="19279" extrusionOk="0">
                    <a:moveTo>
                      <a:pt x="12270" y="0"/>
                    </a:moveTo>
                    <a:cubicBezTo>
                      <a:pt x="12270" y="0"/>
                      <a:pt x="-2130" y="9600"/>
                      <a:pt x="270" y="19200"/>
                    </a:cubicBezTo>
                    <a:cubicBezTo>
                      <a:pt x="270" y="19200"/>
                      <a:pt x="270" y="19200"/>
                      <a:pt x="12270" y="19200"/>
                    </a:cubicBezTo>
                    <a:cubicBezTo>
                      <a:pt x="12270" y="19200"/>
                      <a:pt x="-9330" y="21600"/>
                      <a:pt x="12270"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56" name="Shape 1430"/>
              <p:cNvSpPr/>
              <p:nvPr/>
            </p:nvSpPr>
            <p:spPr>
              <a:xfrm>
                <a:off x="4853051" y="699257"/>
                <a:ext cx="159259" cy="413926"/>
              </a:xfrm>
              <a:custGeom>
                <a:avLst/>
                <a:gdLst/>
                <a:ahLst/>
                <a:cxnLst>
                  <a:cxn ang="0">
                    <a:pos x="wd2" y="hd2"/>
                  </a:cxn>
                  <a:cxn ang="5400000">
                    <a:pos x="wd2" y="hd2"/>
                  </a:cxn>
                  <a:cxn ang="10800000">
                    <a:pos x="wd2" y="hd2"/>
                  </a:cxn>
                  <a:cxn ang="16200000">
                    <a:pos x="wd2" y="hd2"/>
                  </a:cxn>
                </a:cxnLst>
                <a:rect l="0" t="0" r="r" b="b"/>
                <a:pathLst>
                  <a:path w="13657" h="21046" extrusionOk="0">
                    <a:moveTo>
                      <a:pt x="10631" y="0"/>
                    </a:moveTo>
                    <a:cubicBezTo>
                      <a:pt x="7813" y="2769"/>
                      <a:pt x="7813" y="2769"/>
                      <a:pt x="7813" y="2769"/>
                    </a:cubicBezTo>
                    <a:cubicBezTo>
                      <a:pt x="7813" y="2769"/>
                      <a:pt x="8283" y="3323"/>
                      <a:pt x="13448" y="4985"/>
                    </a:cubicBezTo>
                    <a:cubicBezTo>
                      <a:pt x="13448" y="4985"/>
                      <a:pt x="15326" y="5815"/>
                      <a:pt x="7813" y="5538"/>
                    </a:cubicBezTo>
                    <a:cubicBezTo>
                      <a:pt x="7813" y="5538"/>
                      <a:pt x="6874" y="5815"/>
                      <a:pt x="7813" y="7200"/>
                    </a:cubicBezTo>
                    <a:cubicBezTo>
                      <a:pt x="6874" y="11908"/>
                      <a:pt x="6874" y="11908"/>
                      <a:pt x="6874" y="11908"/>
                    </a:cubicBezTo>
                    <a:cubicBezTo>
                      <a:pt x="6874" y="11908"/>
                      <a:pt x="20022" y="13569"/>
                      <a:pt x="8752" y="13015"/>
                    </a:cubicBezTo>
                    <a:cubicBezTo>
                      <a:pt x="8752" y="13015"/>
                      <a:pt x="7813" y="11908"/>
                      <a:pt x="4996" y="19385"/>
                    </a:cubicBezTo>
                    <a:cubicBezTo>
                      <a:pt x="4996" y="19385"/>
                      <a:pt x="12509" y="21600"/>
                      <a:pt x="3587" y="20215"/>
                    </a:cubicBezTo>
                    <a:cubicBezTo>
                      <a:pt x="3587" y="20215"/>
                      <a:pt x="770" y="20769"/>
                      <a:pt x="300" y="21046"/>
                    </a:cubicBezTo>
                    <a:cubicBezTo>
                      <a:pt x="300" y="21046"/>
                      <a:pt x="-1578" y="20492"/>
                      <a:pt x="4057" y="19938"/>
                    </a:cubicBezTo>
                    <a:cubicBezTo>
                      <a:pt x="4057" y="19938"/>
                      <a:pt x="3118" y="19662"/>
                      <a:pt x="4057" y="18831"/>
                    </a:cubicBezTo>
                    <a:cubicBezTo>
                      <a:pt x="4057" y="18831"/>
                      <a:pt x="5465" y="13015"/>
                      <a:pt x="5465" y="12738"/>
                    </a:cubicBezTo>
                    <a:cubicBezTo>
                      <a:pt x="5465" y="12738"/>
                      <a:pt x="8283" y="12738"/>
                      <a:pt x="5465" y="11631"/>
                    </a:cubicBezTo>
                    <a:cubicBezTo>
                      <a:pt x="5465" y="11631"/>
                      <a:pt x="6405" y="9415"/>
                      <a:pt x="5465" y="8862"/>
                    </a:cubicBezTo>
                    <a:cubicBezTo>
                      <a:pt x="6874" y="6923"/>
                      <a:pt x="6874" y="6923"/>
                      <a:pt x="6874" y="6923"/>
                    </a:cubicBezTo>
                    <a:cubicBezTo>
                      <a:pt x="6874" y="6923"/>
                      <a:pt x="4526" y="4154"/>
                      <a:pt x="10631"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57" name="Shape 1431"/>
              <p:cNvSpPr/>
              <p:nvPr/>
            </p:nvSpPr>
            <p:spPr>
              <a:xfrm>
                <a:off x="4928993" y="757034"/>
                <a:ext cx="25401" cy="88595"/>
              </a:xfrm>
              <a:custGeom>
                <a:avLst/>
                <a:gdLst/>
                <a:ahLst/>
                <a:cxnLst>
                  <a:cxn ang="0">
                    <a:pos x="wd2" y="hd2"/>
                  </a:cxn>
                  <a:cxn ang="5400000">
                    <a:pos x="wd2" y="hd2"/>
                  </a:cxn>
                  <a:cxn ang="10800000">
                    <a:pos x="wd2" y="hd2"/>
                  </a:cxn>
                  <a:cxn ang="16200000">
                    <a:pos x="wd2" y="hd2"/>
                  </a:cxn>
                </a:cxnLst>
                <a:rect l="0" t="0" r="r" b="b"/>
                <a:pathLst>
                  <a:path w="14751" h="18853" extrusionOk="0">
                    <a:moveTo>
                      <a:pt x="8800" y="6063"/>
                    </a:moveTo>
                    <a:cubicBezTo>
                      <a:pt x="12400" y="6063"/>
                      <a:pt x="12400" y="6063"/>
                      <a:pt x="12400" y="6063"/>
                    </a:cubicBezTo>
                    <a:cubicBezTo>
                      <a:pt x="12400" y="6063"/>
                      <a:pt x="19600" y="1516"/>
                      <a:pt x="8800" y="1516"/>
                    </a:cubicBezTo>
                    <a:cubicBezTo>
                      <a:pt x="8800" y="1516"/>
                      <a:pt x="8800" y="-1895"/>
                      <a:pt x="5200" y="1516"/>
                    </a:cubicBezTo>
                    <a:cubicBezTo>
                      <a:pt x="5200" y="1516"/>
                      <a:pt x="1600" y="1516"/>
                      <a:pt x="1600" y="4926"/>
                    </a:cubicBezTo>
                    <a:cubicBezTo>
                      <a:pt x="1600" y="4926"/>
                      <a:pt x="-2000" y="8337"/>
                      <a:pt x="1600" y="9473"/>
                    </a:cubicBezTo>
                    <a:cubicBezTo>
                      <a:pt x="1600" y="9473"/>
                      <a:pt x="16000" y="15158"/>
                      <a:pt x="1600" y="15158"/>
                    </a:cubicBezTo>
                    <a:cubicBezTo>
                      <a:pt x="1600" y="12884"/>
                      <a:pt x="1600" y="12884"/>
                      <a:pt x="1600" y="12884"/>
                    </a:cubicBezTo>
                    <a:cubicBezTo>
                      <a:pt x="1600" y="12884"/>
                      <a:pt x="-2000" y="11747"/>
                      <a:pt x="1600" y="14021"/>
                    </a:cubicBezTo>
                    <a:cubicBezTo>
                      <a:pt x="5200" y="18568"/>
                      <a:pt x="5200" y="18568"/>
                      <a:pt x="5200" y="18568"/>
                    </a:cubicBezTo>
                    <a:cubicBezTo>
                      <a:pt x="5200" y="18568"/>
                      <a:pt x="5200" y="19705"/>
                      <a:pt x="5200" y="17431"/>
                    </a:cubicBezTo>
                    <a:cubicBezTo>
                      <a:pt x="5200" y="17431"/>
                      <a:pt x="19600" y="16294"/>
                      <a:pt x="12400" y="11747"/>
                    </a:cubicBezTo>
                    <a:cubicBezTo>
                      <a:pt x="12400" y="11747"/>
                      <a:pt x="1600" y="7200"/>
                      <a:pt x="1600" y="6063"/>
                    </a:cubicBezTo>
                    <a:cubicBezTo>
                      <a:pt x="1600" y="6063"/>
                      <a:pt x="5200" y="379"/>
                      <a:pt x="8800" y="6063"/>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58" name="Shape 1432"/>
              <p:cNvSpPr/>
              <p:nvPr/>
            </p:nvSpPr>
            <p:spPr>
              <a:xfrm>
                <a:off x="4957292" y="763168"/>
                <a:ext cx="25401" cy="75190"/>
              </a:xfrm>
              <a:custGeom>
                <a:avLst/>
                <a:gdLst/>
                <a:ahLst/>
                <a:cxnLst>
                  <a:cxn ang="0">
                    <a:pos x="wd2" y="hd2"/>
                  </a:cxn>
                  <a:cxn ang="5400000">
                    <a:pos x="wd2" y="hd2"/>
                  </a:cxn>
                  <a:cxn ang="10800000">
                    <a:pos x="wd2" y="hd2"/>
                  </a:cxn>
                  <a:cxn ang="16200000">
                    <a:pos x="wd2" y="hd2"/>
                  </a:cxn>
                </a:cxnLst>
                <a:rect l="0" t="0" r="r" b="b"/>
                <a:pathLst>
                  <a:path w="21600" h="21600" extrusionOk="0">
                    <a:moveTo>
                      <a:pt x="0" y="3086"/>
                    </a:moveTo>
                    <a:cubicBezTo>
                      <a:pt x="0" y="4629"/>
                      <a:pt x="0" y="4629"/>
                      <a:pt x="0" y="4629"/>
                    </a:cubicBezTo>
                    <a:cubicBezTo>
                      <a:pt x="10800" y="3086"/>
                      <a:pt x="10800" y="3086"/>
                      <a:pt x="10800" y="3086"/>
                    </a:cubicBezTo>
                    <a:cubicBezTo>
                      <a:pt x="10800" y="3086"/>
                      <a:pt x="5400" y="12343"/>
                      <a:pt x="5400" y="15429"/>
                    </a:cubicBezTo>
                    <a:cubicBezTo>
                      <a:pt x="5400" y="20057"/>
                      <a:pt x="5400" y="20057"/>
                      <a:pt x="5400" y="20057"/>
                    </a:cubicBezTo>
                    <a:cubicBezTo>
                      <a:pt x="5400" y="21600"/>
                      <a:pt x="5400" y="21600"/>
                      <a:pt x="5400" y="21600"/>
                    </a:cubicBezTo>
                    <a:cubicBezTo>
                      <a:pt x="16200" y="21600"/>
                      <a:pt x="16200" y="21600"/>
                      <a:pt x="16200" y="21600"/>
                    </a:cubicBezTo>
                    <a:cubicBezTo>
                      <a:pt x="16200" y="21600"/>
                      <a:pt x="21600" y="6171"/>
                      <a:pt x="21600" y="0"/>
                    </a:cubicBezTo>
                    <a:cubicBezTo>
                      <a:pt x="16200" y="0"/>
                      <a:pt x="16200" y="0"/>
                      <a:pt x="16200" y="0"/>
                    </a:cubicBezTo>
                    <a:cubicBezTo>
                      <a:pt x="0" y="3086"/>
                      <a:pt x="0" y="3086"/>
                      <a:pt x="0" y="3086"/>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59" name="Shape 1433"/>
              <p:cNvSpPr/>
              <p:nvPr/>
            </p:nvSpPr>
            <p:spPr>
              <a:xfrm>
                <a:off x="5064436" y="82565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8640" y="0"/>
                    </a:moveTo>
                    <a:lnTo>
                      <a:pt x="0" y="21600"/>
                    </a:lnTo>
                    <a:lnTo>
                      <a:pt x="12960" y="21600"/>
                    </a:lnTo>
                    <a:lnTo>
                      <a:pt x="21600" y="0"/>
                    </a:lnTo>
                    <a:lnTo>
                      <a:pt x="864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0" name="Shape 1434"/>
              <p:cNvSpPr/>
              <p:nvPr/>
            </p:nvSpPr>
            <p:spPr>
              <a:xfrm>
                <a:off x="5064436" y="82565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8640" y="0"/>
                    </a:moveTo>
                    <a:lnTo>
                      <a:pt x="0" y="21600"/>
                    </a:lnTo>
                    <a:lnTo>
                      <a:pt x="12960" y="21600"/>
                    </a:lnTo>
                    <a:lnTo>
                      <a:pt x="21600" y="0"/>
                    </a:lnTo>
                    <a:lnTo>
                      <a:pt x="8640" y="0"/>
                    </a:ln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1" name="Shape 1435"/>
              <p:cNvSpPr/>
              <p:nvPr/>
            </p:nvSpPr>
            <p:spPr>
              <a:xfrm>
                <a:off x="4981271" y="763168"/>
                <a:ext cx="48873" cy="75190"/>
              </a:xfrm>
              <a:custGeom>
                <a:avLst/>
                <a:gdLst/>
                <a:ahLst/>
                <a:cxnLst>
                  <a:cxn ang="0">
                    <a:pos x="wd2" y="hd2"/>
                  </a:cxn>
                  <a:cxn ang="5400000">
                    <a:pos x="wd2" y="hd2"/>
                  </a:cxn>
                  <a:cxn ang="10800000">
                    <a:pos x="wd2" y="hd2"/>
                  </a:cxn>
                  <a:cxn ang="16200000">
                    <a:pos x="wd2" y="hd2"/>
                  </a:cxn>
                </a:cxnLst>
                <a:rect l="0" t="0" r="r" b="b"/>
                <a:pathLst>
                  <a:path w="21600" h="21600" extrusionOk="0">
                    <a:moveTo>
                      <a:pt x="12000" y="0"/>
                    </a:moveTo>
                    <a:cubicBezTo>
                      <a:pt x="2400" y="0"/>
                      <a:pt x="2400" y="6171"/>
                      <a:pt x="2400" y="6171"/>
                    </a:cubicBezTo>
                    <a:cubicBezTo>
                      <a:pt x="0" y="16971"/>
                      <a:pt x="0" y="16971"/>
                      <a:pt x="0" y="16971"/>
                    </a:cubicBezTo>
                    <a:cubicBezTo>
                      <a:pt x="0" y="20057"/>
                      <a:pt x="7200" y="21600"/>
                      <a:pt x="7200" y="21600"/>
                    </a:cubicBezTo>
                    <a:cubicBezTo>
                      <a:pt x="12000" y="21600"/>
                      <a:pt x="12000" y="21600"/>
                      <a:pt x="12000" y="21600"/>
                    </a:cubicBezTo>
                    <a:cubicBezTo>
                      <a:pt x="19200" y="21600"/>
                      <a:pt x="19200" y="16971"/>
                      <a:pt x="19200" y="16971"/>
                    </a:cubicBezTo>
                    <a:cubicBezTo>
                      <a:pt x="19200" y="13886"/>
                      <a:pt x="21600" y="4629"/>
                      <a:pt x="21600" y="4629"/>
                    </a:cubicBezTo>
                    <a:cubicBezTo>
                      <a:pt x="21600" y="0"/>
                      <a:pt x="12000" y="0"/>
                      <a:pt x="12000" y="0"/>
                    </a:cubicBezTo>
                    <a:moveTo>
                      <a:pt x="12000" y="16971"/>
                    </a:moveTo>
                    <a:cubicBezTo>
                      <a:pt x="12000" y="16971"/>
                      <a:pt x="7200" y="21600"/>
                      <a:pt x="7200" y="15429"/>
                    </a:cubicBezTo>
                    <a:cubicBezTo>
                      <a:pt x="9600" y="4629"/>
                      <a:pt x="9600" y="4629"/>
                      <a:pt x="9600" y="4629"/>
                    </a:cubicBezTo>
                    <a:cubicBezTo>
                      <a:pt x="9600" y="4629"/>
                      <a:pt x="12000" y="0"/>
                      <a:pt x="14400" y="4629"/>
                    </a:cubicBezTo>
                    <a:cubicBezTo>
                      <a:pt x="14400" y="4629"/>
                      <a:pt x="12000" y="15429"/>
                      <a:pt x="12000" y="16971"/>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2" name="Shape 1436"/>
              <p:cNvSpPr/>
              <p:nvPr/>
            </p:nvSpPr>
            <p:spPr>
              <a:xfrm>
                <a:off x="5034529" y="763168"/>
                <a:ext cx="40729" cy="77645"/>
              </a:xfrm>
              <a:custGeom>
                <a:avLst/>
                <a:gdLst/>
                <a:ahLst/>
                <a:cxnLst>
                  <a:cxn ang="0">
                    <a:pos x="wd2" y="hd2"/>
                  </a:cxn>
                  <a:cxn ang="5400000">
                    <a:pos x="wd2" y="hd2"/>
                  </a:cxn>
                  <a:cxn ang="10800000">
                    <a:pos x="wd2" y="hd2"/>
                  </a:cxn>
                  <a:cxn ang="16200000">
                    <a:pos x="wd2" y="hd2"/>
                  </a:cxn>
                </a:cxnLst>
                <a:rect l="0" t="0" r="r" b="b"/>
                <a:pathLst>
                  <a:path w="18000" h="20278" extrusionOk="0">
                    <a:moveTo>
                      <a:pt x="18000" y="2880"/>
                    </a:moveTo>
                    <a:cubicBezTo>
                      <a:pt x="18000" y="2880"/>
                      <a:pt x="18000" y="0"/>
                      <a:pt x="13200" y="0"/>
                    </a:cubicBezTo>
                    <a:cubicBezTo>
                      <a:pt x="13200" y="0"/>
                      <a:pt x="1200" y="0"/>
                      <a:pt x="1200" y="5760"/>
                    </a:cubicBezTo>
                    <a:cubicBezTo>
                      <a:pt x="1200" y="5760"/>
                      <a:pt x="-3600" y="21600"/>
                      <a:pt x="6000" y="20160"/>
                    </a:cubicBezTo>
                    <a:cubicBezTo>
                      <a:pt x="6000" y="20160"/>
                      <a:pt x="18000" y="21600"/>
                      <a:pt x="18000" y="14400"/>
                    </a:cubicBezTo>
                    <a:cubicBezTo>
                      <a:pt x="18000" y="2880"/>
                      <a:pt x="18000" y="2880"/>
                      <a:pt x="18000" y="2880"/>
                    </a:cubicBezTo>
                    <a:moveTo>
                      <a:pt x="8400" y="17280"/>
                    </a:moveTo>
                    <a:cubicBezTo>
                      <a:pt x="8400" y="17280"/>
                      <a:pt x="3600" y="18720"/>
                      <a:pt x="6000" y="8640"/>
                    </a:cubicBezTo>
                    <a:cubicBezTo>
                      <a:pt x="6000" y="8640"/>
                      <a:pt x="3600" y="1440"/>
                      <a:pt x="10800" y="1440"/>
                    </a:cubicBezTo>
                    <a:cubicBezTo>
                      <a:pt x="10800" y="1440"/>
                      <a:pt x="13200" y="1440"/>
                      <a:pt x="10800" y="7200"/>
                    </a:cubicBezTo>
                    <a:cubicBezTo>
                      <a:pt x="10800" y="7200"/>
                      <a:pt x="13200" y="18720"/>
                      <a:pt x="8400" y="1728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3" name="Shape 1437"/>
              <p:cNvSpPr/>
              <p:nvPr/>
            </p:nvSpPr>
            <p:spPr>
              <a:xfrm>
                <a:off x="5090295" y="762411"/>
                <a:ext cx="38848" cy="78929"/>
              </a:xfrm>
              <a:custGeom>
                <a:avLst/>
                <a:gdLst/>
                <a:ahLst/>
                <a:cxnLst>
                  <a:cxn ang="0">
                    <a:pos x="wd2" y="hd2"/>
                  </a:cxn>
                  <a:cxn ang="5400000">
                    <a:pos x="wd2" y="hd2"/>
                  </a:cxn>
                  <a:cxn ang="10800000">
                    <a:pos x="wd2" y="hd2"/>
                  </a:cxn>
                  <a:cxn ang="16200000">
                    <a:pos x="wd2" y="hd2"/>
                  </a:cxn>
                </a:cxnLst>
                <a:rect l="0" t="0" r="r" b="b"/>
                <a:pathLst>
                  <a:path w="18600" h="19717" extrusionOk="0">
                    <a:moveTo>
                      <a:pt x="16200" y="600"/>
                    </a:moveTo>
                    <a:cubicBezTo>
                      <a:pt x="16200" y="600"/>
                      <a:pt x="10800" y="-750"/>
                      <a:pt x="5400" y="600"/>
                    </a:cubicBezTo>
                    <a:cubicBezTo>
                      <a:pt x="5400" y="600"/>
                      <a:pt x="0" y="-750"/>
                      <a:pt x="0" y="4650"/>
                    </a:cubicBezTo>
                    <a:cubicBezTo>
                      <a:pt x="0" y="4650"/>
                      <a:pt x="2700" y="10050"/>
                      <a:pt x="0" y="15450"/>
                    </a:cubicBezTo>
                    <a:cubicBezTo>
                      <a:pt x="0" y="15450"/>
                      <a:pt x="0" y="20850"/>
                      <a:pt x="5400" y="19500"/>
                    </a:cubicBezTo>
                    <a:cubicBezTo>
                      <a:pt x="5400" y="19500"/>
                      <a:pt x="16200" y="20850"/>
                      <a:pt x="16200" y="16800"/>
                    </a:cubicBezTo>
                    <a:cubicBezTo>
                      <a:pt x="16200" y="16800"/>
                      <a:pt x="21600" y="1950"/>
                      <a:pt x="16200" y="600"/>
                    </a:cubicBezTo>
                    <a:moveTo>
                      <a:pt x="8100" y="18150"/>
                    </a:moveTo>
                    <a:cubicBezTo>
                      <a:pt x="8100" y="18150"/>
                      <a:pt x="2700" y="16800"/>
                      <a:pt x="5400" y="12750"/>
                    </a:cubicBezTo>
                    <a:cubicBezTo>
                      <a:pt x="5400" y="12750"/>
                      <a:pt x="5400" y="3300"/>
                      <a:pt x="5400" y="1950"/>
                    </a:cubicBezTo>
                    <a:cubicBezTo>
                      <a:pt x="5400" y="1950"/>
                      <a:pt x="10800" y="600"/>
                      <a:pt x="13500" y="4650"/>
                    </a:cubicBezTo>
                    <a:cubicBezTo>
                      <a:pt x="13500" y="4650"/>
                      <a:pt x="16200" y="19500"/>
                      <a:pt x="8100" y="1815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4" name="Shape 1438"/>
              <p:cNvSpPr/>
              <p:nvPr/>
            </p:nvSpPr>
            <p:spPr>
              <a:xfrm>
                <a:off x="5132849" y="761104"/>
                <a:ext cx="33113" cy="84773"/>
              </a:xfrm>
              <a:custGeom>
                <a:avLst/>
                <a:gdLst/>
                <a:ahLst/>
                <a:cxnLst>
                  <a:cxn ang="0">
                    <a:pos x="wd2" y="hd2"/>
                  </a:cxn>
                  <a:cxn ang="5400000">
                    <a:pos x="wd2" y="hd2"/>
                  </a:cxn>
                  <a:cxn ang="10800000">
                    <a:pos x="wd2" y="hd2"/>
                  </a:cxn>
                  <a:cxn ang="16200000">
                    <a:pos x="wd2" y="hd2"/>
                  </a:cxn>
                </a:cxnLst>
                <a:rect l="0" t="0" r="r" b="b"/>
                <a:pathLst>
                  <a:path w="17295" h="19482" extrusionOk="0">
                    <a:moveTo>
                      <a:pt x="15924" y="1694"/>
                    </a:moveTo>
                    <a:cubicBezTo>
                      <a:pt x="3581" y="-2118"/>
                      <a:pt x="496" y="1694"/>
                      <a:pt x="496" y="1694"/>
                    </a:cubicBezTo>
                    <a:cubicBezTo>
                      <a:pt x="3581" y="2964"/>
                      <a:pt x="496" y="14400"/>
                      <a:pt x="496" y="14400"/>
                    </a:cubicBezTo>
                    <a:cubicBezTo>
                      <a:pt x="-2590" y="19482"/>
                      <a:pt x="9753" y="19482"/>
                      <a:pt x="9753" y="19482"/>
                    </a:cubicBezTo>
                    <a:cubicBezTo>
                      <a:pt x="15924" y="19482"/>
                      <a:pt x="15924" y="13129"/>
                      <a:pt x="15924" y="13129"/>
                    </a:cubicBezTo>
                    <a:cubicBezTo>
                      <a:pt x="19010" y="1694"/>
                      <a:pt x="15924" y="1694"/>
                      <a:pt x="15924" y="1694"/>
                    </a:cubicBezTo>
                    <a:moveTo>
                      <a:pt x="9753" y="16941"/>
                    </a:moveTo>
                    <a:cubicBezTo>
                      <a:pt x="9753" y="16941"/>
                      <a:pt x="3581" y="16941"/>
                      <a:pt x="6667" y="9317"/>
                    </a:cubicBezTo>
                    <a:cubicBezTo>
                      <a:pt x="6667" y="9317"/>
                      <a:pt x="3581" y="1694"/>
                      <a:pt x="9753" y="1694"/>
                    </a:cubicBezTo>
                    <a:cubicBezTo>
                      <a:pt x="9753" y="1694"/>
                      <a:pt x="12839" y="1694"/>
                      <a:pt x="12839" y="6776"/>
                    </a:cubicBezTo>
                    <a:cubicBezTo>
                      <a:pt x="12839" y="6776"/>
                      <a:pt x="15924" y="16941"/>
                      <a:pt x="9753" y="16941"/>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5" name="Shape 1439"/>
              <p:cNvSpPr/>
              <p:nvPr/>
            </p:nvSpPr>
            <p:spPr>
              <a:xfrm>
                <a:off x="5164250" y="767812"/>
                <a:ext cx="25401" cy="81382"/>
              </a:xfrm>
              <a:custGeom>
                <a:avLst/>
                <a:gdLst/>
                <a:ahLst/>
                <a:cxnLst>
                  <a:cxn ang="0">
                    <a:pos x="wd2" y="hd2"/>
                  </a:cxn>
                  <a:cxn ang="5400000">
                    <a:pos x="wd2" y="hd2"/>
                  </a:cxn>
                  <a:cxn ang="10800000">
                    <a:pos x="wd2" y="hd2"/>
                  </a:cxn>
                  <a:cxn ang="16200000">
                    <a:pos x="wd2" y="hd2"/>
                  </a:cxn>
                </a:cxnLst>
                <a:rect l="0" t="0" r="r" b="b"/>
                <a:pathLst>
                  <a:path w="17712" h="18703" extrusionOk="0">
                    <a:moveTo>
                      <a:pt x="16200" y="5286"/>
                    </a:moveTo>
                    <a:cubicBezTo>
                      <a:pt x="16200" y="5286"/>
                      <a:pt x="16200" y="204"/>
                      <a:pt x="10800" y="204"/>
                    </a:cubicBezTo>
                    <a:cubicBezTo>
                      <a:pt x="10800" y="204"/>
                      <a:pt x="0" y="-1067"/>
                      <a:pt x="0" y="2745"/>
                    </a:cubicBezTo>
                    <a:cubicBezTo>
                      <a:pt x="0" y="2745"/>
                      <a:pt x="0" y="6557"/>
                      <a:pt x="0" y="15451"/>
                    </a:cubicBezTo>
                    <a:cubicBezTo>
                      <a:pt x="0" y="15451"/>
                      <a:pt x="0" y="20533"/>
                      <a:pt x="10800" y="17992"/>
                    </a:cubicBezTo>
                    <a:cubicBezTo>
                      <a:pt x="10800" y="17992"/>
                      <a:pt x="21600" y="16721"/>
                      <a:pt x="16200" y="11639"/>
                    </a:cubicBezTo>
                    <a:cubicBezTo>
                      <a:pt x="16200" y="11639"/>
                      <a:pt x="16200" y="5286"/>
                      <a:pt x="16200" y="5286"/>
                    </a:cubicBezTo>
                    <a:moveTo>
                      <a:pt x="5400" y="16721"/>
                    </a:moveTo>
                    <a:cubicBezTo>
                      <a:pt x="5400" y="16721"/>
                      <a:pt x="0" y="15451"/>
                      <a:pt x="5400" y="7827"/>
                    </a:cubicBezTo>
                    <a:cubicBezTo>
                      <a:pt x="5400" y="7827"/>
                      <a:pt x="0" y="4015"/>
                      <a:pt x="5400" y="2745"/>
                    </a:cubicBezTo>
                    <a:cubicBezTo>
                      <a:pt x="5400" y="2745"/>
                      <a:pt x="10800" y="1474"/>
                      <a:pt x="10800" y="4015"/>
                    </a:cubicBezTo>
                    <a:cubicBezTo>
                      <a:pt x="10800" y="4015"/>
                      <a:pt x="10800" y="16721"/>
                      <a:pt x="5400" y="16721"/>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6" name="Shape 1440"/>
              <p:cNvSpPr/>
              <p:nvPr/>
            </p:nvSpPr>
            <p:spPr>
              <a:xfrm>
                <a:off x="5083119" y="1017311"/>
                <a:ext cx="54275" cy="69170"/>
              </a:xfrm>
              <a:custGeom>
                <a:avLst/>
                <a:gdLst/>
                <a:ahLst/>
                <a:cxnLst>
                  <a:cxn ang="0">
                    <a:pos x="wd2" y="hd2"/>
                  </a:cxn>
                  <a:cxn ang="5400000">
                    <a:pos x="wd2" y="hd2"/>
                  </a:cxn>
                  <a:cxn ang="10800000">
                    <a:pos x="wd2" y="hd2"/>
                  </a:cxn>
                  <a:cxn ang="16200000">
                    <a:pos x="wd2" y="hd2"/>
                  </a:cxn>
                </a:cxnLst>
                <a:rect l="0" t="0" r="r" b="b"/>
                <a:pathLst>
                  <a:path w="17324" h="18064" extrusionOk="0">
                    <a:moveTo>
                      <a:pt x="16691" y="5104"/>
                    </a:moveTo>
                    <a:cubicBezTo>
                      <a:pt x="20291" y="-3536"/>
                      <a:pt x="7691" y="784"/>
                      <a:pt x="491" y="3664"/>
                    </a:cubicBezTo>
                    <a:cubicBezTo>
                      <a:pt x="-1309" y="7984"/>
                      <a:pt x="2291" y="15184"/>
                      <a:pt x="4091" y="18064"/>
                    </a:cubicBezTo>
                    <a:cubicBezTo>
                      <a:pt x="7691" y="12304"/>
                      <a:pt x="14891" y="10864"/>
                      <a:pt x="16691" y="5104"/>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7" name="Shape 1441"/>
              <p:cNvSpPr/>
              <p:nvPr/>
            </p:nvSpPr>
            <p:spPr>
              <a:xfrm>
                <a:off x="5172286" y="860913"/>
                <a:ext cx="25401" cy="214290"/>
              </a:xfrm>
              <a:custGeom>
                <a:avLst/>
                <a:gdLst/>
                <a:ahLst/>
                <a:cxnLst>
                  <a:cxn ang="0">
                    <a:pos x="wd2" y="hd2"/>
                  </a:cxn>
                  <a:cxn ang="5400000">
                    <a:pos x="wd2" y="hd2"/>
                  </a:cxn>
                  <a:cxn ang="10800000">
                    <a:pos x="wd2" y="hd2"/>
                  </a:cxn>
                  <a:cxn ang="16200000">
                    <a:pos x="wd2" y="hd2"/>
                  </a:cxn>
                </a:cxnLst>
                <a:rect l="0" t="0" r="r" b="b"/>
                <a:pathLst>
                  <a:path w="20250" h="21600" extrusionOk="0">
                    <a:moveTo>
                      <a:pt x="9450" y="17169"/>
                    </a:moveTo>
                    <a:cubicBezTo>
                      <a:pt x="9450" y="18831"/>
                      <a:pt x="9450" y="19938"/>
                      <a:pt x="9450" y="19938"/>
                    </a:cubicBezTo>
                    <a:cubicBezTo>
                      <a:pt x="9450" y="21046"/>
                      <a:pt x="9450" y="21600"/>
                      <a:pt x="14850" y="21600"/>
                    </a:cubicBezTo>
                    <a:cubicBezTo>
                      <a:pt x="14850" y="21600"/>
                      <a:pt x="20250" y="21600"/>
                      <a:pt x="20250" y="21600"/>
                    </a:cubicBezTo>
                    <a:cubicBezTo>
                      <a:pt x="9450" y="17169"/>
                      <a:pt x="9450" y="17169"/>
                      <a:pt x="9450" y="17169"/>
                    </a:cubicBezTo>
                    <a:cubicBezTo>
                      <a:pt x="9450" y="17169"/>
                      <a:pt x="9450" y="17169"/>
                      <a:pt x="9450" y="17169"/>
                    </a:cubicBezTo>
                    <a:cubicBezTo>
                      <a:pt x="9450" y="17169"/>
                      <a:pt x="9450" y="17169"/>
                      <a:pt x="9450" y="17169"/>
                    </a:cubicBezTo>
                    <a:moveTo>
                      <a:pt x="9450" y="0"/>
                    </a:moveTo>
                    <a:cubicBezTo>
                      <a:pt x="4050" y="554"/>
                      <a:pt x="4050" y="1108"/>
                      <a:pt x="4050" y="1108"/>
                    </a:cubicBezTo>
                    <a:cubicBezTo>
                      <a:pt x="4050" y="1108"/>
                      <a:pt x="4050" y="554"/>
                      <a:pt x="4050" y="554"/>
                    </a:cubicBezTo>
                    <a:cubicBezTo>
                      <a:pt x="14850" y="554"/>
                      <a:pt x="4050" y="8308"/>
                      <a:pt x="4050" y="8308"/>
                    </a:cubicBezTo>
                    <a:cubicBezTo>
                      <a:pt x="-1350" y="8862"/>
                      <a:pt x="-1350" y="11631"/>
                      <a:pt x="4050" y="13292"/>
                    </a:cubicBezTo>
                    <a:cubicBezTo>
                      <a:pt x="4050" y="11077"/>
                      <a:pt x="4050" y="8862"/>
                      <a:pt x="4050" y="8862"/>
                    </a:cubicBezTo>
                    <a:cubicBezTo>
                      <a:pt x="14850" y="6646"/>
                      <a:pt x="9450" y="1108"/>
                      <a:pt x="945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8" name="Shape 1442"/>
              <p:cNvSpPr/>
              <p:nvPr/>
            </p:nvSpPr>
            <p:spPr>
              <a:xfrm>
                <a:off x="5212935" y="1054983"/>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0" y="0"/>
                      <a:pt x="0" y="21600"/>
                    </a:cubicBezTo>
                    <a:cubicBezTo>
                      <a:pt x="0" y="21600"/>
                      <a:pt x="0" y="21600"/>
                      <a:pt x="0" y="21600"/>
                    </a:cubicBezTo>
                    <a:cubicBezTo>
                      <a:pt x="0" y="0"/>
                      <a:pt x="21600" y="0"/>
                      <a:pt x="21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9" name="Shape 1443"/>
              <p:cNvSpPr/>
              <p:nvPr/>
            </p:nvSpPr>
            <p:spPr>
              <a:xfrm>
                <a:off x="5195560" y="1071443"/>
                <a:ext cx="52633" cy="2631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800" y="0"/>
                      <a:pt x="10800" y="0"/>
                      <a:pt x="10800" y="0"/>
                    </a:cubicBezTo>
                    <a:cubicBezTo>
                      <a:pt x="10800" y="4320"/>
                      <a:pt x="10800" y="4320"/>
                      <a:pt x="10800" y="4320"/>
                    </a:cubicBezTo>
                    <a:cubicBezTo>
                      <a:pt x="15120" y="8640"/>
                      <a:pt x="15120" y="8640"/>
                      <a:pt x="15120" y="8640"/>
                    </a:cubicBezTo>
                    <a:cubicBezTo>
                      <a:pt x="17280" y="8640"/>
                      <a:pt x="17280" y="8640"/>
                      <a:pt x="17280" y="12960"/>
                    </a:cubicBezTo>
                    <a:cubicBezTo>
                      <a:pt x="21600" y="17280"/>
                      <a:pt x="21600" y="17280"/>
                      <a:pt x="21600" y="17280"/>
                    </a:cubicBezTo>
                    <a:cubicBezTo>
                      <a:pt x="21600" y="21600"/>
                      <a:pt x="21600" y="21600"/>
                      <a:pt x="21600" y="21600"/>
                    </a:cubicBezTo>
                    <a:cubicBezTo>
                      <a:pt x="21600" y="21600"/>
                      <a:pt x="21600" y="21600"/>
                      <a:pt x="21600" y="21600"/>
                    </a:cubicBezTo>
                    <a:cubicBezTo>
                      <a:pt x="21600" y="21600"/>
                      <a:pt x="19440" y="8640"/>
                      <a:pt x="12960" y="4320"/>
                    </a:cubicBezTo>
                    <a:cubicBezTo>
                      <a:pt x="12960" y="4320"/>
                      <a:pt x="12960" y="4320"/>
                      <a:pt x="10800" y="0"/>
                    </a:cubicBezTo>
                    <a:moveTo>
                      <a:pt x="10800" y="0"/>
                    </a:moveTo>
                    <a:cubicBezTo>
                      <a:pt x="10800" y="0"/>
                      <a:pt x="10800" y="0"/>
                      <a:pt x="10800" y="0"/>
                    </a:cubicBezTo>
                    <a:cubicBezTo>
                      <a:pt x="10800" y="0"/>
                      <a:pt x="10800" y="0"/>
                      <a:pt x="10800" y="0"/>
                    </a:cubicBezTo>
                    <a:moveTo>
                      <a:pt x="6480" y="0"/>
                    </a:moveTo>
                    <a:cubicBezTo>
                      <a:pt x="4320" y="0"/>
                      <a:pt x="2160" y="0"/>
                      <a:pt x="0" y="4320"/>
                    </a:cubicBezTo>
                    <a:cubicBezTo>
                      <a:pt x="2160" y="4320"/>
                      <a:pt x="6480" y="0"/>
                      <a:pt x="6480" y="0"/>
                    </a:cubicBezTo>
                    <a:cubicBezTo>
                      <a:pt x="6480" y="0"/>
                      <a:pt x="6480" y="0"/>
                      <a:pt x="6480" y="0"/>
                    </a:cubicBezTo>
                    <a:moveTo>
                      <a:pt x="10800" y="0"/>
                    </a:moveTo>
                    <a:cubicBezTo>
                      <a:pt x="8640" y="0"/>
                      <a:pt x="8640" y="0"/>
                      <a:pt x="8640" y="0"/>
                    </a:cubicBezTo>
                    <a:cubicBezTo>
                      <a:pt x="8640" y="0"/>
                      <a:pt x="8640" y="0"/>
                      <a:pt x="8640" y="0"/>
                    </a:cubicBezTo>
                    <a:cubicBezTo>
                      <a:pt x="8640" y="0"/>
                      <a:pt x="8640" y="0"/>
                      <a:pt x="8640" y="0"/>
                    </a:cubicBezTo>
                    <a:cubicBezTo>
                      <a:pt x="8640" y="0"/>
                      <a:pt x="8640" y="0"/>
                      <a:pt x="10800" y="0"/>
                    </a:cubicBezTo>
                    <a:cubicBezTo>
                      <a:pt x="10800" y="0"/>
                      <a:pt x="10800" y="0"/>
                      <a:pt x="10800" y="0"/>
                    </a:cubicBezTo>
                    <a:cubicBezTo>
                      <a:pt x="8640" y="0"/>
                      <a:pt x="8640" y="0"/>
                      <a:pt x="8640" y="0"/>
                    </a:cubicBezTo>
                    <a:cubicBezTo>
                      <a:pt x="8640" y="0"/>
                      <a:pt x="10800" y="0"/>
                      <a:pt x="10800" y="0"/>
                    </a:cubicBezTo>
                    <a:cubicBezTo>
                      <a:pt x="10800" y="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70" name="Shape 1444"/>
              <p:cNvSpPr/>
              <p:nvPr/>
            </p:nvSpPr>
            <p:spPr>
              <a:xfrm>
                <a:off x="5164062" y="729333"/>
                <a:ext cx="25401" cy="6015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21600" y="21600"/>
                      <a:pt x="21600" y="21600"/>
                    </a:cubicBezTo>
                    <a:cubicBezTo>
                      <a:pt x="21600" y="21600"/>
                      <a:pt x="21600" y="21600"/>
                      <a:pt x="21600" y="21600"/>
                    </a:cubicBezTo>
                    <a:cubicBezTo>
                      <a:pt x="21600" y="21600"/>
                      <a:pt x="21600" y="21600"/>
                      <a:pt x="21600" y="21600"/>
                    </a:cubicBezTo>
                    <a:moveTo>
                      <a:pt x="0" y="0"/>
                    </a:moveTo>
                    <a:cubicBezTo>
                      <a:pt x="7200" y="5891"/>
                      <a:pt x="14400" y="9818"/>
                      <a:pt x="14400" y="15709"/>
                    </a:cubicBezTo>
                    <a:cubicBezTo>
                      <a:pt x="21600" y="15709"/>
                      <a:pt x="21600" y="17673"/>
                      <a:pt x="21600" y="19636"/>
                    </a:cubicBezTo>
                    <a:cubicBezTo>
                      <a:pt x="21600" y="15709"/>
                      <a:pt x="21600" y="11782"/>
                      <a:pt x="21600" y="11782"/>
                    </a:cubicBezTo>
                    <a:cubicBezTo>
                      <a:pt x="21600" y="7855"/>
                      <a:pt x="14400" y="3927"/>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71" name="Shape 1445"/>
              <p:cNvSpPr/>
              <p:nvPr/>
            </p:nvSpPr>
            <p:spPr>
              <a:xfrm>
                <a:off x="5167822" y="769265"/>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1600" y="7200"/>
                      <a:pt x="21600" y="14400"/>
                      <a:pt x="21600" y="21600"/>
                    </a:cubicBezTo>
                    <a:cubicBezTo>
                      <a:pt x="21600" y="21600"/>
                      <a:pt x="21600" y="21600"/>
                      <a:pt x="21600" y="21600"/>
                    </a:cubicBezTo>
                    <a:cubicBezTo>
                      <a:pt x="21600" y="14400"/>
                      <a:pt x="21600" y="14400"/>
                      <a:pt x="21600" y="14400"/>
                    </a:cubicBezTo>
                    <a:cubicBezTo>
                      <a:pt x="21600" y="7200"/>
                      <a:pt x="2160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72" name="Shape 1446"/>
              <p:cNvSpPr/>
              <p:nvPr/>
            </p:nvSpPr>
            <p:spPr>
              <a:xfrm>
                <a:off x="5092632" y="639564"/>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lnTo>
                      <a:pt x="21600" y="0"/>
                    </a:lnTo>
                    <a:lnTo>
                      <a:pt x="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73" name="Shape 1447"/>
              <p:cNvSpPr/>
              <p:nvPr/>
            </p:nvSpPr>
            <p:spPr>
              <a:xfrm>
                <a:off x="5092632" y="639564"/>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lnTo>
                      <a:pt x="21600" y="0"/>
                    </a:lnTo>
                    <a:lnTo>
                      <a:pt x="0" y="0"/>
                    </a:ln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74" name="Shape 1448"/>
              <p:cNvSpPr/>
              <p:nvPr/>
            </p:nvSpPr>
            <p:spPr>
              <a:xfrm>
                <a:off x="4842820" y="1101518"/>
                <a:ext cx="425405" cy="45115"/>
              </a:xfrm>
              <a:custGeom>
                <a:avLst/>
                <a:gdLst/>
                <a:ahLst/>
                <a:cxnLst>
                  <a:cxn ang="0">
                    <a:pos x="wd2" y="hd2"/>
                  </a:cxn>
                  <a:cxn ang="5400000">
                    <a:pos x="wd2" y="hd2"/>
                  </a:cxn>
                  <a:cxn ang="10800000">
                    <a:pos x="wd2" y="hd2"/>
                  </a:cxn>
                  <a:cxn ang="16200000">
                    <a:pos x="wd2" y="hd2"/>
                  </a:cxn>
                </a:cxnLst>
                <a:rect l="0" t="0" r="r" b="b"/>
                <a:pathLst>
                  <a:path w="20200" h="21600" extrusionOk="0">
                    <a:moveTo>
                      <a:pt x="19554" y="0"/>
                    </a:moveTo>
                    <a:cubicBezTo>
                      <a:pt x="19554" y="0"/>
                      <a:pt x="19294" y="2700"/>
                      <a:pt x="19294" y="2700"/>
                    </a:cubicBezTo>
                    <a:cubicBezTo>
                      <a:pt x="19294" y="2700"/>
                      <a:pt x="19294" y="2700"/>
                      <a:pt x="19294" y="2700"/>
                    </a:cubicBezTo>
                    <a:cubicBezTo>
                      <a:pt x="18513" y="2700"/>
                      <a:pt x="16951" y="10800"/>
                      <a:pt x="16951" y="10800"/>
                    </a:cubicBezTo>
                    <a:cubicBezTo>
                      <a:pt x="13568" y="13500"/>
                      <a:pt x="13568" y="13500"/>
                      <a:pt x="13568" y="13500"/>
                    </a:cubicBezTo>
                    <a:cubicBezTo>
                      <a:pt x="13308" y="13500"/>
                      <a:pt x="12788" y="13500"/>
                      <a:pt x="12267" y="13500"/>
                    </a:cubicBezTo>
                    <a:cubicBezTo>
                      <a:pt x="9925" y="13500"/>
                      <a:pt x="5501" y="16200"/>
                      <a:pt x="5501" y="16200"/>
                    </a:cubicBezTo>
                    <a:cubicBezTo>
                      <a:pt x="5241" y="16200"/>
                      <a:pt x="4980" y="16200"/>
                      <a:pt x="4720" y="16200"/>
                    </a:cubicBezTo>
                    <a:cubicBezTo>
                      <a:pt x="3159" y="16200"/>
                      <a:pt x="556" y="8100"/>
                      <a:pt x="556" y="8100"/>
                    </a:cubicBezTo>
                    <a:cubicBezTo>
                      <a:pt x="296" y="5400"/>
                      <a:pt x="296" y="5400"/>
                      <a:pt x="296" y="5400"/>
                    </a:cubicBezTo>
                    <a:cubicBezTo>
                      <a:pt x="296" y="5400"/>
                      <a:pt x="296" y="5400"/>
                      <a:pt x="296" y="5400"/>
                    </a:cubicBezTo>
                    <a:cubicBezTo>
                      <a:pt x="296" y="5400"/>
                      <a:pt x="-745" y="5400"/>
                      <a:pt x="1077" y="13500"/>
                    </a:cubicBezTo>
                    <a:cubicBezTo>
                      <a:pt x="1077" y="13500"/>
                      <a:pt x="2898" y="21600"/>
                      <a:pt x="4720" y="21600"/>
                    </a:cubicBezTo>
                    <a:cubicBezTo>
                      <a:pt x="4980" y="21600"/>
                      <a:pt x="5501" y="18900"/>
                      <a:pt x="5761" y="18900"/>
                    </a:cubicBezTo>
                    <a:cubicBezTo>
                      <a:pt x="5761" y="18900"/>
                      <a:pt x="12788" y="16200"/>
                      <a:pt x="13828" y="16200"/>
                    </a:cubicBezTo>
                    <a:cubicBezTo>
                      <a:pt x="13828" y="16200"/>
                      <a:pt x="16431" y="16200"/>
                      <a:pt x="17732" y="10800"/>
                    </a:cubicBezTo>
                    <a:cubicBezTo>
                      <a:pt x="17732" y="10800"/>
                      <a:pt x="20855" y="0"/>
                      <a:pt x="20074" y="0"/>
                    </a:cubicBezTo>
                    <a:cubicBezTo>
                      <a:pt x="19814" y="0"/>
                      <a:pt x="19814" y="0"/>
                      <a:pt x="19554" y="0"/>
                    </a:cubicBezTo>
                    <a:cubicBezTo>
                      <a:pt x="19554" y="0"/>
                      <a:pt x="19554" y="0"/>
                      <a:pt x="19554"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75" name="Shape 1449"/>
              <p:cNvSpPr/>
              <p:nvPr/>
            </p:nvSpPr>
            <p:spPr>
              <a:xfrm>
                <a:off x="4849690" y="650384"/>
                <a:ext cx="406022" cy="484970"/>
              </a:xfrm>
              <a:custGeom>
                <a:avLst/>
                <a:gdLst/>
                <a:ahLst/>
                <a:cxnLst>
                  <a:cxn ang="0">
                    <a:pos x="wd2" y="hd2"/>
                  </a:cxn>
                  <a:cxn ang="5400000">
                    <a:pos x="wd2" y="hd2"/>
                  </a:cxn>
                  <a:cxn ang="10800000">
                    <a:pos x="wd2" y="hd2"/>
                  </a:cxn>
                  <a:cxn ang="16200000">
                    <a:pos x="wd2" y="hd2"/>
                  </a:cxn>
                </a:cxnLst>
                <a:rect l="0" t="0" r="r" b="b"/>
                <a:pathLst>
                  <a:path w="21600" h="21600" extrusionOk="0">
                    <a:moveTo>
                      <a:pt x="12551" y="16746"/>
                    </a:moveTo>
                    <a:cubicBezTo>
                      <a:pt x="12551" y="16746"/>
                      <a:pt x="12551" y="16746"/>
                      <a:pt x="12551" y="16989"/>
                    </a:cubicBezTo>
                    <a:cubicBezTo>
                      <a:pt x="12551" y="16989"/>
                      <a:pt x="12551" y="16989"/>
                      <a:pt x="12551" y="16989"/>
                    </a:cubicBezTo>
                    <a:cubicBezTo>
                      <a:pt x="12551" y="16746"/>
                      <a:pt x="12551" y="16746"/>
                      <a:pt x="12551" y="16746"/>
                    </a:cubicBezTo>
                    <a:moveTo>
                      <a:pt x="14303" y="7524"/>
                    </a:moveTo>
                    <a:cubicBezTo>
                      <a:pt x="14011" y="7524"/>
                      <a:pt x="13719" y="7524"/>
                      <a:pt x="13427" y="7766"/>
                    </a:cubicBezTo>
                    <a:cubicBezTo>
                      <a:pt x="13427" y="8252"/>
                      <a:pt x="13719" y="8252"/>
                      <a:pt x="13719" y="8252"/>
                    </a:cubicBezTo>
                    <a:cubicBezTo>
                      <a:pt x="13719" y="8252"/>
                      <a:pt x="13719" y="8252"/>
                      <a:pt x="13719" y="8252"/>
                    </a:cubicBezTo>
                    <a:cubicBezTo>
                      <a:pt x="14011" y="8252"/>
                      <a:pt x="14303" y="7766"/>
                      <a:pt x="14303" y="7524"/>
                    </a:cubicBezTo>
                    <a:moveTo>
                      <a:pt x="15178" y="7281"/>
                    </a:moveTo>
                    <a:cubicBezTo>
                      <a:pt x="15178" y="7281"/>
                      <a:pt x="14886" y="7281"/>
                      <a:pt x="14886" y="7281"/>
                    </a:cubicBezTo>
                    <a:cubicBezTo>
                      <a:pt x="14886" y="7766"/>
                      <a:pt x="14595" y="8009"/>
                      <a:pt x="14595" y="8009"/>
                    </a:cubicBezTo>
                    <a:cubicBezTo>
                      <a:pt x="14595" y="8009"/>
                      <a:pt x="14595" y="8252"/>
                      <a:pt x="14595" y="8252"/>
                    </a:cubicBezTo>
                    <a:cubicBezTo>
                      <a:pt x="15178" y="8252"/>
                      <a:pt x="15178" y="8252"/>
                      <a:pt x="15178" y="8252"/>
                    </a:cubicBezTo>
                    <a:cubicBezTo>
                      <a:pt x="14886" y="8494"/>
                      <a:pt x="14886" y="8494"/>
                      <a:pt x="14886" y="8494"/>
                    </a:cubicBezTo>
                    <a:cubicBezTo>
                      <a:pt x="14886" y="8494"/>
                      <a:pt x="14886" y="8494"/>
                      <a:pt x="14595" y="8494"/>
                    </a:cubicBezTo>
                    <a:cubicBezTo>
                      <a:pt x="14595" y="8494"/>
                      <a:pt x="14011" y="8737"/>
                      <a:pt x="13135" y="9708"/>
                    </a:cubicBezTo>
                    <a:cubicBezTo>
                      <a:pt x="12551" y="9951"/>
                      <a:pt x="7297" y="11649"/>
                      <a:pt x="9924" y="13106"/>
                    </a:cubicBezTo>
                    <a:cubicBezTo>
                      <a:pt x="9924" y="13106"/>
                      <a:pt x="9924" y="13106"/>
                      <a:pt x="9924" y="13106"/>
                    </a:cubicBezTo>
                    <a:cubicBezTo>
                      <a:pt x="10216" y="13106"/>
                      <a:pt x="13719" y="13348"/>
                      <a:pt x="10508" y="16503"/>
                    </a:cubicBezTo>
                    <a:cubicBezTo>
                      <a:pt x="10508" y="16503"/>
                      <a:pt x="7005" y="19416"/>
                      <a:pt x="9632" y="19416"/>
                    </a:cubicBezTo>
                    <a:cubicBezTo>
                      <a:pt x="9924" y="19416"/>
                      <a:pt x="10508" y="19416"/>
                      <a:pt x="11384" y="19173"/>
                    </a:cubicBezTo>
                    <a:cubicBezTo>
                      <a:pt x="11384" y="19173"/>
                      <a:pt x="11384" y="19173"/>
                      <a:pt x="11676" y="19173"/>
                    </a:cubicBezTo>
                    <a:cubicBezTo>
                      <a:pt x="11676" y="19173"/>
                      <a:pt x="11676" y="19173"/>
                      <a:pt x="11676" y="19173"/>
                    </a:cubicBezTo>
                    <a:cubicBezTo>
                      <a:pt x="11676" y="19416"/>
                      <a:pt x="11676" y="19416"/>
                      <a:pt x="11676" y="19416"/>
                    </a:cubicBezTo>
                    <a:cubicBezTo>
                      <a:pt x="11676" y="19416"/>
                      <a:pt x="11676" y="19416"/>
                      <a:pt x="11676" y="19416"/>
                    </a:cubicBezTo>
                    <a:cubicBezTo>
                      <a:pt x="11676" y="19416"/>
                      <a:pt x="10508" y="19901"/>
                      <a:pt x="9632" y="19901"/>
                    </a:cubicBezTo>
                    <a:cubicBezTo>
                      <a:pt x="9341" y="19901"/>
                      <a:pt x="9341" y="19901"/>
                      <a:pt x="9341" y="19901"/>
                    </a:cubicBezTo>
                    <a:cubicBezTo>
                      <a:pt x="9341" y="19901"/>
                      <a:pt x="9341" y="19901"/>
                      <a:pt x="9049" y="19901"/>
                    </a:cubicBezTo>
                    <a:cubicBezTo>
                      <a:pt x="8757" y="19901"/>
                      <a:pt x="6714" y="20144"/>
                      <a:pt x="6130" y="21115"/>
                    </a:cubicBezTo>
                    <a:cubicBezTo>
                      <a:pt x="6130" y="21115"/>
                      <a:pt x="5838" y="21600"/>
                      <a:pt x="4670" y="21600"/>
                    </a:cubicBezTo>
                    <a:cubicBezTo>
                      <a:pt x="4670" y="21600"/>
                      <a:pt x="4086" y="21600"/>
                      <a:pt x="3795" y="21357"/>
                    </a:cubicBezTo>
                    <a:cubicBezTo>
                      <a:pt x="0" y="20629"/>
                      <a:pt x="0" y="20629"/>
                      <a:pt x="0" y="20629"/>
                    </a:cubicBezTo>
                    <a:cubicBezTo>
                      <a:pt x="0" y="20629"/>
                      <a:pt x="0" y="20629"/>
                      <a:pt x="292" y="20872"/>
                    </a:cubicBezTo>
                    <a:cubicBezTo>
                      <a:pt x="292" y="20872"/>
                      <a:pt x="3211" y="21600"/>
                      <a:pt x="4962" y="21600"/>
                    </a:cubicBezTo>
                    <a:cubicBezTo>
                      <a:pt x="5254" y="21600"/>
                      <a:pt x="5546" y="21600"/>
                      <a:pt x="5838" y="21600"/>
                    </a:cubicBezTo>
                    <a:cubicBezTo>
                      <a:pt x="5838" y="21600"/>
                      <a:pt x="10800" y="21357"/>
                      <a:pt x="13427" y="21357"/>
                    </a:cubicBezTo>
                    <a:cubicBezTo>
                      <a:pt x="14011" y="21357"/>
                      <a:pt x="14595" y="21357"/>
                      <a:pt x="14886" y="21357"/>
                    </a:cubicBezTo>
                    <a:cubicBezTo>
                      <a:pt x="18681" y="21115"/>
                      <a:pt x="18681" y="21115"/>
                      <a:pt x="18681" y="21115"/>
                    </a:cubicBezTo>
                    <a:cubicBezTo>
                      <a:pt x="18681" y="21115"/>
                      <a:pt x="20432" y="20387"/>
                      <a:pt x="21308" y="20387"/>
                    </a:cubicBezTo>
                    <a:cubicBezTo>
                      <a:pt x="21308" y="20387"/>
                      <a:pt x="21308" y="20387"/>
                      <a:pt x="21308" y="20387"/>
                    </a:cubicBezTo>
                    <a:cubicBezTo>
                      <a:pt x="21308" y="20387"/>
                      <a:pt x="21600" y="20144"/>
                      <a:pt x="21600" y="20144"/>
                    </a:cubicBezTo>
                    <a:cubicBezTo>
                      <a:pt x="21308" y="19901"/>
                      <a:pt x="21308" y="19901"/>
                      <a:pt x="21308" y="19901"/>
                    </a:cubicBezTo>
                    <a:cubicBezTo>
                      <a:pt x="21308" y="20144"/>
                      <a:pt x="21016" y="20144"/>
                      <a:pt x="21016" y="20144"/>
                    </a:cubicBezTo>
                    <a:cubicBezTo>
                      <a:pt x="20724" y="20144"/>
                      <a:pt x="20724" y="20144"/>
                      <a:pt x="20724" y="20144"/>
                    </a:cubicBezTo>
                    <a:cubicBezTo>
                      <a:pt x="21016" y="19658"/>
                      <a:pt x="21016" y="19416"/>
                      <a:pt x="20724" y="19416"/>
                    </a:cubicBezTo>
                    <a:cubicBezTo>
                      <a:pt x="20432" y="19173"/>
                      <a:pt x="20432" y="19173"/>
                      <a:pt x="20432" y="19173"/>
                    </a:cubicBezTo>
                    <a:cubicBezTo>
                      <a:pt x="20432" y="19173"/>
                      <a:pt x="20432" y="19173"/>
                      <a:pt x="20432" y="19173"/>
                    </a:cubicBezTo>
                    <a:cubicBezTo>
                      <a:pt x="19849" y="19658"/>
                      <a:pt x="18681" y="20629"/>
                      <a:pt x="18681" y="20629"/>
                    </a:cubicBezTo>
                    <a:cubicBezTo>
                      <a:pt x="18389" y="20387"/>
                      <a:pt x="19849" y="18930"/>
                      <a:pt x="19849" y="18930"/>
                    </a:cubicBezTo>
                    <a:cubicBezTo>
                      <a:pt x="19849" y="18930"/>
                      <a:pt x="19849" y="18930"/>
                      <a:pt x="19849" y="18930"/>
                    </a:cubicBezTo>
                    <a:cubicBezTo>
                      <a:pt x="19557" y="18688"/>
                      <a:pt x="19557" y="18688"/>
                      <a:pt x="19557" y="18688"/>
                    </a:cubicBezTo>
                    <a:cubicBezTo>
                      <a:pt x="19557" y="18688"/>
                      <a:pt x="19557" y="18688"/>
                      <a:pt x="19557" y="18688"/>
                    </a:cubicBezTo>
                    <a:cubicBezTo>
                      <a:pt x="19265" y="18930"/>
                      <a:pt x="19265" y="18930"/>
                      <a:pt x="18681" y="19173"/>
                    </a:cubicBezTo>
                    <a:cubicBezTo>
                      <a:pt x="17222" y="20387"/>
                      <a:pt x="16346" y="20629"/>
                      <a:pt x="15762" y="20629"/>
                    </a:cubicBezTo>
                    <a:cubicBezTo>
                      <a:pt x="15470" y="20629"/>
                      <a:pt x="15470" y="20387"/>
                      <a:pt x="15470" y="20387"/>
                    </a:cubicBezTo>
                    <a:cubicBezTo>
                      <a:pt x="16054" y="19416"/>
                      <a:pt x="18389" y="18930"/>
                      <a:pt x="18389" y="18930"/>
                    </a:cubicBezTo>
                    <a:cubicBezTo>
                      <a:pt x="18389" y="18930"/>
                      <a:pt x="17222" y="18930"/>
                      <a:pt x="16054" y="18930"/>
                    </a:cubicBezTo>
                    <a:cubicBezTo>
                      <a:pt x="14886" y="18930"/>
                      <a:pt x="13719" y="18930"/>
                      <a:pt x="13135" y="19416"/>
                    </a:cubicBezTo>
                    <a:cubicBezTo>
                      <a:pt x="13135" y="19416"/>
                      <a:pt x="13135" y="19416"/>
                      <a:pt x="13135" y="19416"/>
                    </a:cubicBezTo>
                    <a:cubicBezTo>
                      <a:pt x="13135" y="19416"/>
                      <a:pt x="13135" y="19416"/>
                      <a:pt x="13135" y="19416"/>
                    </a:cubicBezTo>
                    <a:cubicBezTo>
                      <a:pt x="12843" y="18930"/>
                      <a:pt x="12259" y="17717"/>
                      <a:pt x="12551" y="16989"/>
                    </a:cubicBezTo>
                    <a:cubicBezTo>
                      <a:pt x="12259" y="16989"/>
                      <a:pt x="12259" y="16989"/>
                      <a:pt x="11968" y="16989"/>
                    </a:cubicBezTo>
                    <a:cubicBezTo>
                      <a:pt x="11968" y="16503"/>
                      <a:pt x="11968" y="16261"/>
                      <a:pt x="12259" y="16018"/>
                    </a:cubicBezTo>
                    <a:cubicBezTo>
                      <a:pt x="12551" y="16018"/>
                      <a:pt x="12551" y="16018"/>
                      <a:pt x="12551" y="16018"/>
                    </a:cubicBezTo>
                    <a:cubicBezTo>
                      <a:pt x="12551" y="16018"/>
                      <a:pt x="12551" y="16018"/>
                      <a:pt x="12551" y="16018"/>
                    </a:cubicBezTo>
                    <a:cubicBezTo>
                      <a:pt x="12259" y="16018"/>
                      <a:pt x="12259" y="16018"/>
                      <a:pt x="12259" y="16018"/>
                    </a:cubicBezTo>
                    <a:cubicBezTo>
                      <a:pt x="12551" y="16018"/>
                      <a:pt x="13135" y="15775"/>
                      <a:pt x="13427" y="15775"/>
                    </a:cubicBezTo>
                    <a:cubicBezTo>
                      <a:pt x="13427" y="15775"/>
                      <a:pt x="13427" y="15775"/>
                      <a:pt x="13427" y="15775"/>
                    </a:cubicBezTo>
                    <a:cubicBezTo>
                      <a:pt x="14011" y="15290"/>
                      <a:pt x="14595" y="15047"/>
                      <a:pt x="15178" y="15047"/>
                    </a:cubicBezTo>
                    <a:cubicBezTo>
                      <a:pt x="15762" y="15047"/>
                      <a:pt x="16346" y="15047"/>
                      <a:pt x="16638" y="15533"/>
                    </a:cubicBezTo>
                    <a:cubicBezTo>
                      <a:pt x="16638" y="15533"/>
                      <a:pt x="16346" y="14319"/>
                      <a:pt x="15178" y="14319"/>
                    </a:cubicBezTo>
                    <a:cubicBezTo>
                      <a:pt x="14886" y="14319"/>
                      <a:pt x="14886" y="14319"/>
                      <a:pt x="14595" y="14319"/>
                    </a:cubicBezTo>
                    <a:cubicBezTo>
                      <a:pt x="14595" y="14319"/>
                      <a:pt x="11676" y="14076"/>
                      <a:pt x="16054" y="13348"/>
                    </a:cubicBezTo>
                    <a:cubicBezTo>
                      <a:pt x="16054" y="13348"/>
                      <a:pt x="18097" y="13106"/>
                      <a:pt x="15762" y="13106"/>
                    </a:cubicBezTo>
                    <a:cubicBezTo>
                      <a:pt x="15762" y="13106"/>
                      <a:pt x="13719" y="12378"/>
                      <a:pt x="16638" y="11407"/>
                    </a:cubicBezTo>
                    <a:cubicBezTo>
                      <a:pt x="16638" y="11407"/>
                      <a:pt x="18973" y="10193"/>
                      <a:pt x="16054" y="10193"/>
                    </a:cubicBezTo>
                    <a:cubicBezTo>
                      <a:pt x="16054" y="10193"/>
                      <a:pt x="15762" y="10193"/>
                      <a:pt x="15470" y="10193"/>
                    </a:cubicBezTo>
                    <a:cubicBezTo>
                      <a:pt x="15470" y="10193"/>
                      <a:pt x="15470" y="10193"/>
                      <a:pt x="15178" y="10193"/>
                    </a:cubicBezTo>
                    <a:cubicBezTo>
                      <a:pt x="14303" y="10193"/>
                      <a:pt x="12259" y="9951"/>
                      <a:pt x="16930" y="8980"/>
                    </a:cubicBezTo>
                    <a:cubicBezTo>
                      <a:pt x="16930" y="8980"/>
                      <a:pt x="16930" y="8980"/>
                      <a:pt x="17222" y="8737"/>
                    </a:cubicBezTo>
                    <a:cubicBezTo>
                      <a:pt x="16930" y="8737"/>
                      <a:pt x="16930" y="8252"/>
                      <a:pt x="16930" y="8252"/>
                    </a:cubicBezTo>
                    <a:cubicBezTo>
                      <a:pt x="16930" y="8009"/>
                      <a:pt x="16930" y="7766"/>
                      <a:pt x="16930" y="7524"/>
                    </a:cubicBezTo>
                    <a:cubicBezTo>
                      <a:pt x="16930" y="7524"/>
                      <a:pt x="16638" y="7281"/>
                      <a:pt x="16638" y="7281"/>
                    </a:cubicBezTo>
                    <a:cubicBezTo>
                      <a:pt x="16638" y="7281"/>
                      <a:pt x="16638" y="7524"/>
                      <a:pt x="16638" y="7524"/>
                    </a:cubicBezTo>
                    <a:cubicBezTo>
                      <a:pt x="16638" y="7524"/>
                      <a:pt x="16638" y="8737"/>
                      <a:pt x="16346" y="8737"/>
                    </a:cubicBezTo>
                    <a:cubicBezTo>
                      <a:pt x="16346" y="8737"/>
                      <a:pt x="16054" y="8737"/>
                      <a:pt x="16054" y="8737"/>
                    </a:cubicBezTo>
                    <a:cubicBezTo>
                      <a:pt x="16054" y="8737"/>
                      <a:pt x="16054" y="8737"/>
                      <a:pt x="16054" y="8737"/>
                    </a:cubicBezTo>
                    <a:cubicBezTo>
                      <a:pt x="15762" y="8737"/>
                      <a:pt x="14886" y="8494"/>
                      <a:pt x="15178" y="7766"/>
                    </a:cubicBezTo>
                    <a:cubicBezTo>
                      <a:pt x="15178" y="7766"/>
                      <a:pt x="15178" y="7524"/>
                      <a:pt x="15178" y="7281"/>
                    </a:cubicBezTo>
                    <a:moveTo>
                      <a:pt x="15762" y="7281"/>
                    </a:moveTo>
                    <a:cubicBezTo>
                      <a:pt x="15762" y="7281"/>
                      <a:pt x="15762" y="7281"/>
                      <a:pt x="15762" y="7281"/>
                    </a:cubicBezTo>
                    <a:cubicBezTo>
                      <a:pt x="15762" y="8252"/>
                      <a:pt x="16054" y="8252"/>
                      <a:pt x="16054" y="8252"/>
                    </a:cubicBezTo>
                    <a:cubicBezTo>
                      <a:pt x="16054" y="8252"/>
                      <a:pt x="16054" y="8252"/>
                      <a:pt x="16054" y="8252"/>
                    </a:cubicBezTo>
                    <a:cubicBezTo>
                      <a:pt x="16054" y="8252"/>
                      <a:pt x="16054" y="8252"/>
                      <a:pt x="16054" y="8252"/>
                    </a:cubicBezTo>
                    <a:cubicBezTo>
                      <a:pt x="16346" y="8252"/>
                      <a:pt x="16346" y="7766"/>
                      <a:pt x="16346" y="7281"/>
                    </a:cubicBezTo>
                    <a:cubicBezTo>
                      <a:pt x="16054" y="7281"/>
                      <a:pt x="16054" y="7281"/>
                      <a:pt x="15762" y="7281"/>
                    </a:cubicBezTo>
                    <a:moveTo>
                      <a:pt x="12843" y="7038"/>
                    </a:moveTo>
                    <a:cubicBezTo>
                      <a:pt x="12551" y="7281"/>
                      <a:pt x="12259" y="7766"/>
                      <a:pt x="11676" y="8009"/>
                    </a:cubicBezTo>
                    <a:cubicBezTo>
                      <a:pt x="11676" y="8252"/>
                      <a:pt x="11676" y="8252"/>
                      <a:pt x="11384" y="8252"/>
                    </a:cubicBezTo>
                    <a:cubicBezTo>
                      <a:pt x="11384" y="8494"/>
                      <a:pt x="11092" y="8980"/>
                      <a:pt x="11092" y="9222"/>
                    </a:cubicBezTo>
                    <a:cubicBezTo>
                      <a:pt x="13427" y="8494"/>
                      <a:pt x="13427" y="8494"/>
                      <a:pt x="13427" y="8494"/>
                    </a:cubicBezTo>
                    <a:cubicBezTo>
                      <a:pt x="12843" y="8494"/>
                      <a:pt x="12843" y="8009"/>
                      <a:pt x="12843" y="7766"/>
                    </a:cubicBezTo>
                    <a:cubicBezTo>
                      <a:pt x="12843" y="8009"/>
                      <a:pt x="12843" y="8009"/>
                      <a:pt x="12551" y="8009"/>
                    </a:cubicBezTo>
                    <a:cubicBezTo>
                      <a:pt x="12259" y="8737"/>
                      <a:pt x="12259" y="8737"/>
                      <a:pt x="12259" y="8737"/>
                    </a:cubicBezTo>
                    <a:cubicBezTo>
                      <a:pt x="11676" y="8737"/>
                      <a:pt x="11676" y="8737"/>
                      <a:pt x="11676" y="8737"/>
                    </a:cubicBezTo>
                    <a:cubicBezTo>
                      <a:pt x="11968" y="8009"/>
                      <a:pt x="11968" y="8009"/>
                      <a:pt x="11968" y="8009"/>
                    </a:cubicBezTo>
                    <a:cubicBezTo>
                      <a:pt x="12551" y="8009"/>
                      <a:pt x="12551" y="8009"/>
                      <a:pt x="12551" y="8009"/>
                    </a:cubicBezTo>
                    <a:cubicBezTo>
                      <a:pt x="12259" y="7766"/>
                      <a:pt x="12259" y="7766"/>
                      <a:pt x="12843" y="7281"/>
                    </a:cubicBezTo>
                    <a:cubicBezTo>
                      <a:pt x="12843" y="7038"/>
                      <a:pt x="12843" y="7038"/>
                      <a:pt x="12843" y="7038"/>
                    </a:cubicBezTo>
                    <a:moveTo>
                      <a:pt x="14303" y="6067"/>
                    </a:moveTo>
                    <a:cubicBezTo>
                      <a:pt x="14011" y="6310"/>
                      <a:pt x="13719" y="6553"/>
                      <a:pt x="13427" y="6553"/>
                    </a:cubicBezTo>
                    <a:cubicBezTo>
                      <a:pt x="13427" y="6796"/>
                      <a:pt x="13427" y="6796"/>
                      <a:pt x="13427" y="6796"/>
                    </a:cubicBezTo>
                    <a:cubicBezTo>
                      <a:pt x="13719" y="6796"/>
                      <a:pt x="14011" y="6553"/>
                      <a:pt x="14303" y="6310"/>
                    </a:cubicBezTo>
                    <a:cubicBezTo>
                      <a:pt x="14303" y="6310"/>
                      <a:pt x="14303" y="6310"/>
                      <a:pt x="14303" y="6067"/>
                    </a:cubicBezTo>
                    <a:moveTo>
                      <a:pt x="12843" y="5582"/>
                    </a:moveTo>
                    <a:cubicBezTo>
                      <a:pt x="12551" y="5825"/>
                      <a:pt x="12551" y="5825"/>
                      <a:pt x="12259" y="6067"/>
                    </a:cubicBezTo>
                    <a:cubicBezTo>
                      <a:pt x="12259" y="6067"/>
                      <a:pt x="11968" y="6310"/>
                      <a:pt x="12551" y="6310"/>
                    </a:cubicBezTo>
                    <a:cubicBezTo>
                      <a:pt x="12551" y="6310"/>
                      <a:pt x="12843" y="6310"/>
                      <a:pt x="12843" y="6310"/>
                    </a:cubicBezTo>
                    <a:cubicBezTo>
                      <a:pt x="12843" y="6067"/>
                      <a:pt x="12843" y="5825"/>
                      <a:pt x="12843" y="5825"/>
                    </a:cubicBezTo>
                    <a:cubicBezTo>
                      <a:pt x="12843" y="5825"/>
                      <a:pt x="12843" y="5582"/>
                      <a:pt x="12843" y="5582"/>
                    </a:cubicBezTo>
                    <a:moveTo>
                      <a:pt x="16054" y="5339"/>
                    </a:moveTo>
                    <a:cubicBezTo>
                      <a:pt x="16054" y="5339"/>
                      <a:pt x="16054" y="5339"/>
                      <a:pt x="16054" y="5339"/>
                    </a:cubicBezTo>
                    <a:cubicBezTo>
                      <a:pt x="16054" y="5339"/>
                      <a:pt x="16054" y="5339"/>
                      <a:pt x="16054" y="5339"/>
                    </a:cubicBezTo>
                    <a:cubicBezTo>
                      <a:pt x="15762" y="5339"/>
                      <a:pt x="15762" y="5582"/>
                      <a:pt x="15762" y="5825"/>
                    </a:cubicBezTo>
                    <a:cubicBezTo>
                      <a:pt x="15762" y="5825"/>
                      <a:pt x="15762" y="5825"/>
                      <a:pt x="15762" y="5825"/>
                    </a:cubicBezTo>
                    <a:cubicBezTo>
                      <a:pt x="15762" y="5825"/>
                      <a:pt x="16054" y="5582"/>
                      <a:pt x="16054" y="5339"/>
                    </a:cubicBezTo>
                    <a:cubicBezTo>
                      <a:pt x="16054" y="5339"/>
                      <a:pt x="16054" y="5339"/>
                      <a:pt x="16054" y="5339"/>
                    </a:cubicBezTo>
                    <a:moveTo>
                      <a:pt x="13719" y="5339"/>
                    </a:moveTo>
                    <a:cubicBezTo>
                      <a:pt x="13719" y="5339"/>
                      <a:pt x="13427" y="5339"/>
                      <a:pt x="13427" y="5339"/>
                    </a:cubicBezTo>
                    <a:cubicBezTo>
                      <a:pt x="13427" y="5582"/>
                      <a:pt x="13427" y="5825"/>
                      <a:pt x="13427" y="6310"/>
                    </a:cubicBezTo>
                    <a:cubicBezTo>
                      <a:pt x="13719" y="6067"/>
                      <a:pt x="13719" y="6067"/>
                      <a:pt x="14011" y="6067"/>
                    </a:cubicBezTo>
                    <a:cubicBezTo>
                      <a:pt x="14303" y="6067"/>
                      <a:pt x="14303" y="6067"/>
                      <a:pt x="14303" y="6067"/>
                    </a:cubicBezTo>
                    <a:cubicBezTo>
                      <a:pt x="14303" y="5825"/>
                      <a:pt x="14303" y="5825"/>
                      <a:pt x="14303" y="5825"/>
                    </a:cubicBezTo>
                    <a:cubicBezTo>
                      <a:pt x="14303" y="5339"/>
                      <a:pt x="14011" y="5339"/>
                      <a:pt x="13719" y="5339"/>
                    </a:cubicBezTo>
                    <a:moveTo>
                      <a:pt x="7005" y="5097"/>
                    </a:moveTo>
                    <a:cubicBezTo>
                      <a:pt x="7005" y="5097"/>
                      <a:pt x="7005" y="5339"/>
                      <a:pt x="7005" y="5339"/>
                    </a:cubicBezTo>
                    <a:cubicBezTo>
                      <a:pt x="7005" y="5339"/>
                      <a:pt x="7005" y="5339"/>
                      <a:pt x="7005" y="5339"/>
                    </a:cubicBezTo>
                    <a:cubicBezTo>
                      <a:pt x="7005" y="5339"/>
                      <a:pt x="7005" y="5097"/>
                      <a:pt x="7005" y="5097"/>
                    </a:cubicBezTo>
                    <a:moveTo>
                      <a:pt x="15470" y="5097"/>
                    </a:moveTo>
                    <a:cubicBezTo>
                      <a:pt x="15178" y="5097"/>
                      <a:pt x="14886" y="5097"/>
                      <a:pt x="14595" y="5339"/>
                    </a:cubicBezTo>
                    <a:cubicBezTo>
                      <a:pt x="14886" y="5339"/>
                      <a:pt x="14886" y="5582"/>
                      <a:pt x="14886" y="5825"/>
                    </a:cubicBezTo>
                    <a:cubicBezTo>
                      <a:pt x="14886" y="5825"/>
                      <a:pt x="14886" y="5825"/>
                      <a:pt x="14886" y="5825"/>
                    </a:cubicBezTo>
                    <a:cubicBezTo>
                      <a:pt x="14886" y="5825"/>
                      <a:pt x="14886" y="5825"/>
                      <a:pt x="14886" y="5825"/>
                    </a:cubicBezTo>
                    <a:cubicBezTo>
                      <a:pt x="14886" y="5825"/>
                      <a:pt x="14886" y="6067"/>
                      <a:pt x="14886" y="6067"/>
                    </a:cubicBezTo>
                    <a:cubicBezTo>
                      <a:pt x="15178" y="6067"/>
                      <a:pt x="15178" y="6067"/>
                      <a:pt x="15178" y="6067"/>
                    </a:cubicBezTo>
                    <a:cubicBezTo>
                      <a:pt x="15178" y="5582"/>
                      <a:pt x="15178" y="5339"/>
                      <a:pt x="15178" y="5339"/>
                    </a:cubicBezTo>
                    <a:cubicBezTo>
                      <a:pt x="15178" y="5339"/>
                      <a:pt x="15178" y="5339"/>
                      <a:pt x="15470" y="5097"/>
                    </a:cubicBezTo>
                    <a:moveTo>
                      <a:pt x="9049" y="2670"/>
                    </a:moveTo>
                    <a:cubicBezTo>
                      <a:pt x="9049" y="2670"/>
                      <a:pt x="9632" y="2670"/>
                      <a:pt x="9632" y="1456"/>
                    </a:cubicBezTo>
                    <a:cubicBezTo>
                      <a:pt x="11384" y="4126"/>
                      <a:pt x="11384" y="4126"/>
                      <a:pt x="11384" y="4126"/>
                    </a:cubicBezTo>
                    <a:cubicBezTo>
                      <a:pt x="11384" y="4126"/>
                      <a:pt x="13135" y="3883"/>
                      <a:pt x="14011" y="3883"/>
                    </a:cubicBezTo>
                    <a:cubicBezTo>
                      <a:pt x="14595" y="3883"/>
                      <a:pt x="14886" y="4126"/>
                      <a:pt x="13427" y="4369"/>
                    </a:cubicBezTo>
                    <a:cubicBezTo>
                      <a:pt x="13427" y="4369"/>
                      <a:pt x="13427" y="4369"/>
                      <a:pt x="13135" y="4369"/>
                    </a:cubicBezTo>
                    <a:cubicBezTo>
                      <a:pt x="12843" y="4369"/>
                      <a:pt x="11384" y="4369"/>
                      <a:pt x="9924" y="5582"/>
                    </a:cubicBezTo>
                    <a:cubicBezTo>
                      <a:pt x="9924" y="5582"/>
                      <a:pt x="9924" y="2670"/>
                      <a:pt x="9049" y="2670"/>
                    </a:cubicBezTo>
                    <a:cubicBezTo>
                      <a:pt x="9049" y="2670"/>
                      <a:pt x="9049" y="2670"/>
                      <a:pt x="9049" y="2670"/>
                    </a:cubicBezTo>
                    <a:cubicBezTo>
                      <a:pt x="9049" y="2670"/>
                      <a:pt x="9049" y="2670"/>
                      <a:pt x="9049" y="2670"/>
                    </a:cubicBezTo>
                    <a:cubicBezTo>
                      <a:pt x="9049" y="2670"/>
                      <a:pt x="9049" y="2670"/>
                      <a:pt x="9049" y="2670"/>
                    </a:cubicBezTo>
                    <a:moveTo>
                      <a:pt x="9341" y="0"/>
                    </a:moveTo>
                    <a:cubicBezTo>
                      <a:pt x="9341" y="0"/>
                      <a:pt x="10216" y="2670"/>
                      <a:pt x="8757" y="2670"/>
                    </a:cubicBezTo>
                    <a:cubicBezTo>
                      <a:pt x="8465" y="2670"/>
                      <a:pt x="7881" y="2427"/>
                      <a:pt x="7297" y="2184"/>
                    </a:cubicBezTo>
                    <a:cubicBezTo>
                      <a:pt x="7297" y="2184"/>
                      <a:pt x="7297" y="2184"/>
                      <a:pt x="7297" y="2184"/>
                    </a:cubicBezTo>
                    <a:cubicBezTo>
                      <a:pt x="7005" y="2184"/>
                      <a:pt x="6422" y="2427"/>
                      <a:pt x="5254" y="4611"/>
                    </a:cubicBezTo>
                    <a:cubicBezTo>
                      <a:pt x="5254" y="4611"/>
                      <a:pt x="5838" y="4854"/>
                      <a:pt x="6422" y="5097"/>
                    </a:cubicBezTo>
                    <a:cubicBezTo>
                      <a:pt x="6714" y="5097"/>
                      <a:pt x="6714" y="5097"/>
                      <a:pt x="6714" y="5097"/>
                    </a:cubicBezTo>
                    <a:cubicBezTo>
                      <a:pt x="7005" y="5097"/>
                      <a:pt x="7005" y="5097"/>
                      <a:pt x="7005" y="5097"/>
                    </a:cubicBezTo>
                    <a:cubicBezTo>
                      <a:pt x="7005" y="4854"/>
                      <a:pt x="6714" y="4611"/>
                      <a:pt x="6130" y="4611"/>
                    </a:cubicBezTo>
                    <a:cubicBezTo>
                      <a:pt x="6130" y="4611"/>
                      <a:pt x="5838" y="4611"/>
                      <a:pt x="5546" y="4611"/>
                    </a:cubicBezTo>
                    <a:cubicBezTo>
                      <a:pt x="5546" y="4611"/>
                      <a:pt x="6714" y="2184"/>
                      <a:pt x="7005" y="2184"/>
                    </a:cubicBezTo>
                    <a:cubicBezTo>
                      <a:pt x="7005" y="2184"/>
                      <a:pt x="7005" y="2184"/>
                      <a:pt x="7005" y="2184"/>
                    </a:cubicBezTo>
                    <a:cubicBezTo>
                      <a:pt x="7297" y="5339"/>
                      <a:pt x="7297" y="5339"/>
                      <a:pt x="7297" y="5339"/>
                    </a:cubicBezTo>
                    <a:cubicBezTo>
                      <a:pt x="7297" y="5339"/>
                      <a:pt x="7589" y="5339"/>
                      <a:pt x="7589" y="5339"/>
                    </a:cubicBezTo>
                    <a:cubicBezTo>
                      <a:pt x="7881" y="5339"/>
                      <a:pt x="7881" y="5097"/>
                      <a:pt x="8173" y="5097"/>
                    </a:cubicBezTo>
                    <a:cubicBezTo>
                      <a:pt x="8173" y="5097"/>
                      <a:pt x="8465" y="5097"/>
                      <a:pt x="8465" y="5097"/>
                    </a:cubicBezTo>
                    <a:cubicBezTo>
                      <a:pt x="8465" y="5097"/>
                      <a:pt x="8465" y="5097"/>
                      <a:pt x="8465" y="5097"/>
                    </a:cubicBezTo>
                    <a:cubicBezTo>
                      <a:pt x="8757" y="5097"/>
                      <a:pt x="9341" y="5339"/>
                      <a:pt x="9632" y="5582"/>
                    </a:cubicBezTo>
                    <a:cubicBezTo>
                      <a:pt x="9632" y="5825"/>
                      <a:pt x="9924" y="5825"/>
                      <a:pt x="9924" y="5825"/>
                    </a:cubicBezTo>
                    <a:cubicBezTo>
                      <a:pt x="10216" y="5339"/>
                      <a:pt x="10800" y="5097"/>
                      <a:pt x="11092" y="5097"/>
                    </a:cubicBezTo>
                    <a:cubicBezTo>
                      <a:pt x="11968" y="4854"/>
                      <a:pt x="12843" y="4369"/>
                      <a:pt x="13719" y="4369"/>
                    </a:cubicBezTo>
                    <a:cubicBezTo>
                      <a:pt x="13719" y="4369"/>
                      <a:pt x="14011" y="4369"/>
                      <a:pt x="14011" y="4369"/>
                    </a:cubicBezTo>
                    <a:cubicBezTo>
                      <a:pt x="14011" y="4369"/>
                      <a:pt x="14011" y="4369"/>
                      <a:pt x="14303" y="4369"/>
                    </a:cubicBezTo>
                    <a:cubicBezTo>
                      <a:pt x="14303" y="4369"/>
                      <a:pt x="14303" y="4369"/>
                      <a:pt x="13719" y="4854"/>
                    </a:cubicBezTo>
                    <a:cubicBezTo>
                      <a:pt x="14011" y="4854"/>
                      <a:pt x="14011" y="4854"/>
                      <a:pt x="14011" y="4854"/>
                    </a:cubicBezTo>
                    <a:cubicBezTo>
                      <a:pt x="14303" y="4854"/>
                      <a:pt x="14595" y="4611"/>
                      <a:pt x="15470" y="4126"/>
                    </a:cubicBezTo>
                    <a:cubicBezTo>
                      <a:pt x="15470" y="4126"/>
                      <a:pt x="14303" y="4126"/>
                      <a:pt x="14595" y="3640"/>
                    </a:cubicBezTo>
                    <a:cubicBezTo>
                      <a:pt x="14595" y="3640"/>
                      <a:pt x="11676" y="1699"/>
                      <a:pt x="13135" y="1699"/>
                    </a:cubicBezTo>
                    <a:cubicBezTo>
                      <a:pt x="13135" y="1699"/>
                      <a:pt x="13427" y="1699"/>
                      <a:pt x="13427" y="1942"/>
                    </a:cubicBezTo>
                    <a:cubicBezTo>
                      <a:pt x="13427" y="1942"/>
                      <a:pt x="15762" y="1942"/>
                      <a:pt x="16930" y="3640"/>
                    </a:cubicBezTo>
                    <a:cubicBezTo>
                      <a:pt x="16930" y="3398"/>
                      <a:pt x="16930" y="3155"/>
                      <a:pt x="16930" y="2912"/>
                    </a:cubicBezTo>
                    <a:cubicBezTo>
                      <a:pt x="16930" y="2912"/>
                      <a:pt x="14595" y="971"/>
                      <a:pt x="13719" y="243"/>
                    </a:cubicBezTo>
                    <a:cubicBezTo>
                      <a:pt x="13427" y="243"/>
                      <a:pt x="13427" y="728"/>
                      <a:pt x="12551" y="728"/>
                    </a:cubicBezTo>
                    <a:cubicBezTo>
                      <a:pt x="12259" y="728"/>
                      <a:pt x="11676" y="728"/>
                      <a:pt x="11092" y="485"/>
                    </a:cubicBezTo>
                    <a:cubicBezTo>
                      <a:pt x="11092" y="485"/>
                      <a:pt x="10508" y="243"/>
                      <a:pt x="9632" y="243"/>
                    </a:cubicBezTo>
                    <a:cubicBezTo>
                      <a:pt x="9632" y="243"/>
                      <a:pt x="9632" y="243"/>
                      <a:pt x="9341" y="0"/>
                    </a:cubicBezTo>
                    <a:cubicBezTo>
                      <a:pt x="9341" y="0"/>
                      <a:pt x="9341" y="0"/>
                      <a:pt x="9341" y="0"/>
                    </a:cubicBezTo>
                    <a:cubicBezTo>
                      <a:pt x="9341" y="0"/>
                      <a:pt x="9341" y="0"/>
                      <a:pt x="9341"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76" name="Shape 1450"/>
              <p:cNvSpPr/>
              <p:nvPr/>
            </p:nvSpPr>
            <p:spPr>
              <a:xfrm>
                <a:off x="4954954" y="699257"/>
                <a:ext cx="33836" cy="71431"/>
              </a:xfrm>
              <a:custGeom>
                <a:avLst/>
                <a:gdLst/>
                <a:ahLst/>
                <a:cxnLst>
                  <a:cxn ang="0">
                    <a:pos x="wd2" y="hd2"/>
                  </a:cxn>
                  <a:cxn ang="5400000">
                    <a:pos x="wd2" y="hd2"/>
                  </a:cxn>
                  <a:cxn ang="10800000">
                    <a:pos x="wd2" y="hd2"/>
                  </a:cxn>
                  <a:cxn ang="16200000">
                    <a:pos x="wd2" y="hd2"/>
                  </a:cxn>
                </a:cxnLst>
                <a:rect l="0" t="0" r="r" b="b"/>
                <a:pathLst>
                  <a:path w="21600" h="21600" extrusionOk="0">
                    <a:moveTo>
                      <a:pt x="18000" y="0"/>
                    </a:moveTo>
                    <a:cubicBezTo>
                      <a:pt x="14400" y="0"/>
                      <a:pt x="0" y="16615"/>
                      <a:pt x="0" y="16615"/>
                    </a:cubicBezTo>
                    <a:cubicBezTo>
                      <a:pt x="3600" y="16615"/>
                      <a:pt x="7200" y="16615"/>
                      <a:pt x="7200" y="16615"/>
                    </a:cubicBezTo>
                    <a:cubicBezTo>
                      <a:pt x="14400" y="16615"/>
                      <a:pt x="18000" y="18277"/>
                      <a:pt x="18000" y="19938"/>
                    </a:cubicBezTo>
                    <a:cubicBezTo>
                      <a:pt x="18000" y="19938"/>
                      <a:pt x="18000" y="19938"/>
                      <a:pt x="18000" y="19938"/>
                    </a:cubicBezTo>
                    <a:cubicBezTo>
                      <a:pt x="18000" y="19938"/>
                      <a:pt x="18000" y="19938"/>
                      <a:pt x="18000" y="19938"/>
                    </a:cubicBezTo>
                    <a:cubicBezTo>
                      <a:pt x="18000" y="19938"/>
                      <a:pt x="18000" y="21600"/>
                      <a:pt x="18000" y="21600"/>
                    </a:cubicBezTo>
                    <a:cubicBezTo>
                      <a:pt x="18000" y="21600"/>
                      <a:pt x="21600" y="21600"/>
                      <a:pt x="21600" y="21600"/>
                    </a:cubicBezTo>
                    <a:cubicBezTo>
                      <a:pt x="18000" y="0"/>
                      <a:pt x="18000" y="0"/>
                      <a:pt x="18000" y="0"/>
                    </a:cubicBezTo>
                    <a:cubicBezTo>
                      <a:pt x="18000" y="0"/>
                      <a:pt x="18000" y="0"/>
                      <a:pt x="180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77" name="Shape 1451"/>
              <p:cNvSpPr/>
              <p:nvPr/>
            </p:nvSpPr>
            <p:spPr>
              <a:xfrm>
                <a:off x="5018865" y="680460"/>
                <a:ext cx="101604" cy="93987"/>
              </a:xfrm>
              <a:custGeom>
                <a:avLst/>
                <a:gdLst/>
                <a:ahLst/>
                <a:cxnLst>
                  <a:cxn ang="0">
                    <a:pos x="wd2" y="hd2"/>
                  </a:cxn>
                  <a:cxn ang="5400000">
                    <a:pos x="wd2" y="hd2"/>
                  </a:cxn>
                  <a:cxn ang="10800000">
                    <a:pos x="wd2" y="hd2"/>
                  </a:cxn>
                  <a:cxn ang="16200000">
                    <a:pos x="wd2" y="hd2"/>
                  </a:cxn>
                </a:cxnLst>
                <a:rect l="0" t="0" r="r" b="b"/>
                <a:pathLst>
                  <a:path w="20130" h="21600" extrusionOk="0">
                    <a:moveTo>
                      <a:pt x="0" y="6353"/>
                    </a:moveTo>
                    <a:cubicBezTo>
                      <a:pt x="0" y="6353"/>
                      <a:pt x="0" y="6353"/>
                      <a:pt x="0" y="6353"/>
                    </a:cubicBezTo>
                    <a:cubicBezTo>
                      <a:pt x="0" y="6353"/>
                      <a:pt x="0" y="6353"/>
                      <a:pt x="0" y="6353"/>
                    </a:cubicBezTo>
                    <a:moveTo>
                      <a:pt x="2160" y="0"/>
                    </a:moveTo>
                    <a:cubicBezTo>
                      <a:pt x="2160" y="6353"/>
                      <a:pt x="0" y="6353"/>
                      <a:pt x="0" y="6353"/>
                    </a:cubicBezTo>
                    <a:cubicBezTo>
                      <a:pt x="0" y="6353"/>
                      <a:pt x="0" y="6353"/>
                      <a:pt x="0" y="6353"/>
                    </a:cubicBezTo>
                    <a:cubicBezTo>
                      <a:pt x="3240" y="6353"/>
                      <a:pt x="3240" y="21600"/>
                      <a:pt x="3240" y="21600"/>
                    </a:cubicBezTo>
                    <a:cubicBezTo>
                      <a:pt x="8640" y="15247"/>
                      <a:pt x="14040" y="15247"/>
                      <a:pt x="15120" y="15247"/>
                    </a:cubicBezTo>
                    <a:cubicBezTo>
                      <a:pt x="16200" y="15247"/>
                      <a:pt x="16200" y="15247"/>
                      <a:pt x="16200" y="15247"/>
                    </a:cubicBezTo>
                    <a:cubicBezTo>
                      <a:pt x="21600" y="13976"/>
                      <a:pt x="20520" y="12706"/>
                      <a:pt x="18360" y="12706"/>
                    </a:cubicBezTo>
                    <a:cubicBezTo>
                      <a:pt x="15120" y="12706"/>
                      <a:pt x="8640" y="13976"/>
                      <a:pt x="8640" y="13976"/>
                    </a:cubicBezTo>
                    <a:cubicBezTo>
                      <a:pt x="2160" y="0"/>
                      <a:pt x="2160" y="0"/>
                      <a:pt x="216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78" name="Shape 1452"/>
              <p:cNvSpPr/>
              <p:nvPr/>
            </p:nvSpPr>
            <p:spPr>
              <a:xfrm>
                <a:off x="5068196" y="1007990"/>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0" y="5400"/>
                      <a:pt x="0" y="10800"/>
                      <a:pt x="0" y="21600"/>
                    </a:cubicBezTo>
                    <a:cubicBezTo>
                      <a:pt x="10800" y="21600"/>
                      <a:pt x="10800" y="21600"/>
                      <a:pt x="21600" y="21600"/>
                    </a:cubicBezTo>
                    <a:cubicBezTo>
                      <a:pt x="21600" y="21600"/>
                      <a:pt x="21600" y="21600"/>
                      <a:pt x="21600" y="21600"/>
                    </a:cubicBezTo>
                    <a:cubicBezTo>
                      <a:pt x="21600" y="21600"/>
                      <a:pt x="21600" y="21600"/>
                      <a:pt x="21600" y="21600"/>
                    </a:cubicBezTo>
                    <a:cubicBezTo>
                      <a:pt x="21600" y="21600"/>
                      <a:pt x="21600" y="21600"/>
                      <a:pt x="21600" y="21600"/>
                    </a:cubicBezTo>
                    <a:cubicBezTo>
                      <a:pt x="21600" y="21600"/>
                      <a:pt x="21600" y="21600"/>
                      <a:pt x="21600" y="21600"/>
                    </a:cubicBezTo>
                    <a:cubicBezTo>
                      <a:pt x="21600" y="10800"/>
                      <a:pt x="21600" y="5400"/>
                      <a:pt x="21600" y="0"/>
                    </a:cubicBezTo>
                    <a:cubicBezTo>
                      <a:pt x="10800" y="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grpSp>
            <p:nvGrpSpPr>
              <p:cNvPr id="379" name="Group 1455"/>
              <p:cNvGrpSpPr/>
              <p:nvPr/>
            </p:nvGrpSpPr>
            <p:grpSpPr>
              <a:xfrm>
                <a:off x="5007587" y="627827"/>
                <a:ext cx="41355" cy="45115"/>
                <a:chOff x="0" y="0"/>
                <a:chExt cx="41353" cy="45113"/>
              </a:xfrm>
              <a:grpFill/>
            </p:grpSpPr>
            <p:sp>
              <p:nvSpPr>
                <p:cNvPr id="414" name="Shape 1453"/>
                <p:cNvSpPr/>
                <p:nvPr/>
              </p:nvSpPr>
              <p:spPr>
                <a:xfrm>
                  <a:off x="0" y="0"/>
                  <a:ext cx="41354" cy="45114"/>
                </a:xfrm>
                <a:prstGeom prst="rect">
                  <a:avLst/>
                </a:prstGeom>
                <a:grpFill/>
                <a:ln w="12700" cap="flat">
                  <a:noFill/>
                  <a:miter lim="400000"/>
                </a:ln>
                <a:effectLst/>
              </p:spPr>
              <p:txBody>
                <a:bodyPr wrap="square" lIns="91439" tIns="91439" rIns="91439" bIns="91439" numCol="1" anchor="ctr">
                  <a:noAutofit/>
                </a:bodyPr>
                <a:lstStyle/>
                <a:p>
                  <a:endParaRPr/>
                </a:p>
              </p:txBody>
            </p:sp>
            <p:pic>
              <p:nvPicPr>
                <p:cNvPr id="415" name="image24.png"/>
                <p:cNvPicPr>
                  <a:picLocks noChangeAspect="1"/>
                </p:cNvPicPr>
                <p:nvPr/>
              </p:nvPicPr>
              <p:blipFill>
                <a:blip r:embed="rId4">
                  <a:extLst/>
                </a:blip>
                <a:stretch>
                  <a:fillRect/>
                </a:stretch>
              </p:blipFill>
              <p:spPr>
                <a:xfrm>
                  <a:off x="0" y="0"/>
                  <a:ext cx="41354" cy="45114"/>
                </a:xfrm>
                <a:prstGeom prst="rect">
                  <a:avLst/>
                </a:prstGeom>
                <a:grpFill/>
                <a:ln w="12700" cap="flat">
                  <a:noFill/>
                  <a:miter lim="400000"/>
                </a:ln>
                <a:effectLst/>
              </p:spPr>
            </p:pic>
          </p:grpSp>
          <p:sp>
            <p:nvSpPr>
              <p:cNvPr id="380" name="Shape 1456"/>
              <p:cNvSpPr/>
              <p:nvPr/>
            </p:nvSpPr>
            <p:spPr>
              <a:xfrm>
                <a:off x="5015564" y="639564"/>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21600" y="21600"/>
                      <a:pt x="21600" y="21600"/>
                    </a:cubicBezTo>
                    <a:cubicBezTo>
                      <a:pt x="21600" y="21600"/>
                      <a:pt x="21600" y="21600"/>
                      <a:pt x="21600" y="21600"/>
                    </a:cubicBezTo>
                    <a:cubicBezTo>
                      <a:pt x="0" y="0"/>
                      <a:pt x="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81" name="Shape 1457"/>
              <p:cNvSpPr/>
              <p:nvPr/>
            </p:nvSpPr>
            <p:spPr>
              <a:xfrm>
                <a:off x="4962931" y="75422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0" y="0"/>
                      <a:pt x="0" y="0"/>
                      <a:pt x="0" y="0"/>
                    </a:cubicBezTo>
                    <a:cubicBezTo>
                      <a:pt x="10800" y="0"/>
                      <a:pt x="10800" y="0"/>
                      <a:pt x="21600" y="21600"/>
                    </a:cubicBezTo>
                    <a:cubicBezTo>
                      <a:pt x="21600" y="21600"/>
                      <a:pt x="21600" y="0"/>
                      <a:pt x="21600" y="0"/>
                    </a:cubicBezTo>
                    <a:cubicBezTo>
                      <a:pt x="21600" y="0"/>
                      <a:pt x="21600" y="0"/>
                      <a:pt x="21600" y="0"/>
                    </a:cubicBezTo>
                    <a:cubicBezTo>
                      <a:pt x="21600" y="0"/>
                      <a:pt x="21600" y="0"/>
                      <a:pt x="21600" y="0"/>
                    </a:cubicBezTo>
                    <a:cubicBezTo>
                      <a:pt x="10800" y="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82" name="Shape 1458"/>
              <p:cNvSpPr/>
              <p:nvPr/>
            </p:nvSpPr>
            <p:spPr>
              <a:xfrm>
                <a:off x="5064436" y="82565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7200" y="0"/>
                    </a:moveTo>
                    <a:cubicBezTo>
                      <a:pt x="0" y="21600"/>
                      <a:pt x="0" y="21600"/>
                      <a:pt x="0" y="21600"/>
                    </a:cubicBezTo>
                    <a:cubicBezTo>
                      <a:pt x="14400" y="21600"/>
                      <a:pt x="14400" y="21600"/>
                      <a:pt x="14400" y="21600"/>
                    </a:cubicBezTo>
                    <a:cubicBezTo>
                      <a:pt x="21600" y="0"/>
                      <a:pt x="21600" y="0"/>
                      <a:pt x="21600" y="0"/>
                    </a:cubicBezTo>
                    <a:cubicBezTo>
                      <a:pt x="21600" y="0"/>
                      <a:pt x="21600" y="0"/>
                      <a:pt x="21600" y="0"/>
                    </a:cubicBezTo>
                    <a:cubicBezTo>
                      <a:pt x="21600" y="0"/>
                      <a:pt x="21600" y="0"/>
                      <a:pt x="21600" y="0"/>
                    </a:cubicBezTo>
                    <a:cubicBezTo>
                      <a:pt x="21600" y="0"/>
                      <a:pt x="21600" y="0"/>
                      <a:pt x="21600" y="0"/>
                    </a:cubicBezTo>
                    <a:cubicBezTo>
                      <a:pt x="7200" y="0"/>
                      <a:pt x="7200" y="0"/>
                      <a:pt x="7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83" name="Shape 1459"/>
              <p:cNvSpPr/>
              <p:nvPr/>
            </p:nvSpPr>
            <p:spPr>
              <a:xfrm>
                <a:off x="4992549" y="756107"/>
                <a:ext cx="37596" cy="25401"/>
              </a:xfrm>
              <a:custGeom>
                <a:avLst/>
                <a:gdLst/>
                <a:ahLst/>
                <a:cxnLst>
                  <a:cxn ang="0">
                    <a:pos x="wd2" y="hd2"/>
                  </a:cxn>
                  <a:cxn ang="5400000">
                    <a:pos x="wd2" y="hd2"/>
                  </a:cxn>
                  <a:cxn ang="10800000">
                    <a:pos x="wd2" y="hd2"/>
                  </a:cxn>
                  <a:cxn ang="16200000">
                    <a:pos x="wd2" y="hd2"/>
                  </a:cxn>
                </a:cxnLst>
                <a:rect l="0" t="0" r="r" b="b"/>
                <a:pathLst>
                  <a:path w="21600" h="21600" extrusionOk="0">
                    <a:moveTo>
                      <a:pt x="9257" y="0"/>
                    </a:moveTo>
                    <a:cubicBezTo>
                      <a:pt x="9257" y="0"/>
                      <a:pt x="9257" y="0"/>
                      <a:pt x="9257" y="0"/>
                    </a:cubicBezTo>
                    <a:cubicBezTo>
                      <a:pt x="9257" y="0"/>
                      <a:pt x="6171" y="0"/>
                      <a:pt x="6171" y="0"/>
                    </a:cubicBezTo>
                    <a:cubicBezTo>
                      <a:pt x="3086" y="0"/>
                      <a:pt x="3086" y="10800"/>
                      <a:pt x="0" y="10800"/>
                    </a:cubicBezTo>
                    <a:cubicBezTo>
                      <a:pt x="6171" y="21600"/>
                      <a:pt x="12343" y="21600"/>
                      <a:pt x="21600" y="21600"/>
                    </a:cubicBezTo>
                    <a:cubicBezTo>
                      <a:pt x="18514" y="10800"/>
                      <a:pt x="12343" y="0"/>
                      <a:pt x="925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84" name="Shape 1460"/>
              <p:cNvSpPr/>
              <p:nvPr/>
            </p:nvSpPr>
            <p:spPr>
              <a:xfrm>
                <a:off x="5037663" y="763168"/>
                <a:ext cx="30076" cy="71430"/>
              </a:xfrm>
              <a:custGeom>
                <a:avLst/>
                <a:gdLst/>
                <a:ahLst/>
                <a:cxnLst>
                  <a:cxn ang="0">
                    <a:pos x="wd2" y="hd2"/>
                  </a:cxn>
                  <a:cxn ang="5400000">
                    <a:pos x="wd2" y="hd2"/>
                  </a:cxn>
                  <a:cxn ang="10800000">
                    <a:pos x="wd2" y="hd2"/>
                  </a:cxn>
                  <a:cxn ang="16200000">
                    <a:pos x="wd2" y="hd2"/>
                  </a:cxn>
                </a:cxnLst>
                <a:rect l="0" t="0" r="r" b="b"/>
                <a:pathLst>
                  <a:path w="21600" h="21600" extrusionOk="0">
                    <a:moveTo>
                      <a:pt x="21600" y="19938"/>
                    </a:moveTo>
                    <a:cubicBezTo>
                      <a:pt x="21600" y="19938"/>
                      <a:pt x="21600" y="21600"/>
                      <a:pt x="18000" y="21600"/>
                    </a:cubicBezTo>
                    <a:cubicBezTo>
                      <a:pt x="21600" y="21600"/>
                      <a:pt x="21600" y="21600"/>
                      <a:pt x="21600" y="19938"/>
                    </a:cubicBezTo>
                    <a:moveTo>
                      <a:pt x="14400" y="0"/>
                    </a:moveTo>
                    <a:cubicBezTo>
                      <a:pt x="10800" y="0"/>
                      <a:pt x="3600" y="1662"/>
                      <a:pt x="0" y="4985"/>
                    </a:cubicBezTo>
                    <a:cubicBezTo>
                      <a:pt x="0" y="4985"/>
                      <a:pt x="0" y="4985"/>
                      <a:pt x="0" y="4985"/>
                    </a:cubicBezTo>
                    <a:cubicBezTo>
                      <a:pt x="0" y="4985"/>
                      <a:pt x="7200" y="1662"/>
                      <a:pt x="14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85" name="Shape 1461"/>
              <p:cNvSpPr/>
              <p:nvPr/>
            </p:nvSpPr>
            <p:spPr>
              <a:xfrm>
                <a:off x="5090295" y="759408"/>
                <a:ext cx="37595" cy="78950"/>
              </a:xfrm>
              <a:custGeom>
                <a:avLst/>
                <a:gdLst/>
                <a:ahLst/>
                <a:cxnLst>
                  <a:cxn ang="0">
                    <a:pos x="wd2" y="hd2"/>
                  </a:cxn>
                  <a:cxn ang="5400000">
                    <a:pos x="wd2" y="hd2"/>
                  </a:cxn>
                  <a:cxn ang="10800000">
                    <a:pos x="wd2" y="hd2"/>
                  </a:cxn>
                  <a:cxn ang="16200000">
                    <a:pos x="wd2" y="hd2"/>
                  </a:cxn>
                </a:cxnLst>
                <a:rect l="0" t="0" r="r" b="b"/>
                <a:pathLst>
                  <a:path w="21600" h="21600" extrusionOk="0">
                    <a:moveTo>
                      <a:pt x="21600" y="14400"/>
                    </a:moveTo>
                    <a:cubicBezTo>
                      <a:pt x="18514" y="14400"/>
                      <a:pt x="18514" y="14400"/>
                      <a:pt x="15429" y="15840"/>
                    </a:cubicBezTo>
                    <a:cubicBezTo>
                      <a:pt x="15429" y="17280"/>
                      <a:pt x="12343" y="20160"/>
                      <a:pt x="9257" y="20160"/>
                    </a:cubicBezTo>
                    <a:cubicBezTo>
                      <a:pt x="9257" y="20160"/>
                      <a:pt x="9257" y="20160"/>
                      <a:pt x="9257" y="20160"/>
                    </a:cubicBezTo>
                    <a:cubicBezTo>
                      <a:pt x="9257" y="20160"/>
                      <a:pt x="6171" y="20160"/>
                      <a:pt x="6171" y="17280"/>
                    </a:cubicBezTo>
                    <a:cubicBezTo>
                      <a:pt x="3086" y="17280"/>
                      <a:pt x="3086" y="17280"/>
                      <a:pt x="0" y="17280"/>
                    </a:cubicBezTo>
                    <a:cubicBezTo>
                      <a:pt x="0" y="18720"/>
                      <a:pt x="0" y="21600"/>
                      <a:pt x="6171" y="21600"/>
                    </a:cubicBezTo>
                    <a:cubicBezTo>
                      <a:pt x="18514" y="20160"/>
                      <a:pt x="18514" y="20160"/>
                      <a:pt x="18514" y="20160"/>
                    </a:cubicBezTo>
                    <a:cubicBezTo>
                      <a:pt x="18514" y="20160"/>
                      <a:pt x="18514" y="18720"/>
                      <a:pt x="18514" y="18720"/>
                    </a:cubicBezTo>
                    <a:cubicBezTo>
                      <a:pt x="18514" y="18720"/>
                      <a:pt x="21600" y="17280"/>
                      <a:pt x="21600" y="14400"/>
                    </a:cubicBezTo>
                    <a:moveTo>
                      <a:pt x="6171" y="10080"/>
                    </a:moveTo>
                    <a:cubicBezTo>
                      <a:pt x="6171" y="11520"/>
                      <a:pt x="3086" y="11520"/>
                      <a:pt x="0" y="12960"/>
                    </a:cubicBezTo>
                    <a:cubicBezTo>
                      <a:pt x="0" y="12960"/>
                      <a:pt x="0" y="12960"/>
                      <a:pt x="0" y="14400"/>
                    </a:cubicBezTo>
                    <a:cubicBezTo>
                      <a:pt x="3086" y="12960"/>
                      <a:pt x="6171" y="12960"/>
                      <a:pt x="6171" y="11520"/>
                    </a:cubicBezTo>
                    <a:cubicBezTo>
                      <a:pt x="6171" y="11520"/>
                      <a:pt x="6171" y="11520"/>
                      <a:pt x="6171" y="10080"/>
                    </a:cubicBezTo>
                    <a:moveTo>
                      <a:pt x="21600" y="5760"/>
                    </a:moveTo>
                    <a:cubicBezTo>
                      <a:pt x="21600" y="5760"/>
                      <a:pt x="18514" y="7200"/>
                      <a:pt x="15429" y="7200"/>
                    </a:cubicBezTo>
                    <a:cubicBezTo>
                      <a:pt x="15429" y="8640"/>
                      <a:pt x="15429" y="8640"/>
                      <a:pt x="15429" y="8640"/>
                    </a:cubicBezTo>
                    <a:cubicBezTo>
                      <a:pt x="18514" y="8640"/>
                      <a:pt x="18514" y="8640"/>
                      <a:pt x="21600" y="7200"/>
                    </a:cubicBezTo>
                    <a:cubicBezTo>
                      <a:pt x="21600" y="7200"/>
                      <a:pt x="21600" y="5760"/>
                      <a:pt x="21600" y="5760"/>
                    </a:cubicBezTo>
                    <a:moveTo>
                      <a:pt x="9257" y="0"/>
                    </a:moveTo>
                    <a:cubicBezTo>
                      <a:pt x="9257" y="1440"/>
                      <a:pt x="6171" y="2880"/>
                      <a:pt x="0" y="4320"/>
                    </a:cubicBezTo>
                    <a:cubicBezTo>
                      <a:pt x="0" y="4320"/>
                      <a:pt x="0" y="5760"/>
                      <a:pt x="0" y="5760"/>
                    </a:cubicBezTo>
                    <a:cubicBezTo>
                      <a:pt x="0" y="5760"/>
                      <a:pt x="0" y="7200"/>
                      <a:pt x="0" y="8640"/>
                    </a:cubicBezTo>
                    <a:cubicBezTo>
                      <a:pt x="3086" y="8640"/>
                      <a:pt x="6171" y="8640"/>
                      <a:pt x="6171" y="8640"/>
                    </a:cubicBezTo>
                    <a:cubicBezTo>
                      <a:pt x="6171" y="5760"/>
                      <a:pt x="6171" y="4320"/>
                      <a:pt x="6171" y="2880"/>
                    </a:cubicBezTo>
                    <a:cubicBezTo>
                      <a:pt x="6171" y="2880"/>
                      <a:pt x="9257" y="2880"/>
                      <a:pt x="9257" y="2880"/>
                    </a:cubicBezTo>
                    <a:cubicBezTo>
                      <a:pt x="12343" y="2880"/>
                      <a:pt x="15429" y="2880"/>
                      <a:pt x="15429" y="5760"/>
                    </a:cubicBezTo>
                    <a:cubicBezTo>
                      <a:pt x="15429" y="5760"/>
                      <a:pt x="15429" y="5760"/>
                      <a:pt x="15429" y="7200"/>
                    </a:cubicBezTo>
                    <a:cubicBezTo>
                      <a:pt x="21600" y="5760"/>
                      <a:pt x="21600" y="5760"/>
                      <a:pt x="21600" y="5760"/>
                    </a:cubicBezTo>
                    <a:cubicBezTo>
                      <a:pt x="21600" y="4320"/>
                      <a:pt x="21600" y="2880"/>
                      <a:pt x="18514" y="2880"/>
                    </a:cubicBezTo>
                    <a:cubicBezTo>
                      <a:pt x="18514" y="2880"/>
                      <a:pt x="18514" y="2880"/>
                      <a:pt x="18514" y="2880"/>
                    </a:cubicBezTo>
                    <a:cubicBezTo>
                      <a:pt x="18514" y="2880"/>
                      <a:pt x="15429" y="2880"/>
                      <a:pt x="12343" y="2880"/>
                    </a:cubicBezTo>
                    <a:cubicBezTo>
                      <a:pt x="9257" y="2880"/>
                      <a:pt x="9257" y="2880"/>
                      <a:pt x="12343" y="0"/>
                    </a:cubicBezTo>
                    <a:cubicBezTo>
                      <a:pt x="12343" y="0"/>
                      <a:pt x="12343" y="0"/>
                      <a:pt x="925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86" name="Shape 1462"/>
              <p:cNvSpPr/>
              <p:nvPr/>
            </p:nvSpPr>
            <p:spPr>
              <a:xfrm>
                <a:off x="5132394" y="763168"/>
                <a:ext cx="29331" cy="82709"/>
              </a:xfrm>
              <a:custGeom>
                <a:avLst/>
                <a:gdLst/>
                <a:ahLst/>
                <a:cxnLst>
                  <a:cxn ang="0">
                    <a:pos x="wd2" y="hd2"/>
                  </a:cxn>
                  <a:cxn ang="5400000">
                    <a:pos x="wd2" y="hd2"/>
                  </a:cxn>
                  <a:cxn ang="10800000">
                    <a:pos x="wd2" y="hd2"/>
                  </a:cxn>
                  <a:cxn ang="16200000">
                    <a:pos x="wd2" y="hd2"/>
                  </a:cxn>
                </a:cxnLst>
                <a:rect l="0" t="0" r="r" b="b"/>
                <a:pathLst>
                  <a:path w="18725" h="21600" extrusionOk="0">
                    <a:moveTo>
                      <a:pt x="7925" y="12960"/>
                    </a:moveTo>
                    <a:cubicBezTo>
                      <a:pt x="4325" y="12960"/>
                      <a:pt x="4325" y="12960"/>
                      <a:pt x="725" y="12960"/>
                    </a:cubicBezTo>
                    <a:cubicBezTo>
                      <a:pt x="725" y="14400"/>
                      <a:pt x="725" y="15840"/>
                      <a:pt x="725" y="15840"/>
                    </a:cubicBezTo>
                    <a:cubicBezTo>
                      <a:pt x="-2875" y="20160"/>
                      <a:pt x="7925" y="21600"/>
                      <a:pt x="11525" y="21600"/>
                    </a:cubicBezTo>
                    <a:cubicBezTo>
                      <a:pt x="11525" y="21600"/>
                      <a:pt x="11525" y="21600"/>
                      <a:pt x="11525" y="21600"/>
                    </a:cubicBezTo>
                    <a:cubicBezTo>
                      <a:pt x="11525" y="21600"/>
                      <a:pt x="15125" y="21600"/>
                      <a:pt x="15125" y="21600"/>
                    </a:cubicBezTo>
                    <a:cubicBezTo>
                      <a:pt x="18725" y="21600"/>
                      <a:pt x="18725" y="14400"/>
                      <a:pt x="18725" y="14400"/>
                    </a:cubicBezTo>
                    <a:cubicBezTo>
                      <a:pt x="18725" y="14400"/>
                      <a:pt x="18725" y="12960"/>
                      <a:pt x="18725" y="12960"/>
                    </a:cubicBezTo>
                    <a:cubicBezTo>
                      <a:pt x="18725" y="12960"/>
                      <a:pt x="15125" y="12960"/>
                      <a:pt x="15125" y="12960"/>
                    </a:cubicBezTo>
                    <a:cubicBezTo>
                      <a:pt x="15125" y="15840"/>
                      <a:pt x="15125" y="18720"/>
                      <a:pt x="11525" y="18720"/>
                    </a:cubicBezTo>
                    <a:cubicBezTo>
                      <a:pt x="11525" y="18720"/>
                      <a:pt x="11525" y="18720"/>
                      <a:pt x="11525" y="18720"/>
                    </a:cubicBezTo>
                    <a:cubicBezTo>
                      <a:pt x="11525" y="18720"/>
                      <a:pt x="11525" y="18720"/>
                      <a:pt x="11525" y="18720"/>
                    </a:cubicBezTo>
                    <a:cubicBezTo>
                      <a:pt x="11525" y="18720"/>
                      <a:pt x="7925" y="18720"/>
                      <a:pt x="7925" y="12960"/>
                    </a:cubicBezTo>
                    <a:moveTo>
                      <a:pt x="4325" y="0"/>
                    </a:moveTo>
                    <a:cubicBezTo>
                      <a:pt x="4325" y="0"/>
                      <a:pt x="4325" y="0"/>
                      <a:pt x="4325" y="0"/>
                    </a:cubicBezTo>
                    <a:cubicBezTo>
                      <a:pt x="725" y="1440"/>
                      <a:pt x="725" y="1440"/>
                      <a:pt x="725" y="1440"/>
                    </a:cubicBezTo>
                    <a:cubicBezTo>
                      <a:pt x="725" y="1440"/>
                      <a:pt x="725" y="2880"/>
                      <a:pt x="725" y="5760"/>
                    </a:cubicBezTo>
                    <a:cubicBezTo>
                      <a:pt x="4325" y="4320"/>
                      <a:pt x="4325" y="4320"/>
                      <a:pt x="7925" y="4320"/>
                    </a:cubicBezTo>
                    <a:cubicBezTo>
                      <a:pt x="7925" y="2880"/>
                      <a:pt x="7925" y="1440"/>
                      <a:pt x="11525" y="1440"/>
                    </a:cubicBezTo>
                    <a:cubicBezTo>
                      <a:pt x="11525" y="1440"/>
                      <a:pt x="11525" y="1440"/>
                      <a:pt x="11525" y="1440"/>
                    </a:cubicBezTo>
                    <a:cubicBezTo>
                      <a:pt x="11525" y="1440"/>
                      <a:pt x="11525" y="1440"/>
                      <a:pt x="11525" y="1440"/>
                    </a:cubicBezTo>
                    <a:cubicBezTo>
                      <a:pt x="11525" y="1440"/>
                      <a:pt x="11525" y="1440"/>
                      <a:pt x="11525" y="1440"/>
                    </a:cubicBezTo>
                    <a:cubicBezTo>
                      <a:pt x="11525" y="1440"/>
                      <a:pt x="11525" y="0"/>
                      <a:pt x="4325"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87" name="Shape 1463"/>
              <p:cNvSpPr/>
              <p:nvPr/>
            </p:nvSpPr>
            <p:spPr>
              <a:xfrm>
                <a:off x="5166660" y="789484"/>
                <a:ext cx="25401" cy="71430"/>
              </a:xfrm>
              <a:custGeom>
                <a:avLst/>
                <a:gdLst/>
                <a:ahLst/>
                <a:cxnLst>
                  <a:cxn ang="0">
                    <a:pos x="wd2" y="hd2"/>
                  </a:cxn>
                  <a:cxn ang="5400000">
                    <a:pos x="wd2" y="hd2"/>
                  </a:cxn>
                  <a:cxn ang="10800000">
                    <a:pos x="wd2" y="hd2"/>
                  </a:cxn>
                  <a:cxn ang="16200000">
                    <a:pos x="wd2" y="hd2"/>
                  </a:cxn>
                </a:cxnLst>
                <a:rect l="0" t="0" r="r" b="b"/>
                <a:pathLst>
                  <a:path w="17250" h="21600" extrusionOk="0">
                    <a:moveTo>
                      <a:pt x="2400" y="8308"/>
                    </a:moveTo>
                    <a:cubicBezTo>
                      <a:pt x="-3000" y="14954"/>
                      <a:pt x="2400" y="14954"/>
                      <a:pt x="2400" y="14954"/>
                    </a:cubicBezTo>
                    <a:cubicBezTo>
                      <a:pt x="2400" y="14954"/>
                      <a:pt x="7800" y="13292"/>
                      <a:pt x="7800" y="9969"/>
                    </a:cubicBezTo>
                    <a:cubicBezTo>
                      <a:pt x="7800" y="11631"/>
                      <a:pt x="7800" y="11631"/>
                      <a:pt x="7800" y="11631"/>
                    </a:cubicBezTo>
                    <a:cubicBezTo>
                      <a:pt x="2400" y="11631"/>
                      <a:pt x="2400" y="11631"/>
                      <a:pt x="2400" y="11631"/>
                    </a:cubicBezTo>
                    <a:cubicBezTo>
                      <a:pt x="2400" y="11631"/>
                      <a:pt x="2400" y="9969"/>
                      <a:pt x="2400" y="8308"/>
                    </a:cubicBezTo>
                    <a:moveTo>
                      <a:pt x="13200" y="0"/>
                    </a:moveTo>
                    <a:cubicBezTo>
                      <a:pt x="13200" y="3323"/>
                      <a:pt x="13200" y="6646"/>
                      <a:pt x="13200" y="8308"/>
                    </a:cubicBezTo>
                    <a:cubicBezTo>
                      <a:pt x="13200" y="8308"/>
                      <a:pt x="13200" y="8308"/>
                      <a:pt x="13200" y="8308"/>
                    </a:cubicBezTo>
                    <a:cubicBezTo>
                      <a:pt x="13200" y="9969"/>
                      <a:pt x="13200" y="11631"/>
                      <a:pt x="13200" y="13292"/>
                    </a:cubicBezTo>
                    <a:cubicBezTo>
                      <a:pt x="13200" y="13292"/>
                      <a:pt x="18600" y="14954"/>
                      <a:pt x="13200" y="21600"/>
                    </a:cubicBezTo>
                    <a:cubicBezTo>
                      <a:pt x="13200" y="21600"/>
                      <a:pt x="13200" y="21600"/>
                      <a:pt x="13200" y="21600"/>
                    </a:cubicBezTo>
                    <a:cubicBezTo>
                      <a:pt x="18600" y="19938"/>
                      <a:pt x="18600" y="13292"/>
                      <a:pt x="13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88" name="Shape 1464"/>
              <p:cNvSpPr/>
              <p:nvPr/>
            </p:nvSpPr>
            <p:spPr>
              <a:xfrm>
                <a:off x="5086535" y="992494"/>
                <a:ext cx="109025" cy="8270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21600" y="21600"/>
                      <a:pt x="21600" y="21600"/>
                    </a:cubicBezTo>
                    <a:cubicBezTo>
                      <a:pt x="21600" y="21600"/>
                      <a:pt x="21600" y="21600"/>
                      <a:pt x="21600" y="21600"/>
                    </a:cubicBezTo>
                    <a:cubicBezTo>
                      <a:pt x="21600" y="21600"/>
                      <a:pt x="21600" y="21600"/>
                      <a:pt x="21600" y="21600"/>
                    </a:cubicBezTo>
                    <a:cubicBezTo>
                      <a:pt x="21600" y="21600"/>
                      <a:pt x="21600" y="21600"/>
                      <a:pt x="21600" y="21600"/>
                    </a:cubicBezTo>
                    <a:moveTo>
                      <a:pt x="9720" y="11520"/>
                    </a:moveTo>
                    <a:cubicBezTo>
                      <a:pt x="9720" y="11520"/>
                      <a:pt x="9720" y="11520"/>
                      <a:pt x="9720" y="11520"/>
                    </a:cubicBezTo>
                    <a:cubicBezTo>
                      <a:pt x="9720" y="11520"/>
                      <a:pt x="9720" y="11520"/>
                      <a:pt x="9720" y="11520"/>
                    </a:cubicBezTo>
                    <a:moveTo>
                      <a:pt x="9720" y="11520"/>
                    </a:moveTo>
                    <a:cubicBezTo>
                      <a:pt x="9720" y="11520"/>
                      <a:pt x="9720" y="11520"/>
                      <a:pt x="9720" y="11520"/>
                    </a:cubicBezTo>
                    <a:cubicBezTo>
                      <a:pt x="9720" y="11520"/>
                      <a:pt x="9720" y="11520"/>
                      <a:pt x="9720" y="11520"/>
                    </a:cubicBezTo>
                    <a:moveTo>
                      <a:pt x="0" y="8640"/>
                    </a:moveTo>
                    <a:cubicBezTo>
                      <a:pt x="0" y="8640"/>
                      <a:pt x="0" y="8640"/>
                      <a:pt x="0" y="8640"/>
                    </a:cubicBezTo>
                    <a:cubicBezTo>
                      <a:pt x="0" y="8640"/>
                      <a:pt x="0" y="8640"/>
                      <a:pt x="0" y="8640"/>
                    </a:cubicBezTo>
                    <a:moveTo>
                      <a:pt x="5400" y="7200"/>
                    </a:moveTo>
                    <a:cubicBezTo>
                      <a:pt x="3240" y="7200"/>
                      <a:pt x="2160" y="8640"/>
                      <a:pt x="0" y="8640"/>
                    </a:cubicBezTo>
                    <a:cubicBezTo>
                      <a:pt x="2160" y="8640"/>
                      <a:pt x="3240" y="7200"/>
                      <a:pt x="5400" y="7200"/>
                    </a:cubicBezTo>
                    <a:moveTo>
                      <a:pt x="5400" y="7200"/>
                    </a:moveTo>
                    <a:cubicBezTo>
                      <a:pt x="5400" y="7200"/>
                      <a:pt x="5400" y="7200"/>
                      <a:pt x="5400" y="7200"/>
                    </a:cubicBezTo>
                    <a:cubicBezTo>
                      <a:pt x="5400" y="7200"/>
                      <a:pt x="5400" y="7200"/>
                      <a:pt x="5400" y="7200"/>
                    </a:cubicBezTo>
                    <a:moveTo>
                      <a:pt x="7560" y="7200"/>
                    </a:moveTo>
                    <a:cubicBezTo>
                      <a:pt x="9720" y="7200"/>
                      <a:pt x="10800" y="7200"/>
                      <a:pt x="9720" y="11520"/>
                    </a:cubicBezTo>
                    <a:cubicBezTo>
                      <a:pt x="10800" y="7200"/>
                      <a:pt x="9720" y="7200"/>
                      <a:pt x="7560" y="7200"/>
                    </a:cubicBezTo>
                    <a:moveTo>
                      <a:pt x="7560" y="7200"/>
                    </a:moveTo>
                    <a:cubicBezTo>
                      <a:pt x="7560" y="7200"/>
                      <a:pt x="7560" y="7200"/>
                      <a:pt x="7560" y="7200"/>
                    </a:cubicBezTo>
                    <a:cubicBezTo>
                      <a:pt x="7560" y="7200"/>
                      <a:pt x="7560" y="7200"/>
                      <a:pt x="7560" y="7200"/>
                    </a:cubicBezTo>
                    <a:cubicBezTo>
                      <a:pt x="7560" y="7200"/>
                      <a:pt x="7560" y="7200"/>
                      <a:pt x="7560" y="7200"/>
                    </a:cubicBezTo>
                    <a:moveTo>
                      <a:pt x="18360" y="0"/>
                    </a:moveTo>
                    <a:cubicBezTo>
                      <a:pt x="18360" y="4320"/>
                      <a:pt x="18360" y="8640"/>
                      <a:pt x="19440" y="10080"/>
                    </a:cubicBezTo>
                    <a:cubicBezTo>
                      <a:pt x="19440" y="10080"/>
                      <a:pt x="19440" y="8640"/>
                      <a:pt x="19440" y="8640"/>
                    </a:cubicBezTo>
                    <a:cubicBezTo>
                      <a:pt x="19440" y="7200"/>
                      <a:pt x="19440" y="7200"/>
                      <a:pt x="19440" y="7200"/>
                    </a:cubicBezTo>
                    <a:cubicBezTo>
                      <a:pt x="19440" y="7200"/>
                      <a:pt x="19440" y="7200"/>
                      <a:pt x="19440" y="7200"/>
                    </a:cubicBezTo>
                    <a:cubicBezTo>
                      <a:pt x="19440" y="7200"/>
                      <a:pt x="18360" y="4320"/>
                      <a:pt x="1836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89" name="Shape 1465"/>
              <p:cNvSpPr/>
              <p:nvPr/>
            </p:nvSpPr>
            <p:spPr>
              <a:xfrm>
                <a:off x="5164062" y="819559"/>
                <a:ext cx="25401" cy="263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4320"/>
                      <a:pt x="0" y="8640"/>
                      <a:pt x="0" y="12960"/>
                    </a:cubicBezTo>
                    <a:cubicBezTo>
                      <a:pt x="0" y="12960"/>
                      <a:pt x="0" y="21600"/>
                      <a:pt x="7200" y="21600"/>
                    </a:cubicBezTo>
                    <a:cubicBezTo>
                      <a:pt x="14400" y="21600"/>
                      <a:pt x="14400" y="12960"/>
                      <a:pt x="14400" y="12960"/>
                    </a:cubicBezTo>
                    <a:cubicBezTo>
                      <a:pt x="14400" y="12960"/>
                      <a:pt x="14400" y="12960"/>
                      <a:pt x="21600" y="12960"/>
                    </a:cubicBezTo>
                    <a:cubicBezTo>
                      <a:pt x="21600" y="12960"/>
                      <a:pt x="21600" y="12960"/>
                      <a:pt x="21600" y="12960"/>
                    </a:cubicBezTo>
                    <a:cubicBezTo>
                      <a:pt x="21600" y="8640"/>
                      <a:pt x="21600" y="4320"/>
                      <a:pt x="21600" y="0"/>
                    </a:cubicBezTo>
                    <a:cubicBezTo>
                      <a:pt x="21600" y="0"/>
                      <a:pt x="21600" y="0"/>
                      <a:pt x="21600" y="0"/>
                    </a:cubicBezTo>
                    <a:cubicBezTo>
                      <a:pt x="14400" y="4320"/>
                      <a:pt x="14400" y="4320"/>
                      <a:pt x="14400" y="4320"/>
                    </a:cubicBezTo>
                    <a:cubicBezTo>
                      <a:pt x="14400" y="12960"/>
                      <a:pt x="7200" y="17280"/>
                      <a:pt x="7200" y="17280"/>
                    </a:cubicBezTo>
                    <a:cubicBezTo>
                      <a:pt x="7200" y="17280"/>
                      <a:pt x="0" y="17280"/>
                      <a:pt x="7200" y="0"/>
                    </a:cubicBezTo>
                    <a:cubicBezTo>
                      <a:pt x="0" y="0"/>
                      <a:pt x="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0" name="Shape 1466"/>
              <p:cNvSpPr/>
              <p:nvPr/>
            </p:nvSpPr>
            <p:spPr>
              <a:xfrm>
                <a:off x="5082994" y="1018810"/>
                <a:ext cx="52851" cy="67671"/>
              </a:xfrm>
              <a:custGeom>
                <a:avLst/>
                <a:gdLst/>
                <a:ahLst/>
                <a:cxnLst>
                  <a:cxn ang="0">
                    <a:pos x="wd2" y="hd2"/>
                  </a:cxn>
                  <a:cxn ang="5400000">
                    <a:pos x="wd2" y="hd2"/>
                  </a:cxn>
                  <a:cxn ang="10800000">
                    <a:pos x="wd2" y="hd2"/>
                  </a:cxn>
                  <a:cxn ang="16200000">
                    <a:pos x="wd2" y="hd2"/>
                  </a:cxn>
                </a:cxnLst>
                <a:rect l="0" t="0" r="r" b="b"/>
                <a:pathLst>
                  <a:path w="18978" h="21600" extrusionOk="0">
                    <a:moveTo>
                      <a:pt x="14281" y="0"/>
                    </a:moveTo>
                    <a:cubicBezTo>
                      <a:pt x="14281" y="0"/>
                      <a:pt x="14281" y="0"/>
                      <a:pt x="14281" y="0"/>
                    </a:cubicBezTo>
                    <a:cubicBezTo>
                      <a:pt x="14281" y="0"/>
                      <a:pt x="12317" y="0"/>
                      <a:pt x="10354" y="0"/>
                    </a:cubicBezTo>
                    <a:cubicBezTo>
                      <a:pt x="10354" y="0"/>
                      <a:pt x="10354" y="0"/>
                      <a:pt x="10354" y="0"/>
                    </a:cubicBezTo>
                    <a:cubicBezTo>
                      <a:pt x="10354" y="0"/>
                      <a:pt x="10354" y="0"/>
                      <a:pt x="10354" y="0"/>
                    </a:cubicBezTo>
                    <a:cubicBezTo>
                      <a:pt x="6427" y="0"/>
                      <a:pt x="4463" y="1800"/>
                      <a:pt x="536" y="1800"/>
                    </a:cubicBezTo>
                    <a:cubicBezTo>
                      <a:pt x="536" y="1800"/>
                      <a:pt x="536" y="1800"/>
                      <a:pt x="536" y="1800"/>
                    </a:cubicBezTo>
                    <a:cubicBezTo>
                      <a:pt x="536" y="1800"/>
                      <a:pt x="536" y="1800"/>
                      <a:pt x="536" y="1800"/>
                    </a:cubicBezTo>
                    <a:cubicBezTo>
                      <a:pt x="536" y="1800"/>
                      <a:pt x="536" y="1800"/>
                      <a:pt x="536" y="1800"/>
                    </a:cubicBezTo>
                    <a:cubicBezTo>
                      <a:pt x="536" y="1800"/>
                      <a:pt x="536" y="1800"/>
                      <a:pt x="536" y="3600"/>
                    </a:cubicBezTo>
                    <a:cubicBezTo>
                      <a:pt x="536" y="3600"/>
                      <a:pt x="536" y="3600"/>
                      <a:pt x="536" y="3600"/>
                    </a:cubicBezTo>
                    <a:cubicBezTo>
                      <a:pt x="536" y="3600"/>
                      <a:pt x="536" y="3600"/>
                      <a:pt x="536" y="3600"/>
                    </a:cubicBezTo>
                    <a:cubicBezTo>
                      <a:pt x="-1428" y="9000"/>
                      <a:pt x="2499" y="18000"/>
                      <a:pt x="4463" y="21600"/>
                    </a:cubicBezTo>
                    <a:cubicBezTo>
                      <a:pt x="4463" y="21600"/>
                      <a:pt x="4463" y="21600"/>
                      <a:pt x="4463" y="21600"/>
                    </a:cubicBezTo>
                    <a:cubicBezTo>
                      <a:pt x="8390" y="14400"/>
                      <a:pt x="16245" y="12600"/>
                      <a:pt x="18208" y="5400"/>
                    </a:cubicBezTo>
                    <a:cubicBezTo>
                      <a:pt x="18208" y="5400"/>
                      <a:pt x="18208" y="5400"/>
                      <a:pt x="18208" y="5400"/>
                    </a:cubicBezTo>
                    <a:cubicBezTo>
                      <a:pt x="18208" y="5400"/>
                      <a:pt x="18208" y="5400"/>
                      <a:pt x="18208" y="5400"/>
                    </a:cubicBezTo>
                    <a:cubicBezTo>
                      <a:pt x="18208" y="5400"/>
                      <a:pt x="18208" y="5400"/>
                      <a:pt x="18208" y="5400"/>
                    </a:cubicBezTo>
                    <a:cubicBezTo>
                      <a:pt x="18208" y="5400"/>
                      <a:pt x="18208" y="5400"/>
                      <a:pt x="18208" y="5400"/>
                    </a:cubicBezTo>
                    <a:cubicBezTo>
                      <a:pt x="18208" y="5400"/>
                      <a:pt x="18208" y="5400"/>
                      <a:pt x="18208" y="5400"/>
                    </a:cubicBezTo>
                    <a:cubicBezTo>
                      <a:pt x="20172" y="0"/>
                      <a:pt x="18208" y="0"/>
                      <a:pt x="14281" y="0"/>
                    </a:cubicBezTo>
                    <a:cubicBezTo>
                      <a:pt x="14281" y="0"/>
                      <a:pt x="14281" y="0"/>
                      <a:pt x="14281"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1" name="Shape 1467"/>
              <p:cNvSpPr/>
              <p:nvPr/>
            </p:nvSpPr>
            <p:spPr>
              <a:xfrm>
                <a:off x="5078866" y="834597"/>
                <a:ext cx="116845" cy="251884"/>
              </a:xfrm>
              <a:custGeom>
                <a:avLst/>
                <a:gdLst/>
                <a:ahLst/>
                <a:cxnLst>
                  <a:cxn ang="0">
                    <a:pos x="wd2" y="hd2"/>
                  </a:cxn>
                  <a:cxn ang="5400000">
                    <a:pos x="wd2" y="hd2"/>
                  </a:cxn>
                  <a:cxn ang="10800000">
                    <a:pos x="wd2" y="hd2"/>
                  </a:cxn>
                  <a:cxn ang="16200000">
                    <a:pos x="wd2" y="hd2"/>
                  </a:cxn>
                </a:cxnLst>
                <a:rect l="0" t="0" r="r" b="b"/>
                <a:pathLst>
                  <a:path w="18144" h="21600" extrusionOk="0">
                    <a:moveTo>
                      <a:pt x="16416" y="0"/>
                    </a:moveTo>
                    <a:cubicBezTo>
                      <a:pt x="16416" y="939"/>
                      <a:pt x="15552" y="939"/>
                      <a:pt x="15552" y="939"/>
                    </a:cubicBezTo>
                    <a:cubicBezTo>
                      <a:pt x="15552" y="939"/>
                      <a:pt x="14688" y="939"/>
                      <a:pt x="14688" y="939"/>
                    </a:cubicBezTo>
                    <a:cubicBezTo>
                      <a:pt x="14688" y="939"/>
                      <a:pt x="14688" y="939"/>
                      <a:pt x="14688" y="939"/>
                    </a:cubicBezTo>
                    <a:cubicBezTo>
                      <a:pt x="13824" y="1409"/>
                      <a:pt x="13824" y="1409"/>
                      <a:pt x="13824" y="1409"/>
                    </a:cubicBezTo>
                    <a:cubicBezTo>
                      <a:pt x="0" y="3287"/>
                      <a:pt x="6048" y="3757"/>
                      <a:pt x="8640" y="3757"/>
                    </a:cubicBezTo>
                    <a:cubicBezTo>
                      <a:pt x="9504" y="3757"/>
                      <a:pt x="9504" y="3757"/>
                      <a:pt x="9504" y="3757"/>
                    </a:cubicBezTo>
                    <a:cubicBezTo>
                      <a:pt x="10368" y="3757"/>
                      <a:pt x="11232" y="3757"/>
                      <a:pt x="11232" y="3757"/>
                    </a:cubicBezTo>
                    <a:cubicBezTo>
                      <a:pt x="19872" y="3757"/>
                      <a:pt x="12960" y="6104"/>
                      <a:pt x="12960" y="6104"/>
                    </a:cubicBezTo>
                    <a:cubicBezTo>
                      <a:pt x="4320" y="7983"/>
                      <a:pt x="10368" y="9391"/>
                      <a:pt x="10368" y="9391"/>
                    </a:cubicBezTo>
                    <a:cubicBezTo>
                      <a:pt x="17280" y="9391"/>
                      <a:pt x="11232" y="9861"/>
                      <a:pt x="11232" y="9861"/>
                    </a:cubicBezTo>
                    <a:cubicBezTo>
                      <a:pt x="-1728" y="11270"/>
                      <a:pt x="6912" y="11739"/>
                      <a:pt x="6912" y="11739"/>
                    </a:cubicBezTo>
                    <a:cubicBezTo>
                      <a:pt x="7776" y="11739"/>
                      <a:pt x="7776" y="11739"/>
                      <a:pt x="8640" y="11739"/>
                    </a:cubicBezTo>
                    <a:cubicBezTo>
                      <a:pt x="12096" y="11739"/>
                      <a:pt x="12960" y="14087"/>
                      <a:pt x="12960" y="14087"/>
                    </a:cubicBezTo>
                    <a:cubicBezTo>
                      <a:pt x="12096" y="13148"/>
                      <a:pt x="10368" y="13148"/>
                      <a:pt x="8640" y="13148"/>
                    </a:cubicBezTo>
                    <a:cubicBezTo>
                      <a:pt x="6912" y="13148"/>
                      <a:pt x="5184" y="13617"/>
                      <a:pt x="3456" y="14557"/>
                    </a:cubicBezTo>
                    <a:cubicBezTo>
                      <a:pt x="3456" y="14557"/>
                      <a:pt x="3456" y="14557"/>
                      <a:pt x="3456" y="14557"/>
                    </a:cubicBezTo>
                    <a:cubicBezTo>
                      <a:pt x="2592" y="14557"/>
                      <a:pt x="864" y="15026"/>
                      <a:pt x="0" y="15026"/>
                    </a:cubicBezTo>
                    <a:cubicBezTo>
                      <a:pt x="864" y="15026"/>
                      <a:pt x="864" y="15026"/>
                      <a:pt x="864" y="15026"/>
                    </a:cubicBezTo>
                    <a:cubicBezTo>
                      <a:pt x="864" y="15026"/>
                      <a:pt x="864" y="15026"/>
                      <a:pt x="864" y="15026"/>
                    </a:cubicBezTo>
                    <a:cubicBezTo>
                      <a:pt x="864" y="15496"/>
                      <a:pt x="864" y="15965"/>
                      <a:pt x="864" y="16904"/>
                    </a:cubicBezTo>
                    <a:cubicBezTo>
                      <a:pt x="864" y="16435"/>
                      <a:pt x="864" y="16435"/>
                      <a:pt x="864" y="16435"/>
                    </a:cubicBezTo>
                    <a:cubicBezTo>
                      <a:pt x="864" y="16435"/>
                      <a:pt x="864" y="16435"/>
                      <a:pt x="864" y="16435"/>
                    </a:cubicBezTo>
                    <a:cubicBezTo>
                      <a:pt x="864" y="16435"/>
                      <a:pt x="864" y="16435"/>
                      <a:pt x="864" y="16435"/>
                    </a:cubicBezTo>
                    <a:cubicBezTo>
                      <a:pt x="864" y="16435"/>
                      <a:pt x="864" y="16435"/>
                      <a:pt x="864" y="16435"/>
                    </a:cubicBezTo>
                    <a:cubicBezTo>
                      <a:pt x="2592" y="16435"/>
                      <a:pt x="3456" y="15965"/>
                      <a:pt x="5184" y="15965"/>
                    </a:cubicBezTo>
                    <a:cubicBezTo>
                      <a:pt x="5184" y="15965"/>
                      <a:pt x="5184" y="15965"/>
                      <a:pt x="5184" y="15965"/>
                    </a:cubicBezTo>
                    <a:cubicBezTo>
                      <a:pt x="5184" y="15965"/>
                      <a:pt x="5184" y="15965"/>
                      <a:pt x="5184" y="15965"/>
                    </a:cubicBezTo>
                    <a:cubicBezTo>
                      <a:pt x="6048" y="15965"/>
                      <a:pt x="6912" y="15965"/>
                      <a:pt x="6912" y="15965"/>
                    </a:cubicBezTo>
                    <a:cubicBezTo>
                      <a:pt x="6912" y="15965"/>
                      <a:pt x="6912" y="15965"/>
                      <a:pt x="6912" y="15965"/>
                    </a:cubicBezTo>
                    <a:cubicBezTo>
                      <a:pt x="6912" y="15965"/>
                      <a:pt x="6912" y="15965"/>
                      <a:pt x="6912" y="15965"/>
                    </a:cubicBezTo>
                    <a:cubicBezTo>
                      <a:pt x="6912" y="15965"/>
                      <a:pt x="6912" y="15965"/>
                      <a:pt x="6912" y="15965"/>
                    </a:cubicBezTo>
                    <a:cubicBezTo>
                      <a:pt x="6912" y="15965"/>
                      <a:pt x="6912" y="15965"/>
                      <a:pt x="6912" y="15965"/>
                    </a:cubicBezTo>
                    <a:cubicBezTo>
                      <a:pt x="8640" y="15965"/>
                      <a:pt x="9504" y="15965"/>
                      <a:pt x="8640" y="17374"/>
                    </a:cubicBezTo>
                    <a:cubicBezTo>
                      <a:pt x="8640" y="17374"/>
                      <a:pt x="8640" y="17374"/>
                      <a:pt x="8640" y="17374"/>
                    </a:cubicBezTo>
                    <a:cubicBezTo>
                      <a:pt x="8640" y="17374"/>
                      <a:pt x="8640" y="17374"/>
                      <a:pt x="8640" y="17374"/>
                    </a:cubicBezTo>
                    <a:cubicBezTo>
                      <a:pt x="8640" y="17374"/>
                      <a:pt x="8640" y="17374"/>
                      <a:pt x="8640" y="17374"/>
                    </a:cubicBezTo>
                    <a:cubicBezTo>
                      <a:pt x="8640" y="17374"/>
                      <a:pt x="8640" y="17374"/>
                      <a:pt x="8640" y="17374"/>
                    </a:cubicBezTo>
                    <a:cubicBezTo>
                      <a:pt x="8640" y="17374"/>
                      <a:pt x="8640" y="17374"/>
                      <a:pt x="8640" y="17374"/>
                    </a:cubicBezTo>
                    <a:cubicBezTo>
                      <a:pt x="7776" y="19252"/>
                      <a:pt x="4320" y="19722"/>
                      <a:pt x="2592" y="21600"/>
                    </a:cubicBezTo>
                    <a:cubicBezTo>
                      <a:pt x="2592" y="21600"/>
                      <a:pt x="2592" y="21600"/>
                      <a:pt x="2592" y="21600"/>
                    </a:cubicBezTo>
                    <a:cubicBezTo>
                      <a:pt x="4320" y="20661"/>
                      <a:pt x="7776" y="20661"/>
                      <a:pt x="11232" y="20661"/>
                    </a:cubicBezTo>
                    <a:cubicBezTo>
                      <a:pt x="14688" y="20661"/>
                      <a:pt x="18144" y="20661"/>
                      <a:pt x="18144" y="20661"/>
                    </a:cubicBezTo>
                    <a:cubicBezTo>
                      <a:pt x="18144" y="20661"/>
                      <a:pt x="18144" y="20661"/>
                      <a:pt x="18144" y="20661"/>
                    </a:cubicBezTo>
                    <a:cubicBezTo>
                      <a:pt x="18144" y="20661"/>
                      <a:pt x="18144" y="20661"/>
                      <a:pt x="18144" y="20661"/>
                    </a:cubicBezTo>
                    <a:cubicBezTo>
                      <a:pt x="18144" y="20661"/>
                      <a:pt x="17280" y="20661"/>
                      <a:pt x="17280" y="20661"/>
                    </a:cubicBezTo>
                    <a:cubicBezTo>
                      <a:pt x="16416" y="20661"/>
                      <a:pt x="16416" y="20191"/>
                      <a:pt x="16416" y="19252"/>
                    </a:cubicBezTo>
                    <a:cubicBezTo>
                      <a:pt x="16416" y="19252"/>
                      <a:pt x="16416" y="18313"/>
                      <a:pt x="16416" y="16904"/>
                    </a:cubicBezTo>
                    <a:cubicBezTo>
                      <a:pt x="15552" y="16435"/>
                      <a:pt x="15552" y="15026"/>
                      <a:pt x="15552" y="13617"/>
                    </a:cubicBezTo>
                    <a:cubicBezTo>
                      <a:pt x="14688" y="12209"/>
                      <a:pt x="14688" y="9861"/>
                      <a:pt x="15552" y="9391"/>
                    </a:cubicBezTo>
                    <a:cubicBezTo>
                      <a:pt x="15552" y="9391"/>
                      <a:pt x="17280" y="2817"/>
                      <a:pt x="15552" y="2817"/>
                    </a:cubicBezTo>
                    <a:cubicBezTo>
                      <a:pt x="15552" y="2817"/>
                      <a:pt x="15552" y="3287"/>
                      <a:pt x="15552" y="3287"/>
                    </a:cubicBezTo>
                    <a:cubicBezTo>
                      <a:pt x="15552" y="3287"/>
                      <a:pt x="15552" y="2817"/>
                      <a:pt x="16416" y="2348"/>
                    </a:cubicBezTo>
                    <a:cubicBezTo>
                      <a:pt x="16416" y="2348"/>
                      <a:pt x="16416" y="2348"/>
                      <a:pt x="16416" y="2348"/>
                    </a:cubicBezTo>
                    <a:cubicBezTo>
                      <a:pt x="17280" y="470"/>
                      <a:pt x="16416" y="0"/>
                      <a:pt x="16416"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2" name="Shape 1468"/>
              <p:cNvSpPr/>
              <p:nvPr/>
            </p:nvSpPr>
            <p:spPr>
              <a:xfrm>
                <a:off x="5165942" y="827536"/>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0800" y="0"/>
                      <a:pt x="10800" y="0"/>
                      <a:pt x="10800" y="0"/>
                    </a:cubicBezTo>
                    <a:cubicBezTo>
                      <a:pt x="10800" y="0"/>
                      <a:pt x="10800" y="21600"/>
                      <a:pt x="0" y="21600"/>
                    </a:cubicBezTo>
                    <a:cubicBezTo>
                      <a:pt x="0" y="21600"/>
                      <a:pt x="0" y="21600"/>
                      <a:pt x="0" y="21600"/>
                    </a:cubicBezTo>
                    <a:cubicBezTo>
                      <a:pt x="0" y="21600"/>
                      <a:pt x="10800" y="21600"/>
                      <a:pt x="10800" y="21600"/>
                    </a:cubicBezTo>
                    <a:cubicBezTo>
                      <a:pt x="10800" y="21600"/>
                      <a:pt x="21600" y="21600"/>
                      <a:pt x="21600" y="0"/>
                    </a:cubicBezTo>
                    <a:cubicBezTo>
                      <a:pt x="21600" y="0"/>
                      <a:pt x="21600" y="0"/>
                      <a:pt x="21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3" name="Shape 1469"/>
              <p:cNvSpPr/>
              <p:nvPr/>
            </p:nvSpPr>
            <p:spPr>
              <a:xfrm>
                <a:off x="5086535" y="1018810"/>
                <a:ext cx="48874" cy="67671"/>
              </a:xfrm>
              <a:custGeom>
                <a:avLst/>
                <a:gdLst/>
                <a:ahLst/>
                <a:cxnLst>
                  <a:cxn ang="0">
                    <a:pos x="wd2" y="hd2"/>
                  </a:cxn>
                  <a:cxn ang="5400000">
                    <a:pos x="wd2" y="hd2"/>
                  </a:cxn>
                  <a:cxn ang="10800000">
                    <a:pos x="wd2" y="hd2"/>
                  </a:cxn>
                  <a:cxn ang="16200000">
                    <a:pos x="wd2" y="hd2"/>
                  </a:cxn>
                </a:cxnLst>
                <a:rect l="0" t="0" r="r" b="b"/>
                <a:pathLst>
                  <a:path w="21600" h="21600" extrusionOk="0">
                    <a:moveTo>
                      <a:pt x="21600" y="5400"/>
                    </a:moveTo>
                    <a:cubicBezTo>
                      <a:pt x="21600" y="5400"/>
                      <a:pt x="21600" y="5400"/>
                      <a:pt x="21600" y="5400"/>
                    </a:cubicBezTo>
                    <a:cubicBezTo>
                      <a:pt x="19200" y="12600"/>
                      <a:pt x="9600" y="14400"/>
                      <a:pt x="4800" y="21600"/>
                    </a:cubicBezTo>
                    <a:cubicBezTo>
                      <a:pt x="4800" y="21600"/>
                      <a:pt x="4800" y="21600"/>
                      <a:pt x="4800" y="21600"/>
                    </a:cubicBezTo>
                    <a:cubicBezTo>
                      <a:pt x="9600" y="14400"/>
                      <a:pt x="19200" y="12600"/>
                      <a:pt x="21600" y="5400"/>
                    </a:cubicBezTo>
                    <a:cubicBezTo>
                      <a:pt x="21600" y="5400"/>
                      <a:pt x="21600" y="5400"/>
                      <a:pt x="21600" y="5400"/>
                    </a:cubicBezTo>
                    <a:moveTo>
                      <a:pt x="21600" y="5400"/>
                    </a:moveTo>
                    <a:cubicBezTo>
                      <a:pt x="21600" y="5400"/>
                      <a:pt x="21600" y="5400"/>
                      <a:pt x="21600" y="5400"/>
                    </a:cubicBezTo>
                    <a:cubicBezTo>
                      <a:pt x="21600" y="5400"/>
                      <a:pt x="21600" y="5400"/>
                      <a:pt x="21600" y="5400"/>
                    </a:cubicBezTo>
                    <a:moveTo>
                      <a:pt x="21600" y="5400"/>
                    </a:moveTo>
                    <a:cubicBezTo>
                      <a:pt x="21600" y="5400"/>
                      <a:pt x="21600" y="5400"/>
                      <a:pt x="21600" y="5400"/>
                    </a:cubicBezTo>
                    <a:cubicBezTo>
                      <a:pt x="21600" y="5400"/>
                      <a:pt x="21600" y="5400"/>
                      <a:pt x="21600" y="5400"/>
                    </a:cubicBezTo>
                    <a:moveTo>
                      <a:pt x="0" y="1800"/>
                    </a:moveTo>
                    <a:cubicBezTo>
                      <a:pt x="0" y="1800"/>
                      <a:pt x="0" y="1800"/>
                      <a:pt x="0" y="1800"/>
                    </a:cubicBezTo>
                    <a:cubicBezTo>
                      <a:pt x="0" y="1800"/>
                      <a:pt x="0" y="1800"/>
                      <a:pt x="0" y="1800"/>
                    </a:cubicBezTo>
                    <a:moveTo>
                      <a:pt x="0" y="1800"/>
                    </a:moveTo>
                    <a:cubicBezTo>
                      <a:pt x="0" y="1800"/>
                      <a:pt x="0" y="1800"/>
                      <a:pt x="0" y="1800"/>
                    </a:cubicBezTo>
                    <a:cubicBezTo>
                      <a:pt x="0" y="1800"/>
                      <a:pt x="0" y="1800"/>
                      <a:pt x="0" y="1800"/>
                    </a:cubicBezTo>
                    <a:moveTo>
                      <a:pt x="12000" y="0"/>
                    </a:moveTo>
                    <a:cubicBezTo>
                      <a:pt x="12000" y="0"/>
                      <a:pt x="12000" y="0"/>
                      <a:pt x="12000" y="0"/>
                    </a:cubicBezTo>
                    <a:cubicBezTo>
                      <a:pt x="12000" y="0"/>
                      <a:pt x="12000" y="0"/>
                      <a:pt x="12000" y="0"/>
                    </a:cubicBezTo>
                    <a:moveTo>
                      <a:pt x="16800" y="0"/>
                    </a:moveTo>
                    <a:cubicBezTo>
                      <a:pt x="16800" y="0"/>
                      <a:pt x="14400" y="0"/>
                      <a:pt x="12000" y="0"/>
                    </a:cubicBezTo>
                    <a:cubicBezTo>
                      <a:pt x="14400" y="0"/>
                      <a:pt x="16800" y="0"/>
                      <a:pt x="16800" y="0"/>
                    </a:cubicBezTo>
                    <a:moveTo>
                      <a:pt x="16800" y="0"/>
                    </a:moveTo>
                    <a:cubicBezTo>
                      <a:pt x="16800" y="0"/>
                      <a:pt x="16800" y="0"/>
                      <a:pt x="16800" y="0"/>
                    </a:cubicBezTo>
                    <a:cubicBezTo>
                      <a:pt x="16800" y="0"/>
                      <a:pt x="16800" y="0"/>
                      <a:pt x="16800" y="0"/>
                    </a:cubicBezTo>
                    <a:cubicBezTo>
                      <a:pt x="16800" y="0"/>
                      <a:pt x="16800" y="0"/>
                      <a:pt x="16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4" name="Shape 1470"/>
              <p:cNvSpPr/>
              <p:nvPr/>
            </p:nvSpPr>
            <p:spPr>
              <a:xfrm>
                <a:off x="5199777" y="1062502"/>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10800" y="10800"/>
                      <a:pt x="0" y="21600"/>
                      <a:pt x="0" y="21600"/>
                    </a:cubicBezTo>
                    <a:cubicBezTo>
                      <a:pt x="0" y="21600"/>
                      <a:pt x="0" y="10800"/>
                      <a:pt x="10800" y="10800"/>
                    </a:cubicBezTo>
                    <a:moveTo>
                      <a:pt x="21600" y="0"/>
                    </a:moveTo>
                    <a:cubicBezTo>
                      <a:pt x="21600" y="0"/>
                      <a:pt x="10800" y="0"/>
                      <a:pt x="10800" y="0"/>
                    </a:cubicBezTo>
                    <a:cubicBezTo>
                      <a:pt x="10800" y="0"/>
                      <a:pt x="21600" y="0"/>
                      <a:pt x="21600" y="0"/>
                    </a:cubicBezTo>
                    <a:cubicBezTo>
                      <a:pt x="21600" y="0"/>
                      <a:pt x="21600" y="0"/>
                      <a:pt x="21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5" name="Shape 1471"/>
              <p:cNvSpPr/>
              <p:nvPr/>
            </p:nvSpPr>
            <p:spPr>
              <a:xfrm>
                <a:off x="5139168" y="1071443"/>
                <a:ext cx="78949" cy="41354"/>
              </a:xfrm>
              <a:custGeom>
                <a:avLst/>
                <a:gdLst/>
                <a:ahLst/>
                <a:cxnLst>
                  <a:cxn ang="0">
                    <a:pos x="wd2" y="hd2"/>
                  </a:cxn>
                  <a:cxn ang="5400000">
                    <a:pos x="wd2" y="hd2"/>
                  </a:cxn>
                  <a:cxn ang="10800000">
                    <a:pos x="wd2" y="hd2"/>
                  </a:cxn>
                  <a:cxn ang="16200000">
                    <a:pos x="wd2" y="hd2"/>
                  </a:cxn>
                </a:cxnLst>
                <a:rect l="0" t="0" r="r" b="b"/>
                <a:pathLst>
                  <a:path w="21600" h="21600" extrusionOk="0">
                    <a:moveTo>
                      <a:pt x="18514" y="5400"/>
                    </a:moveTo>
                    <a:cubicBezTo>
                      <a:pt x="18514" y="5400"/>
                      <a:pt x="20057" y="2700"/>
                      <a:pt x="20057" y="2700"/>
                    </a:cubicBezTo>
                    <a:cubicBezTo>
                      <a:pt x="18514" y="2700"/>
                      <a:pt x="18514" y="5400"/>
                      <a:pt x="18514" y="5400"/>
                    </a:cubicBezTo>
                    <a:moveTo>
                      <a:pt x="20057" y="0"/>
                    </a:moveTo>
                    <a:cubicBezTo>
                      <a:pt x="20057" y="0"/>
                      <a:pt x="16971" y="2700"/>
                      <a:pt x="15429" y="2700"/>
                    </a:cubicBezTo>
                    <a:cubicBezTo>
                      <a:pt x="15429" y="2700"/>
                      <a:pt x="15429" y="2700"/>
                      <a:pt x="15429" y="2700"/>
                    </a:cubicBezTo>
                    <a:cubicBezTo>
                      <a:pt x="15429" y="2700"/>
                      <a:pt x="15429" y="2700"/>
                      <a:pt x="15429" y="2700"/>
                    </a:cubicBezTo>
                    <a:cubicBezTo>
                      <a:pt x="15429" y="2700"/>
                      <a:pt x="15429" y="2700"/>
                      <a:pt x="15429" y="2700"/>
                    </a:cubicBezTo>
                    <a:cubicBezTo>
                      <a:pt x="15429" y="2700"/>
                      <a:pt x="15429" y="2700"/>
                      <a:pt x="15429" y="2700"/>
                    </a:cubicBezTo>
                    <a:cubicBezTo>
                      <a:pt x="15429" y="2700"/>
                      <a:pt x="3086" y="8100"/>
                      <a:pt x="0" y="18900"/>
                    </a:cubicBezTo>
                    <a:cubicBezTo>
                      <a:pt x="0" y="18900"/>
                      <a:pt x="0" y="21600"/>
                      <a:pt x="1543" y="21600"/>
                    </a:cubicBezTo>
                    <a:cubicBezTo>
                      <a:pt x="4629" y="21600"/>
                      <a:pt x="9257" y="18900"/>
                      <a:pt x="16971" y="5400"/>
                    </a:cubicBezTo>
                    <a:cubicBezTo>
                      <a:pt x="20057" y="2700"/>
                      <a:pt x="20057" y="2700"/>
                      <a:pt x="21600" y="0"/>
                    </a:cubicBezTo>
                    <a:cubicBezTo>
                      <a:pt x="21600" y="0"/>
                      <a:pt x="21600" y="0"/>
                      <a:pt x="21600" y="0"/>
                    </a:cubicBezTo>
                    <a:cubicBezTo>
                      <a:pt x="21600" y="0"/>
                      <a:pt x="21600" y="0"/>
                      <a:pt x="21600" y="0"/>
                    </a:cubicBezTo>
                    <a:cubicBezTo>
                      <a:pt x="21600" y="0"/>
                      <a:pt x="20057" y="0"/>
                      <a:pt x="2005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6" name="Shape 1472"/>
              <p:cNvSpPr/>
              <p:nvPr/>
            </p:nvSpPr>
            <p:spPr>
              <a:xfrm>
                <a:off x="5200127" y="1075202"/>
                <a:ext cx="48066" cy="37595"/>
              </a:xfrm>
              <a:custGeom>
                <a:avLst/>
                <a:gdLst/>
                <a:ahLst/>
                <a:cxnLst>
                  <a:cxn ang="0">
                    <a:pos x="wd2" y="hd2"/>
                  </a:cxn>
                  <a:cxn ang="5400000">
                    <a:pos x="wd2" y="hd2"/>
                  </a:cxn>
                  <a:cxn ang="10800000">
                    <a:pos x="wd2" y="hd2"/>
                  </a:cxn>
                  <a:cxn ang="16200000">
                    <a:pos x="wd2" y="hd2"/>
                  </a:cxn>
                </a:cxnLst>
                <a:rect l="0" t="0" r="r" b="b"/>
                <a:pathLst>
                  <a:path w="19726" h="21600" extrusionOk="0">
                    <a:moveTo>
                      <a:pt x="15406" y="6171"/>
                    </a:moveTo>
                    <a:cubicBezTo>
                      <a:pt x="17566" y="6171"/>
                      <a:pt x="17566" y="9257"/>
                      <a:pt x="15406" y="15429"/>
                    </a:cubicBezTo>
                    <a:cubicBezTo>
                      <a:pt x="15406" y="15429"/>
                      <a:pt x="15406" y="15429"/>
                      <a:pt x="17566" y="15429"/>
                    </a:cubicBezTo>
                    <a:cubicBezTo>
                      <a:pt x="17566" y="15429"/>
                      <a:pt x="19726" y="15429"/>
                      <a:pt x="19726" y="12343"/>
                    </a:cubicBezTo>
                    <a:cubicBezTo>
                      <a:pt x="19726" y="9257"/>
                      <a:pt x="19726" y="9257"/>
                      <a:pt x="19726" y="9257"/>
                    </a:cubicBezTo>
                    <a:cubicBezTo>
                      <a:pt x="15406" y="6171"/>
                      <a:pt x="15406" y="6171"/>
                      <a:pt x="15406" y="6171"/>
                    </a:cubicBezTo>
                    <a:moveTo>
                      <a:pt x="8926" y="0"/>
                    </a:moveTo>
                    <a:cubicBezTo>
                      <a:pt x="8926" y="0"/>
                      <a:pt x="8926" y="0"/>
                      <a:pt x="8926" y="0"/>
                    </a:cubicBezTo>
                    <a:cubicBezTo>
                      <a:pt x="8926" y="0"/>
                      <a:pt x="-1874" y="18514"/>
                      <a:pt x="286" y="21600"/>
                    </a:cubicBezTo>
                    <a:cubicBezTo>
                      <a:pt x="286" y="21600"/>
                      <a:pt x="8926" y="9257"/>
                      <a:pt x="13246" y="3086"/>
                    </a:cubicBezTo>
                    <a:cubicBezTo>
                      <a:pt x="13246" y="3086"/>
                      <a:pt x="13246" y="3086"/>
                      <a:pt x="13246" y="3086"/>
                    </a:cubicBezTo>
                    <a:cubicBezTo>
                      <a:pt x="8926" y="0"/>
                      <a:pt x="8926" y="0"/>
                      <a:pt x="8926"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7" name="Shape 1473"/>
              <p:cNvSpPr/>
              <p:nvPr/>
            </p:nvSpPr>
            <p:spPr>
              <a:xfrm>
                <a:off x="5080511" y="687979"/>
                <a:ext cx="96252" cy="142860"/>
              </a:xfrm>
              <a:custGeom>
                <a:avLst/>
                <a:gdLst/>
                <a:ahLst/>
                <a:cxnLst>
                  <a:cxn ang="0">
                    <a:pos x="wd2" y="hd2"/>
                  </a:cxn>
                  <a:cxn ang="5400000">
                    <a:pos x="wd2" y="hd2"/>
                  </a:cxn>
                  <a:cxn ang="10800000">
                    <a:pos x="wd2" y="hd2"/>
                  </a:cxn>
                  <a:cxn ang="16200000">
                    <a:pos x="wd2" y="hd2"/>
                  </a:cxn>
                </a:cxnLst>
                <a:rect l="0" t="0" r="r" b="b"/>
                <a:pathLst>
                  <a:path w="19069" h="21600" extrusionOk="0">
                    <a:moveTo>
                      <a:pt x="1789" y="19108"/>
                    </a:moveTo>
                    <a:cubicBezTo>
                      <a:pt x="-371" y="20769"/>
                      <a:pt x="-371" y="20769"/>
                      <a:pt x="709" y="21600"/>
                    </a:cubicBezTo>
                    <a:cubicBezTo>
                      <a:pt x="709" y="21600"/>
                      <a:pt x="709" y="21600"/>
                      <a:pt x="709" y="21600"/>
                    </a:cubicBezTo>
                    <a:cubicBezTo>
                      <a:pt x="709" y="21600"/>
                      <a:pt x="709" y="21600"/>
                      <a:pt x="709" y="21600"/>
                    </a:cubicBezTo>
                    <a:cubicBezTo>
                      <a:pt x="1789" y="21600"/>
                      <a:pt x="1789" y="21600"/>
                      <a:pt x="1789" y="20769"/>
                    </a:cubicBezTo>
                    <a:cubicBezTo>
                      <a:pt x="1789" y="20769"/>
                      <a:pt x="1789" y="20769"/>
                      <a:pt x="1789" y="20769"/>
                    </a:cubicBezTo>
                    <a:cubicBezTo>
                      <a:pt x="1789" y="19938"/>
                      <a:pt x="1789" y="19108"/>
                      <a:pt x="1789" y="19108"/>
                    </a:cubicBezTo>
                    <a:moveTo>
                      <a:pt x="7189" y="15785"/>
                    </a:moveTo>
                    <a:cubicBezTo>
                      <a:pt x="6109" y="16615"/>
                      <a:pt x="5029" y="17446"/>
                      <a:pt x="3949" y="17446"/>
                    </a:cubicBezTo>
                    <a:cubicBezTo>
                      <a:pt x="3949" y="18277"/>
                      <a:pt x="3949" y="19108"/>
                      <a:pt x="3949" y="19108"/>
                    </a:cubicBezTo>
                    <a:cubicBezTo>
                      <a:pt x="3949" y="19938"/>
                      <a:pt x="3949" y="19938"/>
                      <a:pt x="3949" y="20769"/>
                    </a:cubicBezTo>
                    <a:cubicBezTo>
                      <a:pt x="5029" y="19938"/>
                      <a:pt x="6109" y="19938"/>
                      <a:pt x="7189" y="19938"/>
                    </a:cubicBezTo>
                    <a:cubicBezTo>
                      <a:pt x="7189" y="18277"/>
                      <a:pt x="7189" y="17446"/>
                      <a:pt x="7189" y="15785"/>
                    </a:cubicBezTo>
                    <a:moveTo>
                      <a:pt x="10429" y="14954"/>
                    </a:moveTo>
                    <a:cubicBezTo>
                      <a:pt x="10429" y="14954"/>
                      <a:pt x="10429" y="14954"/>
                      <a:pt x="9349" y="14954"/>
                    </a:cubicBezTo>
                    <a:cubicBezTo>
                      <a:pt x="9349" y="16615"/>
                      <a:pt x="9349" y="18277"/>
                      <a:pt x="9349" y="19108"/>
                    </a:cubicBezTo>
                    <a:cubicBezTo>
                      <a:pt x="9349" y="19108"/>
                      <a:pt x="10429" y="19108"/>
                      <a:pt x="10429" y="19108"/>
                    </a:cubicBezTo>
                    <a:cubicBezTo>
                      <a:pt x="10429" y="17446"/>
                      <a:pt x="10429" y="15785"/>
                      <a:pt x="10429" y="14954"/>
                    </a:cubicBezTo>
                    <a:moveTo>
                      <a:pt x="13669" y="12462"/>
                    </a:moveTo>
                    <a:cubicBezTo>
                      <a:pt x="13669" y="13292"/>
                      <a:pt x="12589" y="14123"/>
                      <a:pt x="12589" y="14123"/>
                    </a:cubicBezTo>
                    <a:cubicBezTo>
                      <a:pt x="12589" y="14123"/>
                      <a:pt x="12589" y="14123"/>
                      <a:pt x="12589" y="14123"/>
                    </a:cubicBezTo>
                    <a:cubicBezTo>
                      <a:pt x="12589" y="15785"/>
                      <a:pt x="12589" y="17446"/>
                      <a:pt x="12589" y="17446"/>
                    </a:cubicBezTo>
                    <a:cubicBezTo>
                      <a:pt x="12589" y="18277"/>
                      <a:pt x="12589" y="18277"/>
                      <a:pt x="12589" y="19108"/>
                    </a:cubicBezTo>
                    <a:cubicBezTo>
                      <a:pt x="12589" y="19108"/>
                      <a:pt x="12589" y="19108"/>
                      <a:pt x="12589" y="19108"/>
                    </a:cubicBezTo>
                    <a:cubicBezTo>
                      <a:pt x="13669" y="19108"/>
                      <a:pt x="13669" y="19108"/>
                      <a:pt x="14749" y="19108"/>
                    </a:cubicBezTo>
                    <a:cubicBezTo>
                      <a:pt x="14749" y="17446"/>
                      <a:pt x="14749" y="15785"/>
                      <a:pt x="14749" y="15785"/>
                    </a:cubicBezTo>
                    <a:cubicBezTo>
                      <a:pt x="14749" y="13292"/>
                      <a:pt x="13669" y="12462"/>
                      <a:pt x="13669" y="12462"/>
                    </a:cubicBezTo>
                    <a:moveTo>
                      <a:pt x="2869" y="0"/>
                    </a:moveTo>
                    <a:cubicBezTo>
                      <a:pt x="-2531" y="0"/>
                      <a:pt x="8269" y="6646"/>
                      <a:pt x="8269" y="6646"/>
                    </a:cubicBezTo>
                    <a:cubicBezTo>
                      <a:pt x="7189" y="8308"/>
                      <a:pt x="11509" y="8308"/>
                      <a:pt x="11509" y="8308"/>
                    </a:cubicBezTo>
                    <a:cubicBezTo>
                      <a:pt x="8269" y="9969"/>
                      <a:pt x="7189" y="10800"/>
                      <a:pt x="6109" y="10800"/>
                    </a:cubicBezTo>
                    <a:cubicBezTo>
                      <a:pt x="7189" y="11631"/>
                      <a:pt x="8269" y="11631"/>
                      <a:pt x="8269" y="11631"/>
                    </a:cubicBezTo>
                    <a:cubicBezTo>
                      <a:pt x="8269" y="11631"/>
                      <a:pt x="8269" y="12462"/>
                      <a:pt x="8269" y="12462"/>
                    </a:cubicBezTo>
                    <a:cubicBezTo>
                      <a:pt x="9349" y="11631"/>
                      <a:pt x="10429" y="11631"/>
                      <a:pt x="11509" y="11631"/>
                    </a:cubicBezTo>
                    <a:cubicBezTo>
                      <a:pt x="11509" y="11631"/>
                      <a:pt x="11509" y="11631"/>
                      <a:pt x="12589" y="11631"/>
                    </a:cubicBezTo>
                    <a:cubicBezTo>
                      <a:pt x="13669" y="11631"/>
                      <a:pt x="14749" y="11631"/>
                      <a:pt x="15829" y="12462"/>
                    </a:cubicBezTo>
                    <a:cubicBezTo>
                      <a:pt x="15829" y="12462"/>
                      <a:pt x="16909" y="12462"/>
                      <a:pt x="15829" y="19108"/>
                    </a:cubicBezTo>
                    <a:cubicBezTo>
                      <a:pt x="15829" y="19108"/>
                      <a:pt x="16909" y="19938"/>
                      <a:pt x="16909" y="19938"/>
                    </a:cubicBezTo>
                    <a:cubicBezTo>
                      <a:pt x="16909" y="15785"/>
                      <a:pt x="16909" y="14123"/>
                      <a:pt x="16909" y="14123"/>
                    </a:cubicBezTo>
                    <a:cubicBezTo>
                      <a:pt x="16909" y="12462"/>
                      <a:pt x="16909" y="12462"/>
                      <a:pt x="17989" y="12462"/>
                    </a:cubicBezTo>
                    <a:cubicBezTo>
                      <a:pt x="17989" y="12462"/>
                      <a:pt x="19069" y="12462"/>
                      <a:pt x="19069" y="12462"/>
                    </a:cubicBezTo>
                    <a:cubicBezTo>
                      <a:pt x="19069" y="12462"/>
                      <a:pt x="19069" y="12462"/>
                      <a:pt x="19069" y="12462"/>
                    </a:cubicBezTo>
                    <a:cubicBezTo>
                      <a:pt x="19069" y="12462"/>
                      <a:pt x="19069" y="12462"/>
                      <a:pt x="19069" y="13292"/>
                    </a:cubicBezTo>
                    <a:cubicBezTo>
                      <a:pt x="19069" y="10800"/>
                      <a:pt x="17989" y="9138"/>
                      <a:pt x="16909" y="6646"/>
                    </a:cubicBezTo>
                    <a:cubicBezTo>
                      <a:pt x="12589" y="831"/>
                      <a:pt x="3949" y="831"/>
                      <a:pt x="3949" y="831"/>
                    </a:cubicBezTo>
                    <a:cubicBezTo>
                      <a:pt x="3949" y="0"/>
                      <a:pt x="2869" y="0"/>
                      <a:pt x="2869"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8" name="Shape 1474"/>
              <p:cNvSpPr/>
              <p:nvPr/>
            </p:nvSpPr>
            <p:spPr>
              <a:xfrm>
                <a:off x="5090295" y="759408"/>
                <a:ext cx="37595" cy="63912"/>
              </a:xfrm>
              <a:custGeom>
                <a:avLst/>
                <a:gdLst/>
                <a:ahLst/>
                <a:cxnLst>
                  <a:cxn ang="0">
                    <a:pos x="wd2" y="hd2"/>
                  </a:cxn>
                  <a:cxn ang="5400000">
                    <a:pos x="wd2" y="hd2"/>
                  </a:cxn>
                  <a:cxn ang="10800000">
                    <a:pos x="wd2" y="hd2"/>
                  </a:cxn>
                  <a:cxn ang="16200000">
                    <a:pos x="wd2" y="hd2"/>
                  </a:cxn>
                </a:cxnLst>
                <a:rect l="0" t="0" r="r" b="b"/>
                <a:pathLst>
                  <a:path w="21600" h="21600" extrusionOk="0">
                    <a:moveTo>
                      <a:pt x="6171" y="14400"/>
                    </a:moveTo>
                    <a:cubicBezTo>
                      <a:pt x="6171" y="16200"/>
                      <a:pt x="3086" y="16200"/>
                      <a:pt x="0" y="18000"/>
                    </a:cubicBezTo>
                    <a:cubicBezTo>
                      <a:pt x="0" y="18000"/>
                      <a:pt x="0" y="19800"/>
                      <a:pt x="0" y="21600"/>
                    </a:cubicBezTo>
                    <a:cubicBezTo>
                      <a:pt x="0" y="21600"/>
                      <a:pt x="0" y="21600"/>
                      <a:pt x="0" y="21600"/>
                    </a:cubicBezTo>
                    <a:cubicBezTo>
                      <a:pt x="3086" y="21600"/>
                      <a:pt x="3086" y="21600"/>
                      <a:pt x="6171" y="21600"/>
                    </a:cubicBezTo>
                    <a:cubicBezTo>
                      <a:pt x="6171" y="19800"/>
                      <a:pt x="6171" y="19800"/>
                      <a:pt x="6171" y="18000"/>
                    </a:cubicBezTo>
                    <a:cubicBezTo>
                      <a:pt x="6171" y="18000"/>
                      <a:pt x="6171" y="16200"/>
                      <a:pt x="6171" y="14400"/>
                    </a:cubicBezTo>
                    <a:moveTo>
                      <a:pt x="21600" y="9000"/>
                    </a:moveTo>
                    <a:cubicBezTo>
                      <a:pt x="18514" y="10800"/>
                      <a:pt x="18514" y="10800"/>
                      <a:pt x="15429" y="10800"/>
                    </a:cubicBezTo>
                    <a:cubicBezTo>
                      <a:pt x="15429" y="14400"/>
                      <a:pt x="15429" y="16200"/>
                      <a:pt x="15429" y="19800"/>
                    </a:cubicBezTo>
                    <a:cubicBezTo>
                      <a:pt x="18514" y="18000"/>
                      <a:pt x="18514" y="18000"/>
                      <a:pt x="21600" y="18000"/>
                    </a:cubicBezTo>
                    <a:cubicBezTo>
                      <a:pt x="21600" y="16200"/>
                      <a:pt x="21600" y="12600"/>
                      <a:pt x="21600" y="9000"/>
                    </a:cubicBezTo>
                    <a:moveTo>
                      <a:pt x="12343" y="0"/>
                    </a:moveTo>
                    <a:cubicBezTo>
                      <a:pt x="9257" y="3600"/>
                      <a:pt x="9257" y="3600"/>
                      <a:pt x="12343" y="3600"/>
                    </a:cubicBezTo>
                    <a:cubicBezTo>
                      <a:pt x="15429" y="3600"/>
                      <a:pt x="18514" y="3600"/>
                      <a:pt x="18514" y="3600"/>
                    </a:cubicBezTo>
                    <a:cubicBezTo>
                      <a:pt x="18514" y="3600"/>
                      <a:pt x="18514" y="3600"/>
                      <a:pt x="18514" y="3600"/>
                    </a:cubicBezTo>
                    <a:cubicBezTo>
                      <a:pt x="18514" y="3600"/>
                      <a:pt x="18514" y="1800"/>
                      <a:pt x="18514" y="1800"/>
                    </a:cubicBezTo>
                    <a:cubicBezTo>
                      <a:pt x="18514" y="1800"/>
                      <a:pt x="15429" y="1800"/>
                      <a:pt x="12343"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9" name="Shape 1475"/>
              <p:cNvSpPr/>
              <p:nvPr/>
            </p:nvSpPr>
            <p:spPr>
              <a:xfrm>
                <a:off x="5135408" y="763168"/>
                <a:ext cx="30703" cy="48874"/>
              </a:xfrm>
              <a:custGeom>
                <a:avLst/>
                <a:gdLst/>
                <a:ahLst/>
                <a:cxnLst>
                  <a:cxn ang="0">
                    <a:pos x="wd2" y="hd2"/>
                  </a:cxn>
                  <a:cxn ang="5400000">
                    <a:pos x="wd2" y="hd2"/>
                  </a:cxn>
                  <a:cxn ang="10800000">
                    <a:pos x="wd2" y="hd2"/>
                  </a:cxn>
                  <a:cxn ang="16200000">
                    <a:pos x="wd2" y="hd2"/>
                  </a:cxn>
                </a:cxnLst>
                <a:rect l="0" t="0" r="r" b="b"/>
                <a:pathLst>
                  <a:path w="19600" h="21600" extrusionOk="0">
                    <a:moveTo>
                      <a:pt x="7200" y="7200"/>
                    </a:moveTo>
                    <a:cubicBezTo>
                      <a:pt x="3600" y="7200"/>
                      <a:pt x="3600" y="7200"/>
                      <a:pt x="0" y="9600"/>
                    </a:cubicBezTo>
                    <a:cubicBezTo>
                      <a:pt x="0" y="12000"/>
                      <a:pt x="0" y="16800"/>
                      <a:pt x="0" y="21600"/>
                    </a:cubicBezTo>
                    <a:cubicBezTo>
                      <a:pt x="3600" y="21600"/>
                      <a:pt x="3600" y="21600"/>
                      <a:pt x="7200" y="21600"/>
                    </a:cubicBezTo>
                    <a:cubicBezTo>
                      <a:pt x="7200" y="19200"/>
                      <a:pt x="7200" y="19200"/>
                      <a:pt x="7200" y="16800"/>
                    </a:cubicBezTo>
                    <a:cubicBezTo>
                      <a:pt x="7200" y="16800"/>
                      <a:pt x="7200" y="12000"/>
                      <a:pt x="7200" y="7200"/>
                    </a:cubicBezTo>
                    <a:moveTo>
                      <a:pt x="7200" y="0"/>
                    </a:moveTo>
                    <a:cubicBezTo>
                      <a:pt x="3600" y="0"/>
                      <a:pt x="3600" y="0"/>
                      <a:pt x="3600" y="0"/>
                    </a:cubicBezTo>
                    <a:cubicBezTo>
                      <a:pt x="3600" y="0"/>
                      <a:pt x="3600" y="0"/>
                      <a:pt x="3600" y="0"/>
                    </a:cubicBezTo>
                    <a:cubicBezTo>
                      <a:pt x="10800" y="0"/>
                      <a:pt x="10800" y="2400"/>
                      <a:pt x="10800" y="2400"/>
                    </a:cubicBezTo>
                    <a:cubicBezTo>
                      <a:pt x="10800" y="2400"/>
                      <a:pt x="14400" y="4800"/>
                      <a:pt x="14400" y="12000"/>
                    </a:cubicBezTo>
                    <a:cubicBezTo>
                      <a:pt x="14400" y="12000"/>
                      <a:pt x="14400" y="16800"/>
                      <a:pt x="14400" y="21600"/>
                    </a:cubicBezTo>
                    <a:cubicBezTo>
                      <a:pt x="14400" y="21600"/>
                      <a:pt x="18000" y="21600"/>
                      <a:pt x="18000" y="21600"/>
                    </a:cubicBezTo>
                    <a:cubicBezTo>
                      <a:pt x="21600" y="2400"/>
                      <a:pt x="18000" y="2400"/>
                      <a:pt x="18000" y="2400"/>
                    </a:cubicBezTo>
                    <a:cubicBezTo>
                      <a:pt x="14400" y="0"/>
                      <a:pt x="10800" y="0"/>
                      <a:pt x="7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0" name="Shape 1476"/>
              <p:cNvSpPr/>
              <p:nvPr/>
            </p:nvSpPr>
            <p:spPr>
              <a:xfrm>
                <a:off x="5165454" y="774446"/>
                <a:ext cx="25401" cy="56393"/>
              </a:xfrm>
              <a:custGeom>
                <a:avLst/>
                <a:gdLst/>
                <a:ahLst/>
                <a:cxnLst>
                  <a:cxn ang="0">
                    <a:pos x="wd2" y="hd2"/>
                  </a:cxn>
                  <a:cxn ang="5400000">
                    <a:pos x="wd2" y="hd2"/>
                  </a:cxn>
                  <a:cxn ang="10800000">
                    <a:pos x="wd2" y="hd2"/>
                  </a:cxn>
                  <a:cxn ang="16200000">
                    <a:pos x="wd2" y="hd2"/>
                  </a:cxn>
                </a:cxnLst>
                <a:rect l="0" t="0" r="r" b="b"/>
                <a:pathLst>
                  <a:path w="17600" h="21600" extrusionOk="0">
                    <a:moveTo>
                      <a:pt x="17600" y="6480"/>
                    </a:moveTo>
                    <a:cubicBezTo>
                      <a:pt x="17600" y="8640"/>
                      <a:pt x="17600" y="15120"/>
                      <a:pt x="17600" y="17280"/>
                    </a:cubicBezTo>
                    <a:cubicBezTo>
                      <a:pt x="17600" y="15120"/>
                      <a:pt x="17600" y="10800"/>
                      <a:pt x="17600" y="6480"/>
                    </a:cubicBezTo>
                    <a:cubicBezTo>
                      <a:pt x="17600" y="6480"/>
                      <a:pt x="17600" y="6480"/>
                      <a:pt x="17600" y="6480"/>
                    </a:cubicBezTo>
                    <a:moveTo>
                      <a:pt x="3200" y="0"/>
                    </a:moveTo>
                    <a:cubicBezTo>
                      <a:pt x="3200" y="0"/>
                      <a:pt x="3200" y="2160"/>
                      <a:pt x="3200" y="2160"/>
                    </a:cubicBezTo>
                    <a:cubicBezTo>
                      <a:pt x="-4000" y="4320"/>
                      <a:pt x="3200" y="10800"/>
                      <a:pt x="3200" y="10800"/>
                    </a:cubicBezTo>
                    <a:cubicBezTo>
                      <a:pt x="3200" y="12960"/>
                      <a:pt x="3200" y="15120"/>
                      <a:pt x="3200" y="17280"/>
                    </a:cubicBezTo>
                    <a:cubicBezTo>
                      <a:pt x="3200" y="19440"/>
                      <a:pt x="3200" y="21600"/>
                      <a:pt x="3200" y="21600"/>
                    </a:cubicBezTo>
                    <a:cubicBezTo>
                      <a:pt x="3200" y="21600"/>
                      <a:pt x="3200" y="21600"/>
                      <a:pt x="10400" y="21600"/>
                    </a:cubicBezTo>
                    <a:cubicBezTo>
                      <a:pt x="10400" y="21600"/>
                      <a:pt x="10400" y="21600"/>
                      <a:pt x="10400" y="19440"/>
                    </a:cubicBezTo>
                    <a:cubicBezTo>
                      <a:pt x="10400" y="12960"/>
                      <a:pt x="10400" y="4320"/>
                      <a:pt x="10400" y="4320"/>
                    </a:cubicBezTo>
                    <a:cubicBezTo>
                      <a:pt x="10400" y="2160"/>
                      <a:pt x="10400" y="0"/>
                      <a:pt x="3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1" name="Shape 1477"/>
              <p:cNvSpPr/>
              <p:nvPr/>
            </p:nvSpPr>
            <p:spPr>
              <a:xfrm>
                <a:off x="5164062" y="770687"/>
                <a:ext cx="25401" cy="52633"/>
              </a:xfrm>
              <a:custGeom>
                <a:avLst/>
                <a:gdLst/>
                <a:ahLst/>
                <a:cxnLst>
                  <a:cxn ang="0">
                    <a:pos x="wd2" y="hd2"/>
                  </a:cxn>
                  <a:cxn ang="5400000">
                    <a:pos x="wd2" y="hd2"/>
                  </a:cxn>
                  <a:cxn ang="10800000">
                    <a:pos x="wd2" y="hd2"/>
                  </a:cxn>
                  <a:cxn ang="16200000">
                    <a:pos x="wd2" y="hd2"/>
                  </a:cxn>
                </a:cxnLst>
                <a:rect l="0" t="0" r="r" b="b"/>
                <a:pathLst>
                  <a:path w="21600" h="21600" extrusionOk="0">
                    <a:moveTo>
                      <a:pt x="7200" y="0"/>
                    </a:moveTo>
                    <a:cubicBezTo>
                      <a:pt x="0" y="0"/>
                      <a:pt x="0" y="0"/>
                      <a:pt x="0" y="4320"/>
                    </a:cubicBezTo>
                    <a:cubicBezTo>
                      <a:pt x="0" y="4320"/>
                      <a:pt x="0" y="8640"/>
                      <a:pt x="0" y="19440"/>
                    </a:cubicBezTo>
                    <a:cubicBezTo>
                      <a:pt x="0" y="19440"/>
                      <a:pt x="0" y="19440"/>
                      <a:pt x="7200" y="19440"/>
                    </a:cubicBezTo>
                    <a:cubicBezTo>
                      <a:pt x="7200" y="17280"/>
                      <a:pt x="7200" y="15120"/>
                      <a:pt x="7200" y="12960"/>
                    </a:cubicBezTo>
                    <a:cubicBezTo>
                      <a:pt x="7200" y="12960"/>
                      <a:pt x="0" y="6480"/>
                      <a:pt x="7200" y="4320"/>
                    </a:cubicBezTo>
                    <a:cubicBezTo>
                      <a:pt x="7200" y="4320"/>
                      <a:pt x="7200" y="2160"/>
                      <a:pt x="7200" y="2160"/>
                    </a:cubicBezTo>
                    <a:cubicBezTo>
                      <a:pt x="14400" y="2160"/>
                      <a:pt x="14400" y="4320"/>
                      <a:pt x="14400" y="6480"/>
                    </a:cubicBezTo>
                    <a:cubicBezTo>
                      <a:pt x="14400" y="6480"/>
                      <a:pt x="14400" y="15120"/>
                      <a:pt x="14400" y="21600"/>
                    </a:cubicBezTo>
                    <a:cubicBezTo>
                      <a:pt x="14400" y="21600"/>
                      <a:pt x="14400" y="21600"/>
                      <a:pt x="21600" y="19440"/>
                    </a:cubicBezTo>
                    <a:cubicBezTo>
                      <a:pt x="21600" y="17280"/>
                      <a:pt x="21600" y="10800"/>
                      <a:pt x="21600" y="8640"/>
                    </a:cubicBezTo>
                    <a:cubicBezTo>
                      <a:pt x="21600" y="6480"/>
                      <a:pt x="21600" y="4320"/>
                      <a:pt x="14400" y="2160"/>
                    </a:cubicBezTo>
                    <a:cubicBezTo>
                      <a:pt x="14400" y="0"/>
                      <a:pt x="14400" y="0"/>
                      <a:pt x="14400" y="0"/>
                    </a:cubicBezTo>
                    <a:cubicBezTo>
                      <a:pt x="14400" y="0"/>
                      <a:pt x="14400" y="0"/>
                      <a:pt x="14400" y="0"/>
                    </a:cubicBezTo>
                    <a:cubicBezTo>
                      <a:pt x="14400" y="0"/>
                      <a:pt x="7200" y="0"/>
                      <a:pt x="7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2" name="Shape 1478"/>
              <p:cNvSpPr/>
              <p:nvPr/>
            </p:nvSpPr>
            <p:spPr>
              <a:xfrm>
                <a:off x="4981271" y="763168"/>
                <a:ext cx="131581" cy="248124"/>
              </a:xfrm>
              <a:custGeom>
                <a:avLst/>
                <a:gdLst/>
                <a:ahLst/>
                <a:cxnLst>
                  <a:cxn ang="0">
                    <a:pos x="wd2" y="hd2"/>
                  </a:cxn>
                  <a:cxn ang="5400000">
                    <a:pos x="wd2" y="hd2"/>
                  </a:cxn>
                  <a:cxn ang="10800000">
                    <a:pos x="wd2" y="hd2"/>
                  </a:cxn>
                  <a:cxn ang="16200000">
                    <a:pos x="wd2" y="hd2"/>
                  </a:cxn>
                </a:cxnLst>
                <a:rect l="0" t="0" r="r" b="b"/>
                <a:pathLst>
                  <a:path w="21600" h="21600" extrusionOk="0">
                    <a:moveTo>
                      <a:pt x="21600" y="14400"/>
                    </a:moveTo>
                    <a:cubicBezTo>
                      <a:pt x="21600" y="15360"/>
                      <a:pt x="21600" y="15840"/>
                      <a:pt x="20700" y="16320"/>
                    </a:cubicBezTo>
                    <a:cubicBezTo>
                      <a:pt x="20700" y="17280"/>
                      <a:pt x="19800" y="17760"/>
                      <a:pt x="18900" y="17760"/>
                    </a:cubicBezTo>
                    <a:cubicBezTo>
                      <a:pt x="18900" y="18240"/>
                      <a:pt x="18000" y="18720"/>
                      <a:pt x="17100" y="18720"/>
                    </a:cubicBezTo>
                    <a:cubicBezTo>
                      <a:pt x="16200" y="19200"/>
                      <a:pt x="14400" y="19200"/>
                      <a:pt x="13500" y="19200"/>
                    </a:cubicBezTo>
                    <a:cubicBezTo>
                      <a:pt x="13500" y="20640"/>
                      <a:pt x="13500" y="20640"/>
                      <a:pt x="13500" y="20640"/>
                    </a:cubicBezTo>
                    <a:cubicBezTo>
                      <a:pt x="13500" y="21120"/>
                      <a:pt x="13500" y="21120"/>
                      <a:pt x="13500" y="21600"/>
                    </a:cubicBezTo>
                    <a:cubicBezTo>
                      <a:pt x="13500" y="21600"/>
                      <a:pt x="12600" y="21600"/>
                      <a:pt x="12600" y="21600"/>
                    </a:cubicBezTo>
                    <a:cubicBezTo>
                      <a:pt x="9000" y="21600"/>
                      <a:pt x="9000" y="21600"/>
                      <a:pt x="9000" y="21600"/>
                    </a:cubicBezTo>
                    <a:cubicBezTo>
                      <a:pt x="9000" y="21600"/>
                      <a:pt x="8100" y="21600"/>
                      <a:pt x="8100" y="21600"/>
                    </a:cubicBezTo>
                    <a:cubicBezTo>
                      <a:pt x="8100" y="21120"/>
                      <a:pt x="8100" y="21120"/>
                      <a:pt x="8100" y="20640"/>
                    </a:cubicBezTo>
                    <a:cubicBezTo>
                      <a:pt x="8100" y="19680"/>
                      <a:pt x="8100" y="19680"/>
                      <a:pt x="8100" y="19680"/>
                    </a:cubicBezTo>
                    <a:cubicBezTo>
                      <a:pt x="5400" y="19680"/>
                      <a:pt x="3600" y="19200"/>
                      <a:pt x="2700" y="19200"/>
                    </a:cubicBezTo>
                    <a:cubicBezTo>
                      <a:pt x="1800" y="19200"/>
                      <a:pt x="900" y="18720"/>
                      <a:pt x="0" y="18720"/>
                    </a:cubicBezTo>
                    <a:cubicBezTo>
                      <a:pt x="0" y="18720"/>
                      <a:pt x="0" y="18240"/>
                      <a:pt x="0" y="18240"/>
                    </a:cubicBezTo>
                    <a:cubicBezTo>
                      <a:pt x="0" y="17760"/>
                      <a:pt x="0" y="17280"/>
                      <a:pt x="0" y="17280"/>
                    </a:cubicBezTo>
                    <a:cubicBezTo>
                      <a:pt x="0" y="16800"/>
                      <a:pt x="0" y="16320"/>
                      <a:pt x="900" y="16320"/>
                    </a:cubicBezTo>
                    <a:cubicBezTo>
                      <a:pt x="900" y="15840"/>
                      <a:pt x="900" y="15840"/>
                      <a:pt x="900" y="15840"/>
                    </a:cubicBezTo>
                    <a:cubicBezTo>
                      <a:pt x="1800" y="15840"/>
                      <a:pt x="1800" y="15840"/>
                      <a:pt x="1800" y="15840"/>
                    </a:cubicBezTo>
                    <a:cubicBezTo>
                      <a:pt x="1800" y="16320"/>
                      <a:pt x="1800" y="16320"/>
                      <a:pt x="1800" y="16320"/>
                    </a:cubicBezTo>
                    <a:cubicBezTo>
                      <a:pt x="2700" y="16320"/>
                      <a:pt x="3600" y="16320"/>
                      <a:pt x="4500" y="16320"/>
                    </a:cubicBezTo>
                    <a:cubicBezTo>
                      <a:pt x="5400" y="16800"/>
                      <a:pt x="7200" y="16800"/>
                      <a:pt x="9000" y="16800"/>
                    </a:cubicBezTo>
                    <a:cubicBezTo>
                      <a:pt x="10800" y="16800"/>
                      <a:pt x="11700" y="16800"/>
                      <a:pt x="13500" y="16320"/>
                    </a:cubicBezTo>
                    <a:cubicBezTo>
                      <a:pt x="14400" y="15840"/>
                      <a:pt x="15300" y="15360"/>
                      <a:pt x="15300" y="14880"/>
                    </a:cubicBezTo>
                    <a:cubicBezTo>
                      <a:pt x="15300" y="13920"/>
                      <a:pt x="14400" y="13440"/>
                      <a:pt x="13500" y="12960"/>
                    </a:cubicBezTo>
                    <a:cubicBezTo>
                      <a:pt x="12600" y="12960"/>
                      <a:pt x="11700" y="12480"/>
                      <a:pt x="9000" y="12000"/>
                    </a:cubicBezTo>
                    <a:cubicBezTo>
                      <a:pt x="8100" y="11520"/>
                      <a:pt x="7200" y="11520"/>
                      <a:pt x="6300" y="11040"/>
                    </a:cubicBezTo>
                    <a:cubicBezTo>
                      <a:pt x="5400" y="10560"/>
                      <a:pt x="4500" y="10560"/>
                      <a:pt x="3600" y="10080"/>
                    </a:cubicBezTo>
                    <a:cubicBezTo>
                      <a:pt x="2700" y="9600"/>
                      <a:pt x="1800" y="9120"/>
                      <a:pt x="900" y="8640"/>
                    </a:cubicBezTo>
                    <a:cubicBezTo>
                      <a:pt x="900" y="8160"/>
                      <a:pt x="900" y="7200"/>
                      <a:pt x="900" y="6720"/>
                    </a:cubicBezTo>
                    <a:cubicBezTo>
                      <a:pt x="900" y="5760"/>
                      <a:pt x="900" y="4800"/>
                      <a:pt x="2700" y="3840"/>
                    </a:cubicBezTo>
                    <a:cubicBezTo>
                      <a:pt x="3600" y="2880"/>
                      <a:pt x="6300" y="2400"/>
                      <a:pt x="9000" y="2400"/>
                    </a:cubicBezTo>
                    <a:cubicBezTo>
                      <a:pt x="9000" y="960"/>
                      <a:pt x="9000" y="960"/>
                      <a:pt x="9000" y="960"/>
                    </a:cubicBezTo>
                    <a:cubicBezTo>
                      <a:pt x="9000" y="480"/>
                      <a:pt x="9000" y="0"/>
                      <a:pt x="9000" y="0"/>
                    </a:cubicBezTo>
                    <a:cubicBezTo>
                      <a:pt x="9000" y="0"/>
                      <a:pt x="9900" y="0"/>
                      <a:pt x="10800" y="0"/>
                    </a:cubicBezTo>
                    <a:cubicBezTo>
                      <a:pt x="13500" y="0"/>
                      <a:pt x="13500" y="0"/>
                      <a:pt x="13500" y="0"/>
                    </a:cubicBezTo>
                    <a:cubicBezTo>
                      <a:pt x="14400" y="0"/>
                      <a:pt x="14400" y="0"/>
                      <a:pt x="14400" y="0"/>
                    </a:cubicBezTo>
                    <a:cubicBezTo>
                      <a:pt x="14400" y="0"/>
                      <a:pt x="14400" y="480"/>
                      <a:pt x="14400" y="960"/>
                    </a:cubicBezTo>
                    <a:cubicBezTo>
                      <a:pt x="14400" y="1920"/>
                      <a:pt x="14400" y="1920"/>
                      <a:pt x="14400" y="1920"/>
                    </a:cubicBezTo>
                    <a:cubicBezTo>
                      <a:pt x="16200" y="1920"/>
                      <a:pt x="17100" y="2400"/>
                      <a:pt x="18000" y="2400"/>
                    </a:cubicBezTo>
                    <a:cubicBezTo>
                      <a:pt x="18000" y="2400"/>
                      <a:pt x="18900" y="2400"/>
                      <a:pt x="19800" y="2400"/>
                    </a:cubicBezTo>
                    <a:cubicBezTo>
                      <a:pt x="19800" y="2400"/>
                      <a:pt x="19800" y="2880"/>
                      <a:pt x="19800" y="2880"/>
                    </a:cubicBezTo>
                    <a:cubicBezTo>
                      <a:pt x="19800" y="3360"/>
                      <a:pt x="19800" y="3840"/>
                      <a:pt x="19800" y="3840"/>
                    </a:cubicBezTo>
                    <a:cubicBezTo>
                      <a:pt x="19800" y="4320"/>
                      <a:pt x="18900" y="4320"/>
                      <a:pt x="18900" y="4800"/>
                    </a:cubicBezTo>
                    <a:cubicBezTo>
                      <a:pt x="18900" y="5280"/>
                      <a:pt x="18000" y="5280"/>
                      <a:pt x="18000" y="5280"/>
                    </a:cubicBezTo>
                    <a:cubicBezTo>
                      <a:pt x="18000" y="5280"/>
                      <a:pt x="17100" y="4800"/>
                      <a:pt x="15300" y="4800"/>
                    </a:cubicBezTo>
                    <a:cubicBezTo>
                      <a:pt x="14400" y="4800"/>
                      <a:pt x="13500" y="4800"/>
                      <a:pt x="12600" y="4800"/>
                    </a:cubicBezTo>
                    <a:cubicBezTo>
                      <a:pt x="10800" y="4800"/>
                      <a:pt x="9000" y="4800"/>
                      <a:pt x="8100" y="5280"/>
                    </a:cubicBezTo>
                    <a:cubicBezTo>
                      <a:pt x="7200" y="5760"/>
                      <a:pt x="7200" y="5760"/>
                      <a:pt x="7200" y="6720"/>
                    </a:cubicBezTo>
                    <a:cubicBezTo>
                      <a:pt x="7200" y="7200"/>
                      <a:pt x="7200" y="7680"/>
                      <a:pt x="8100" y="8160"/>
                    </a:cubicBezTo>
                    <a:cubicBezTo>
                      <a:pt x="9000" y="8160"/>
                      <a:pt x="10800" y="8640"/>
                      <a:pt x="12600" y="9120"/>
                    </a:cubicBezTo>
                    <a:cubicBezTo>
                      <a:pt x="15300" y="9600"/>
                      <a:pt x="18000" y="10560"/>
                      <a:pt x="18900" y="11520"/>
                    </a:cubicBezTo>
                    <a:cubicBezTo>
                      <a:pt x="20700" y="12480"/>
                      <a:pt x="21600" y="13440"/>
                      <a:pt x="21600" y="1440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3" name="Shape 1479"/>
              <p:cNvSpPr/>
              <p:nvPr/>
            </p:nvSpPr>
            <p:spPr>
              <a:xfrm>
                <a:off x="999261" y="2913573"/>
                <a:ext cx="128025" cy="90228"/>
              </a:xfrm>
              <a:custGeom>
                <a:avLst/>
                <a:gdLst/>
                <a:ahLst/>
                <a:cxnLst>
                  <a:cxn ang="0">
                    <a:pos x="wd2" y="hd2"/>
                  </a:cxn>
                  <a:cxn ang="5400000">
                    <a:pos x="wd2" y="hd2"/>
                  </a:cxn>
                  <a:cxn ang="10800000">
                    <a:pos x="wd2" y="hd2"/>
                  </a:cxn>
                  <a:cxn ang="16200000">
                    <a:pos x="wd2" y="hd2"/>
                  </a:cxn>
                </a:cxnLst>
                <a:rect l="0" t="0" r="r" b="b"/>
                <a:pathLst>
                  <a:path w="20432" h="21600" extrusionOk="0">
                    <a:moveTo>
                      <a:pt x="17664" y="21600"/>
                    </a:moveTo>
                    <a:cubicBezTo>
                      <a:pt x="17664" y="21600"/>
                      <a:pt x="20256" y="20329"/>
                      <a:pt x="18528" y="13976"/>
                    </a:cubicBezTo>
                    <a:cubicBezTo>
                      <a:pt x="18528" y="13976"/>
                      <a:pt x="21120" y="10165"/>
                      <a:pt x="20256" y="5082"/>
                    </a:cubicBezTo>
                    <a:cubicBezTo>
                      <a:pt x="20256" y="5082"/>
                      <a:pt x="17664" y="1271"/>
                      <a:pt x="15072" y="2541"/>
                    </a:cubicBezTo>
                    <a:cubicBezTo>
                      <a:pt x="15072" y="2541"/>
                      <a:pt x="9024" y="1271"/>
                      <a:pt x="9888" y="0"/>
                    </a:cubicBezTo>
                    <a:cubicBezTo>
                      <a:pt x="9888" y="0"/>
                      <a:pt x="9024" y="2541"/>
                      <a:pt x="9024" y="3812"/>
                    </a:cubicBezTo>
                    <a:cubicBezTo>
                      <a:pt x="7296" y="2541"/>
                      <a:pt x="7296" y="2541"/>
                      <a:pt x="7296" y="2541"/>
                    </a:cubicBezTo>
                    <a:cubicBezTo>
                      <a:pt x="7296" y="2541"/>
                      <a:pt x="6432" y="1271"/>
                      <a:pt x="5568" y="2541"/>
                    </a:cubicBezTo>
                    <a:cubicBezTo>
                      <a:pt x="384" y="13976"/>
                      <a:pt x="384" y="13976"/>
                      <a:pt x="384" y="13976"/>
                    </a:cubicBezTo>
                    <a:cubicBezTo>
                      <a:pt x="384" y="13976"/>
                      <a:pt x="-480" y="19059"/>
                      <a:pt x="384" y="20329"/>
                    </a:cubicBezTo>
                    <a:cubicBezTo>
                      <a:pt x="384" y="20329"/>
                      <a:pt x="2112" y="21600"/>
                      <a:pt x="4704" y="21600"/>
                    </a:cubicBezTo>
                    <a:cubicBezTo>
                      <a:pt x="17664" y="21600"/>
                      <a:pt x="17664" y="21600"/>
                      <a:pt x="17664" y="216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4" name="Shape 1480"/>
              <p:cNvSpPr/>
              <p:nvPr/>
            </p:nvSpPr>
            <p:spPr>
              <a:xfrm>
                <a:off x="1043940" y="2924851"/>
                <a:ext cx="25401" cy="63912"/>
              </a:xfrm>
              <a:custGeom>
                <a:avLst/>
                <a:gdLst/>
                <a:ahLst/>
                <a:cxnLst>
                  <a:cxn ang="0">
                    <a:pos x="wd2" y="hd2"/>
                  </a:cxn>
                  <a:cxn ang="5400000">
                    <a:pos x="wd2" y="hd2"/>
                  </a:cxn>
                  <a:cxn ang="10800000">
                    <a:pos x="wd2" y="hd2"/>
                  </a:cxn>
                  <a:cxn ang="16200000">
                    <a:pos x="wd2" y="hd2"/>
                  </a:cxn>
                </a:cxnLst>
                <a:rect l="0" t="0" r="r" b="b"/>
                <a:pathLst>
                  <a:path w="13500" h="21600" extrusionOk="0">
                    <a:moveTo>
                      <a:pt x="2700" y="18000"/>
                    </a:moveTo>
                    <a:cubicBezTo>
                      <a:pt x="2700" y="18000"/>
                      <a:pt x="-8100" y="1800"/>
                      <a:pt x="13500" y="0"/>
                    </a:cubicBezTo>
                    <a:cubicBezTo>
                      <a:pt x="13500" y="0"/>
                      <a:pt x="2700" y="18000"/>
                      <a:pt x="13500" y="21600"/>
                    </a:cubicBezTo>
                    <a:cubicBezTo>
                      <a:pt x="2700" y="18000"/>
                      <a:pt x="2700" y="18000"/>
                      <a:pt x="2700" y="180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5" name="Shape 1481"/>
              <p:cNvSpPr/>
              <p:nvPr/>
            </p:nvSpPr>
            <p:spPr>
              <a:xfrm>
                <a:off x="1082721" y="2928611"/>
                <a:ext cx="42848" cy="75190"/>
              </a:xfrm>
              <a:custGeom>
                <a:avLst/>
                <a:gdLst/>
                <a:ahLst/>
                <a:cxnLst>
                  <a:cxn ang="0">
                    <a:pos x="wd2" y="hd2"/>
                  </a:cxn>
                  <a:cxn ang="5400000">
                    <a:pos x="wd2" y="hd2"/>
                  </a:cxn>
                  <a:cxn ang="10800000">
                    <a:pos x="wd2" y="hd2"/>
                  </a:cxn>
                  <a:cxn ang="16200000">
                    <a:pos x="wd2" y="hd2"/>
                  </a:cxn>
                </a:cxnLst>
                <a:rect l="0" t="0" r="r" b="b"/>
                <a:pathLst>
                  <a:path w="20515" h="21600" extrusionOk="0">
                    <a:moveTo>
                      <a:pt x="13500" y="12343"/>
                    </a:moveTo>
                    <a:cubicBezTo>
                      <a:pt x="13500" y="12343"/>
                      <a:pt x="21600" y="16971"/>
                      <a:pt x="10800" y="16971"/>
                    </a:cubicBezTo>
                    <a:cubicBezTo>
                      <a:pt x="10800" y="18514"/>
                      <a:pt x="13500" y="20057"/>
                      <a:pt x="16200" y="21600"/>
                    </a:cubicBezTo>
                    <a:cubicBezTo>
                      <a:pt x="21600" y="18514"/>
                      <a:pt x="13500" y="12343"/>
                      <a:pt x="13500" y="12343"/>
                    </a:cubicBezTo>
                    <a:moveTo>
                      <a:pt x="18900" y="1543"/>
                    </a:moveTo>
                    <a:cubicBezTo>
                      <a:pt x="18900" y="4629"/>
                      <a:pt x="16200" y="9257"/>
                      <a:pt x="16200" y="9257"/>
                    </a:cubicBezTo>
                    <a:cubicBezTo>
                      <a:pt x="0" y="13886"/>
                      <a:pt x="0" y="13886"/>
                      <a:pt x="0" y="13886"/>
                    </a:cubicBezTo>
                    <a:cubicBezTo>
                      <a:pt x="0" y="13886"/>
                      <a:pt x="0" y="13886"/>
                      <a:pt x="0" y="13886"/>
                    </a:cubicBezTo>
                    <a:cubicBezTo>
                      <a:pt x="0" y="13886"/>
                      <a:pt x="2700" y="13886"/>
                      <a:pt x="2700" y="15429"/>
                    </a:cubicBezTo>
                    <a:cubicBezTo>
                      <a:pt x="13500" y="12343"/>
                      <a:pt x="13500" y="12343"/>
                      <a:pt x="13500" y="12343"/>
                    </a:cubicBezTo>
                    <a:cubicBezTo>
                      <a:pt x="13500" y="12343"/>
                      <a:pt x="13500" y="12343"/>
                      <a:pt x="13500" y="12343"/>
                    </a:cubicBezTo>
                    <a:cubicBezTo>
                      <a:pt x="21600" y="7714"/>
                      <a:pt x="21600" y="3086"/>
                      <a:pt x="18900" y="1543"/>
                    </a:cubicBezTo>
                    <a:moveTo>
                      <a:pt x="18900" y="0"/>
                    </a:moveTo>
                    <a:cubicBezTo>
                      <a:pt x="18900" y="0"/>
                      <a:pt x="18900" y="1543"/>
                      <a:pt x="18900" y="1543"/>
                    </a:cubicBezTo>
                    <a:cubicBezTo>
                      <a:pt x="18900" y="1543"/>
                      <a:pt x="18900" y="0"/>
                      <a:pt x="189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6" name="Shape 1482"/>
              <p:cNvSpPr/>
              <p:nvPr/>
            </p:nvSpPr>
            <p:spPr>
              <a:xfrm>
                <a:off x="1015051" y="2928611"/>
                <a:ext cx="41355" cy="60152"/>
              </a:xfrm>
              <a:custGeom>
                <a:avLst/>
                <a:gdLst/>
                <a:ahLst/>
                <a:cxnLst>
                  <a:cxn ang="0">
                    <a:pos x="wd2" y="hd2"/>
                  </a:cxn>
                  <a:cxn ang="5400000">
                    <a:pos x="wd2" y="hd2"/>
                  </a:cxn>
                  <a:cxn ang="10800000">
                    <a:pos x="wd2" y="hd2"/>
                  </a:cxn>
                  <a:cxn ang="16200000">
                    <a:pos x="wd2" y="hd2"/>
                  </a:cxn>
                </a:cxnLst>
                <a:rect l="0" t="0" r="r" b="b"/>
                <a:pathLst>
                  <a:path w="15840" h="21600" extrusionOk="0">
                    <a:moveTo>
                      <a:pt x="13680" y="5891"/>
                    </a:moveTo>
                    <a:cubicBezTo>
                      <a:pt x="13680" y="3927"/>
                      <a:pt x="13680" y="3927"/>
                      <a:pt x="13680" y="3927"/>
                    </a:cubicBezTo>
                    <a:cubicBezTo>
                      <a:pt x="13680" y="3927"/>
                      <a:pt x="13680" y="3927"/>
                      <a:pt x="13680" y="5891"/>
                    </a:cubicBezTo>
                    <a:cubicBezTo>
                      <a:pt x="13680" y="9818"/>
                      <a:pt x="13680" y="19636"/>
                      <a:pt x="13680" y="19636"/>
                    </a:cubicBezTo>
                    <a:cubicBezTo>
                      <a:pt x="11520" y="19636"/>
                      <a:pt x="9360" y="19636"/>
                      <a:pt x="9360" y="19636"/>
                    </a:cubicBezTo>
                    <a:cubicBezTo>
                      <a:pt x="5040" y="19636"/>
                      <a:pt x="7200" y="15709"/>
                      <a:pt x="7200" y="15709"/>
                    </a:cubicBezTo>
                    <a:cubicBezTo>
                      <a:pt x="11520" y="13745"/>
                      <a:pt x="13680" y="9818"/>
                      <a:pt x="13680" y="5891"/>
                    </a:cubicBezTo>
                    <a:moveTo>
                      <a:pt x="15840" y="0"/>
                    </a:moveTo>
                    <a:cubicBezTo>
                      <a:pt x="5040" y="11782"/>
                      <a:pt x="5040" y="11782"/>
                      <a:pt x="5040" y="11782"/>
                    </a:cubicBezTo>
                    <a:cubicBezTo>
                      <a:pt x="-5760" y="17673"/>
                      <a:pt x="2880" y="19636"/>
                      <a:pt x="11520" y="21600"/>
                    </a:cubicBezTo>
                    <a:cubicBezTo>
                      <a:pt x="11520" y="19636"/>
                      <a:pt x="13680" y="19636"/>
                      <a:pt x="15840" y="19636"/>
                    </a:cubicBezTo>
                    <a:cubicBezTo>
                      <a:pt x="13680" y="11782"/>
                      <a:pt x="15840" y="0"/>
                      <a:pt x="15840" y="0"/>
                    </a:cubicBezTo>
                    <a:cubicBezTo>
                      <a:pt x="15840" y="0"/>
                      <a:pt x="15840" y="0"/>
                      <a:pt x="1584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7" name="Shape 1483"/>
              <p:cNvSpPr/>
              <p:nvPr/>
            </p:nvSpPr>
            <p:spPr>
              <a:xfrm>
                <a:off x="1067683" y="2924851"/>
                <a:ext cx="38909" cy="52634"/>
              </a:xfrm>
              <a:custGeom>
                <a:avLst/>
                <a:gdLst/>
                <a:ahLst/>
                <a:cxnLst>
                  <a:cxn ang="0">
                    <a:pos x="wd2" y="hd2"/>
                  </a:cxn>
                  <a:cxn ang="5400000">
                    <a:pos x="wd2" y="hd2"/>
                  </a:cxn>
                  <a:cxn ang="10800000">
                    <a:pos x="wd2" y="hd2"/>
                  </a:cxn>
                  <a:cxn ang="16200000">
                    <a:pos x="wd2" y="hd2"/>
                  </a:cxn>
                </a:cxnLst>
                <a:rect l="0" t="0" r="r" b="b"/>
                <a:pathLst>
                  <a:path w="15967" h="21600" extrusionOk="0">
                    <a:moveTo>
                      <a:pt x="8640" y="8640"/>
                    </a:moveTo>
                    <a:cubicBezTo>
                      <a:pt x="2160" y="4320"/>
                      <a:pt x="6480" y="4320"/>
                      <a:pt x="8640" y="4320"/>
                    </a:cubicBezTo>
                    <a:cubicBezTo>
                      <a:pt x="10800" y="4320"/>
                      <a:pt x="12960" y="4320"/>
                      <a:pt x="12960" y="4320"/>
                    </a:cubicBezTo>
                    <a:cubicBezTo>
                      <a:pt x="21600" y="6480"/>
                      <a:pt x="4320" y="21600"/>
                      <a:pt x="4320" y="21600"/>
                    </a:cubicBezTo>
                    <a:cubicBezTo>
                      <a:pt x="15120" y="8640"/>
                      <a:pt x="10800" y="8640"/>
                      <a:pt x="10800" y="8640"/>
                    </a:cubicBezTo>
                    <a:cubicBezTo>
                      <a:pt x="10800" y="8640"/>
                      <a:pt x="8640" y="8640"/>
                      <a:pt x="8640" y="8640"/>
                    </a:cubicBezTo>
                    <a:moveTo>
                      <a:pt x="10800" y="0"/>
                    </a:moveTo>
                    <a:cubicBezTo>
                      <a:pt x="8640" y="0"/>
                      <a:pt x="6480" y="2160"/>
                      <a:pt x="6480" y="2160"/>
                    </a:cubicBezTo>
                    <a:cubicBezTo>
                      <a:pt x="4320" y="2160"/>
                      <a:pt x="2160" y="15120"/>
                      <a:pt x="0" y="21600"/>
                    </a:cubicBezTo>
                    <a:cubicBezTo>
                      <a:pt x="0" y="21600"/>
                      <a:pt x="2160" y="21600"/>
                      <a:pt x="2160" y="21600"/>
                    </a:cubicBezTo>
                    <a:cubicBezTo>
                      <a:pt x="2160" y="21600"/>
                      <a:pt x="4320" y="21600"/>
                      <a:pt x="4320" y="21600"/>
                    </a:cubicBezTo>
                    <a:cubicBezTo>
                      <a:pt x="17280" y="8640"/>
                      <a:pt x="15120" y="8640"/>
                      <a:pt x="15120" y="8640"/>
                    </a:cubicBezTo>
                    <a:cubicBezTo>
                      <a:pt x="17280" y="2160"/>
                      <a:pt x="1512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8" name="Shape 1484"/>
              <p:cNvSpPr/>
              <p:nvPr/>
            </p:nvSpPr>
            <p:spPr>
              <a:xfrm>
                <a:off x="1086481" y="2968543"/>
                <a:ext cx="30012" cy="25401"/>
              </a:xfrm>
              <a:custGeom>
                <a:avLst/>
                <a:gdLst/>
                <a:ahLst/>
                <a:cxnLst>
                  <a:cxn ang="0">
                    <a:pos x="wd2" y="hd2"/>
                  </a:cxn>
                  <a:cxn ang="5400000">
                    <a:pos x="wd2" y="hd2"/>
                  </a:cxn>
                  <a:cxn ang="10800000">
                    <a:pos x="wd2" y="hd2"/>
                  </a:cxn>
                  <a:cxn ang="16200000">
                    <a:pos x="wd2" y="hd2"/>
                  </a:cxn>
                </a:cxnLst>
                <a:rect l="0" t="0" r="r" b="b"/>
                <a:pathLst>
                  <a:path w="15675" h="21600" extrusionOk="0">
                    <a:moveTo>
                      <a:pt x="12343" y="0"/>
                    </a:moveTo>
                    <a:cubicBezTo>
                      <a:pt x="0" y="14400"/>
                      <a:pt x="0" y="14400"/>
                      <a:pt x="0" y="14400"/>
                    </a:cubicBezTo>
                    <a:cubicBezTo>
                      <a:pt x="3086" y="14400"/>
                      <a:pt x="6171" y="21600"/>
                      <a:pt x="9257" y="21600"/>
                    </a:cubicBezTo>
                    <a:cubicBezTo>
                      <a:pt x="21600" y="21600"/>
                      <a:pt x="12343" y="0"/>
                      <a:pt x="12343" y="0"/>
                    </a:cubicBezTo>
                    <a:cubicBezTo>
                      <a:pt x="12343" y="0"/>
                      <a:pt x="12343" y="0"/>
                      <a:pt x="12343" y="0"/>
                    </a:cubicBezTo>
                    <a:cubicBezTo>
                      <a:pt x="12343" y="0"/>
                      <a:pt x="12343" y="0"/>
                      <a:pt x="12343" y="0"/>
                    </a:cubicBezTo>
                    <a:cubicBezTo>
                      <a:pt x="12343" y="0"/>
                      <a:pt x="12343" y="0"/>
                      <a:pt x="12343"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9" name="Shape 1485"/>
              <p:cNvSpPr/>
              <p:nvPr/>
            </p:nvSpPr>
            <p:spPr>
              <a:xfrm>
                <a:off x="892768" y="2978735"/>
                <a:ext cx="343750" cy="437785"/>
              </a:xfrm>
              <a:custGeom>
                <a:avLst/>
                <a:gdLst/>
                <a:ahLst/>
                <a:cxnLst>
                  <a:cxn ang="0">
                    <a:pos x="wd2" y="hd2"/>
                  </a:cxn>
                  <a:cxn ang="5400000">
                    <a:pos x="wd2" y="hd2"/>
                  </a:cxn>
                  <a:cxn ang="10800000">
                    <a:pos x="wd2" y="hd2"/>
                  </a:cxn>
                  <a:cxn ang="16200000">
                    <a:pos x="wd2" y="hd2"/>
                  </a:cxn>
                </a:cxnLst>
                <a:rect l="0" t="0" r="r" b="b"/>
                <a:pathLst>
                  <a:path w="20573" h="21137" extrusionOk="0">
                    <a:moveTo>
                      <a:pt x="8383" y="1075"/>
                    </a:moveTo>
                    <a:cubicBezTo>
                      <a:pt x="8383" y="1075"/>
                      <a:pt x="4128" y="1602"/>
                      <a:pt x="3801" y="5553"/>
                    </a:cubicBezTo>
                    <a:cubicBezTo>
                      <a:pt x="3801" y="7397"/>
                      <a:pt x="3801" y="7397"/>
                      <a:pt x="3801" y="7397"/>
                    </a:cubicBezTo>
                    <a:cubicBezTo>
                      <a:pt x="3801" y="7397"/>
                      <a:pt x="3474" y="8451"/>
                      <a:pt x="4128" y="8714"/>
                    </a:cubicBezTo>
                    <a:cubicBezTo>
                      <a:pt x="4128" y="8714"/>
                      <a:pt x="4128" y="8978"/>
                      <a:pt x="3474" y="10295"/>
                    </a:cubicBezTo>
                    <a:cubicBezTo>
                      <a:pt x="3474" y="10295"/>
                      <a:pt x="3474" y="10558"/>
                      <a:pt x="3474" y="11348"/>
                    </a:cubicBezTo>
                    <a:cubicBezTo>
                      <a:pt x="3474" y="12138"/>
                      <a:pt x="3474" y="12138"/>
                      <a:pt x="3474" y="12138"/>
                    </a:cubicBezTo>
                    <a:cubicBezTo>
                      <a:pt x="3474" y="12138"/>
                      <a:pt x="3474" y="12402"/>
                      <a:pt x="3474" y="12665"/>
                    </a:cubicBezTo>
                    <a:cubicBezTo>
                      <a:pt x="3474" y="12665"/>
                      <a:pt x="3801" y="12929"/>
                      <a:pt x="3474" y="13192"/>
                    </a:cubicBezTo>
                    <a:cubicBezTo>
                      <a:pt x="3474" y="13192"/>
                      <a:pt x="3146" y="13192"/>
                      <a:pt x="3146" y="14773"/>
                    </a:cubicBezTo>
                    <a:cubicBezTo>
                      <a:pt x="3146" y="14773"/>
                      <a:pt x="2819" y="17670"/>
                      <a:pt x="2492" y="18197"/>
                    </a:cubicBezTo>
                    <a:cubicBezTo>
                      <a:pt x="2492" y="18197"/>
                      <a:pt x="1837" y="18460"/>
                      <a:pt x="2164" y="19251"/>
                    </a:cubicBezTo>
                    <a:cubicBezTo>
                      <a:pt x="2164" y="19251"/>
                      <a:pt x="-781" y="19251"/>
                      <a:pt x="201" y="20304"/>
                    </a:cubicBezTo>
                    <a:cubicBezTo>
                      <a:pt x="201" y="20304"/>
                      <a:pt x="3801" y="21358"/>
                      <a:pt x="5764" y="21095"/>
                    </a:cubicBezTo>
                    <a:cubicBezTo>
                      <a:pt x="5764" y="21095"/>
                      <a:pt x="13292" y="20831"/>
                      <a:pt x="14274" y="20831"/>
                    </a:cubicBezTo>
                    <a:cubicBezTo>
                      <a:pt x="17874" y="20568"/>
                      <a:pt x="17874" y="20568"/>
                      <a:pt x="17874" y="20568"/>
                    </a:cubicBezTo>
                    <a:cubicBezTo>
                      <a:pt x="17874" y="20568"/>
                      <a:pt x="19837" y="19778"/>
                      <a:pt x="20492" y="19778"/>
                    </a:cubicBezTo>
                    <a:cubicBezTo>
                      <a:pt x="20492" y="19778"/>
                      <a:pt x="20819" y="19251"/>
                      <a:pt x="20164" y="18987"/>
                    </a:cubicBezTo>
                    <a:cubicBezTo>
                      <a:pt x="20164" y="18987"/>
                      <a:pt x="18855" y="18460"/>
                      <a:pt x="18855" y="18197"/>
                    </a:cubicBezTo>
                    <a:cubicBezTo>
                      <a:pt x="18855" y="18197"/>
                      <a:pt x="18201" y="18197"/>
                      <a:pt x="17546" y="18460"/>
                    </a:cubicBezTo>
                    <a:cubicBezTo>
                      <a:pt x="17546" y="18460"/>
                      <a:pt x="17219" y="17934"/>
                      <a:pt x="17546" y="17407"/>
                    </a:cubicBezTo>
                    <a:cubicBezTo>
                      <a:pt x="16892" y="16617"/>
                      <a:pt x="16892" y="16617"/>
                      <a:pt x="16892" y="16617"/>
                    </a:cubicBezTo>
                    <a:cubicBezTo>
                      <a:pt x="16892" y="16617"/>
                      <a:pt x="16564" y="14509"/>
                      <a:pt x="17219" y="13192"/>
                    </a:cubicBezTo>
                    <a:cubicBezTo>
                      <a:pt x="17219" y="13192"/>
                      <a:pt x="17546" y="11348"/>
                      <a:pt x="17219" y="10821"/>
                    </a:cubicBezTo>
                    <a:cubicBezTo>
                      <a:pt x="17219" y="10821"/>
                      <a:pt x="16892" y="10295"/>
                      <a:pt x="17219" y="10031"/>
                    </a:cubicBezTo>
                    <a:cubicBezTo>
                      <a:pt x="17219" y="10031"/>
                      <a:pt x="17546" y="9768"/>
                      <a:pt x="17219" y="8451"/>
                    </a:cubicBezTo>
                    <a:cubicBezTo>
                      <a:pt x="17219" y="8451"/>
                      <a:pt x="17219" y="6343"/>
                      <a:pt x="17546" y="6343"/>
                    </a:cubicBezTo>
                    <a:cubicBezTo>
                      <a:pt x="17546" y="6343"/>
                      <a:pt x="17546" y="5026"/>
                      <a:pt x="15583" y="3709"/>
                    </a:cubicBezTo>
                    <a:cubicBezTo>
                      <a:pt x="15583" y="3709"/>
                      <a:pt x="12637" y="285"/>
                      <a:pt x="11328" y="21"/>
                    </a:cubicBezTo>
                    <a:cubicBezTo>
                      <a:pt x="11328" y="21"/>
                      <a:pt x="9037" y="-242"/>
                      <a:pt x="8383" y="1075"/>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10" name="Shape 1486"/>
              <p:cNvSpPr/>
              <p:nvPr/>
            </p:nvSpPr>
            <p:spPr>
              <a:xfrm>
                <a:off x="971237" y="3003800"/>
                <a:ext cx="62612" cy="48874"/>
              </a:xfrm>
              <a:custGeom>
                <a:avLst/>
                <a:gdLst/>
                <a:ahLst/>
                <a:cxnLst>
                  <a:cxn ang="0">
                    <a:pos x="wd2" y="hd2"/>
                  </a:cxn>
                  <a:cxn ang="5400000">
                    <a:pos x="wd2" y="hd2"/>
                  </a:cxn>
                  <a:cxn ang="10800000">
                    <a:pos x="wd2" y="hd2"/>
                  </a:cxn>
                  <a:cxn ang="16200000">
                    <a:pos x="wd2" y="hd2"/>
                  </a:cxn>
                </a:cxnLst>
                <a:rect l="0" t="0" r="r" b="b"/>
                <a:pathLst>
                  <a:path w="18933" h="21600" extrusionOk="0">
                    <a:moveTo>
                      <a:pt x="18933" y="0"/>
                    </a:moveTo>
                    <a:cubicBezTo>
                      <a:pt x="17271" y="0"/>
                      <a:pt x="17271" y="0"/>
                      <a:pt x="17271" y="0"/>
                    </a:cubicBezTo>
                    <a:cubicBezTo>
                      <a:pt x="10625" y="2400"/>
                      <a:pt x="5641" y="9600"/>
                      <a:pt x="5641" y="9600"/>
                    </a:cubicBezTo>
                    <a:cubicBezTo>
                      <a:pt x="-2667" y="21600"/>
                      <a:pt x="656" y="21600"/>
                      <a:pt x="656" y="21600"/>
                    </a:cubicBezTo>
                    <a:cubicBezTo>
                      <a:pt x="7302" y="19200"/>
                      <a:pt x="18933" y="0"/>
                      <a:pt x="18933"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11" name="Shape 1487"/>
              <p:cNvSpPr/>
              <p:nvPr/>
            </p:nvSpPr>
            <p:spPr>
              <a:xfrm>
                <a:off x="996712" y="3105305"/>
                <a:ext cx="25401" cy="254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12" name="Shape 1488"/>
              <p:cNvSpPr/>
              <p:nvPr/>
            </p:nvSpPr>
            <p:spPr>
              <a:xfrm>
                <a:off x="1077312" y="3306893"/>
                <a:ext cx="25401" cy="25401"/>
              </a:xfrm>
              <a:custGeom>
                <a:avLst/>
                <a:gdLst/>
                <a:ahLst/>
                <a:cxnLst>
                  <a:cxn ang="0">
                    <a:pos x="wd2" y="hd2"/>
                  </a:cxn>
                  <a:cxn ang="5400000">
                    <a:pos x="wd2" y="hd2"/>
                  </a:cxn>
                  <a:cxn ang="10800000">
                    <a:pos x="wd2" y="hd2"/>
                  </a:cxn>
                  <a:cxn ang="16200000">
                    <a:pos x="wd2" y="hd2"/>
                  </a:cxn>
                </a:cxnLst>
                <a:rect l="0" t="0" r="r" b="b"/>
                <a:pathLst>
                  <a:path w="15274" h="21600" extrusionOk="0">
                    <a:moveTo>
                      <a:pt x="4474" y="21600"/>
                    </a:moveTo>
                    <a:cubicBezTo>
                      <a:pt x="4474" y="21600"/>
                      <a:pt x="4474" y="21600"/>
                      <a:pt x="15274" y="14400"/>
                    </a:cubicBezTo>
                    <a:cubicBezTo>
                      <a:pt x="15274" y="7200"/>
                      <a:pt x="15274" y="0"/>
                      <a:pt x="15274" y="0"/>
                    </a:cubicBezTo>
                    <a:cubicBezTo>
                      <a:pt x="15274" y="0"/>
                      <a:pt x="15274" y="0"/>
                      <a:pt x="15274" y="0"/>
                    </a:cubicBezTo>
                    <a:cubicBezTo>
                      <a:pt x="4474" y="0"/>
                      <a:pt x="-6326" y="7200"/>
                      <a:pt x="4474" y="216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13" name="Shape 1489"/>
              <p:cNvSpPr/>
              <p:nvPr/>
            </p:nvSpPr>
            <p:spPr>
              <a:xfrm>
                <a:off x="1015678" y="3011319"/>
                <a:ext cx="31304" cy="36551"/>
              </a:xfrm>
              <a:custGeom>
                <a:avLst/>
                <a:gdLst/>
                <a:ahLst/>
                <a:cxnLst>
                  <a:cxn ang="0">
                    <a:pos x="wd2" y="hd2"/>
                  </a:cxn>
                  <a:cxn ang="5400000">
                    <a:pos x="wd2" y="hd2"/>
                  </a:cxn>
                  <a:cxn ang="10800000">
                    <a:pos x="wd2" y="hd2"/>
                  </a:cxn>
                  <a:cxn ang="16200000">
                    <a:pos x="wd2" y="hd2"/>
                  </a:cxn>
                </a:cxnLst>
                <a:rect l="0" t="0" r="r" b="b"/>
                <a:pathLst>
                  <a:path w="13835" h="15000" extrusionOk="0">
                    <a:moveTo>
                      <a:pt x="13200" y="0"/>
                    </a:moveTo>
                    <a:cubicBezTo>
                      <a:pt x="13200" y="0"/>
                      <a:pt x="18000" y="21600"/>
                      <a:pt x="1200" y="12960"/>
                    </a:cubicBezTo>
                    <a:cubicBezTo>
                      <a:pt x="1200" y="12960"/>
                      <a:pt x="-3600" y="8640"/>
                      <a:pt x="6000" y="12960"/>
                    </a:cubicBezTo>
                    <a:cubicBezTo>
                      <a:pt x="6000" y="12960"/>
                      <a:pt x="15600" y="15120"/>
                      <a:pt x="13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grpSp>
        <p:grpSp>
          <p:nvGrpSpPr>
            <p:cNvPr id="23" name="Group 1493"/>
            <p:cNvGrpSpPr/>
            <p:nvPr/>
          </p:nvGrpSpPr>
          <p:grpSpPr>
            <a:xfrm>
              <a:off x="1071443" y="2981243"/>
              <a:ext cx="60152" cy="41355"/>
              <a:chOff x="0" y="0"/>
              <a:chExt cx="60151" cy="41353"/>
            </a:xfrm>
            <a:grpFill/>
          </p:grpSpPr>
          <p:sp>
            <p:nvSpPr>
              <p:cNvPr id="213" name="Shape 1491"/>
              <p:cNvSpPr/>
              <p:nvPr/>
            </p:nvSpPr>
            <p:spPr>
              <a:xfrm>
                <a:off x="0" y="0"/>
                <a:ext cx="60152" cy="41354"/>
              </a:xfrm>
              <a:prstGeom prst="rect">
                <a:avLst/>
              </a:prstGeom>
              <a:grpFill/>
              <a:ln w="12700" cap="flat">
                <a:noFill/>
                <a:miter lim="400000"/>
              </a:ln>
              <a:effectLst/>
            </p:spPr>
            <p:txBody>
              <a:bodyPr wrap="square" lIns="91439" tIns="91439" rIns="91439" bIns="91439" numCol="1" anchor="ctr">
                <a:noAutofit/>
              </a:bodyPr>
              <a:lstStyle/>
              <a:p>
                <a:endParaRPr/>
              </a:p>
            </p:txBody>
          </p:sp>
          <p:pic>
            <p:nvPicPr>
              <p:cNvPr id="214" name="image25.png"/>
              <p:cNvPicPr>
                <a:picLocks noChangeAspect="1"/>
              </p:cNvPicPr>
              <p:nvPr/>
            </p:nvPicPr>
            <p:blipFill>
              <a:blip r:embed="rId5">
                <a:extLst/>
              </a:blip>
              <a:stretch>
                <a:fillRect/>
              </a:stretch>
            </p:blipFill>
            <p:spPr>
              <a:xfrm>
                <a:off x="0" y="0"/>
                <a:ext cx="60152" cy="41354"/>
              </a:xfrm>
              <a:prstGeom prst="rect">
                <a:avLst/>
              </a:prstGeom>
              <a:grpFill/>
              <a:ln w="12700" cap="flat">
                <a:noFill/>
                <a:miter lim="400000"/>
              </a:ln>
              <a:effectLst/>
            </p:spPr>
          </p:pic>
        </p:grpSp>
        <p:sp>
          <p:nvSpPr>
            <p:cNvPr id="24" name="Shape 1494"/>
            <p:cNvSpPr/>
            <p:nvPr/>
          </p:nvSpPr>
          <p:spPr>
            <a:xfrm>
              <a:off x="1071443" y="2977484"/>
              <a:ext cx="60621" cy="33114"/>
            </a:xfrm>
            <a:custGeom>
              <a:avLst/>
              <a:gdLst/>
              <a:ahLst/>
              <a:cxnLst>
                <a:cxn ang="0">
                  <a:pos x="wd2" y="hd2"/>
                </a:cxn>
                <a:cxn ang="5400000">
                  <a:pos x="wd2" y="hd2"/>
                </a:cxn>
                <a:cxn ang="10800000">
                  <a:pos x="wd2" y="hd2"/>
                </a:cxn>
                <a:cxn ang="16200000">
                  <a:pos x="wd2" y="hd2"/>
                </a:cxn>
              </a:cxnLst>
              <a:rect l="0" t="0" r="r" b="b"/>
              <a:pathLst>
                <a:path w="12900" h="14635" extrusionOk="0">
                  <a:moveTo>
                    <a:pt x="5684" y="0"/>
                  </a:moveTo>
                  <a:cubicBezTo>
                    <a:pt x="5684" y="0"/>
                    <a:pt x="19326" y="16800"/>
                    <a:pt x="9095" y="14400"/>
                  </a:cubicBezTo>
                  <a:cubicBezTo>
                    <a:pt x="0" y="12000"/>
                    <a:pt x="0" y="12000"/>
                    <a:pt x="0" y="12000"/>
                  </a:cubicBezTo>
                  <a:cubicBezTo>
                    <a:pt x="0" y="12000"/>
                    <a:pt x="21600" y="21600"/>
                    <a:pt x="5684"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5" name="Shape 1495"/>
            <p:cNvSpPr/>
            <p:nvPr/>
          </p:nvSpPr>
          <p:spPr>
            <a:xfrm>
              <a:off x="1103189" y="2932370"/>
              <a:ext cx="27804" cy="45115"/>
            </a:xfrm>
            <a:custGeom>
              <a:avLst/>
              <a:gdLst/>
              <a:ahLst/>
              <a:cxnLst>
                <a:cxn ang="0">
                  <a:pos x="wd2" y="hd2"/>
                </a:cxn>
                <a:cxn ang="5400000">
                  <a:pos x="wd2" y="hd2"/>
                </a:cxn>
                <a:cxn ang="10800000">
                  <a:pos x="wd2" y="hd2"/>
                </a:cxn>
                <a:cxn ang="16200000">
                  <a:pos x="wd2" y="hd2"/>
                </a:cxn>
              </a:cxnLst>
              <a:rect l="0" t="0" r="r" b="b"/>
              <a:pathLst>
                <a:path w="12288" h="21600" extrusionOk="0">
                  <a:moveTo>
                    <a:pt x="4800" y="0"/>
                  </a:moveTo>
                  <a:cubicBezTo>
                    <a:pt x="2400" y="0"/>
                    <a:pt x="-2400" y="0"/>
                    <a:pt x="4800" y="5400"/>
                  </a:cubicBezTo>
                  <a:cubicBezTo>
                    <a:pt x="4800" y="5400"/>
                    <a:pt x="7200" y="5400"/>
                    <a:pt x="7200" y="5400"/>
                  </a:cubicBezTo>
                  <a:cubicBezTo>
                    <a:pt x="7200" y="5400"/>
                    <a:pt x="12000" y="5400"/>
                    <a:pt x="0" y="21600"/>
                  </a:cubicBezTo>
                  <a:cubicBezTo>
                    <a:pt x="0" y="21600"/>
                    <a:pt x="19200" y="2700"/>
                    <a:pt x="9600" y="0"/>
                  </a:cubicBezTo>
                  <a:cubicBezTo>
                    <a:pt x="9600" y="0"/>
                    <a:pt x="7200" y="0"/>
                    <a:pt x="4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6" name="Shape 1496"/>
            <p:cNvSpPr/>
            <p:nvPr/>
          </p:nvSpPr>
          <p:spPr>
            <a:xfrm>
              <a:off x="1053338" y="2939889"/>
              <a:ext cx="25401" cy="45115"/>
            </a:xfrm>
            <a:custGeom>
              <a:avLst/>
              <a:gdLst/>
              <a:ahLst/>
              <a:cxnLst>
                <a:cxn ang="0">
                  <a:pos x="wd2" y="hd2"/>
                </a:cxn>
                <a:cxn ang="5400000">
                  <a:pos x="wd2" y="hd2"/>
                </a:cxn>
                <a:cxn ang="10800000">
                  <a:pos x="wd2" y="hd2"/>
                </a:cxn>
                <a:cxn ang="16200000">
                  <a:pos x="wd2" y="hd2"/>
                </a:cxn>
              </a:cxnLst>
              <a:rect l="0" t="0" r="r" b="b"/>
              <a:pathLst>
                <a:path w="17550" h="21600" extrusionOk="0">
                  <a:moveTo>
                    <a:pt x="17550" y="2700"/>
                  </a:moveTo>
                  <a:cubicBezTo>
                    <a:pt x="17550" y="8100"/>
                    <a:pt x="12150" y="13500"/>
                    <a:pt x="1350" y="16200"/>
                  </a:cubicBezTo>
                  <a:cubicBezTo>
                    <a:pt x="1350" y="16200"/>
                    <a:pt x="-4050" y="21600"/>
                    <a:pt x="6750" y="21600"/>
                  </a:cubicBezTo>
                  <a:cubicBezTo>
                    <a:pt x="6750" y="21600"/>
                    <a:pt x="12150" y="21600"/>
                    <a:pt x="17550" y="21600"/>
                  </a:cubicBezTo>
                  <a:cubicBezTo>
                    <a:pt x="17550" y="21600"/>
                    <a:pt x="17550" y="8100"/>
                    <a:pt x="17550" y="2700"/>
                  </a:cubicBezTo>
                  <a:moveTo>
                    <a:pt x="17550" y="0"/>
                  </a:moveTo>
                  <a:cubicBezTo>
                    <a:pt x="17550" y="0"/>
                    <a:pt x="17550" y="0"/>
                    <a:pt x="17550" y="2700"/>
                  </a:cubicBezTo>
                  <a:cubicBezTo>
                    <a:pt x="17550" y="0"/>
                    <a:pt x="17550" y="0"/>
                    <a:pt x="1755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7" name="Shape 1497"/>
            <p:cNvSpPr/>
            <p:nvPr/>
          </p:nvSpPr>
          <p:spPr>
            <a:xfrm>
              <a:off x="1029265" y="2951168"/>
              <a:ext cx="25401" cy="36392"/>
            </a:xfrm>
            <a:custGeom>
              <a:avLst/>
              <a:gdLst/>
              <a:ahLst/>
              <a:cxnLst>
                <a:cxn ang="0">
                  <a:pos x="wd2" y="hd2"/>
                </a:cxn>
                <a:cxn ang="5400000">
                  <a:pos x="wd2" y="hd2"/>
                </a:cxn>
                <a:cxn ang="10800000">
                  <a:pos x="wd2" y="hd2"/>
                </a:cxn>
                <a:cxn ang="16200000">
                  <a:pos x="wd2" y="hd2"/>
                </a:cxn>
              </a:cxnLst>
              <a:rect l="0" t="0" r="r" b="b"/>
              <a:pathLst>
                <a:path w="11157" h="19008" extrusionOk="0">
                  <a:moveTo>
                    <a:pt x="11157" y="0"/>
                  </a:moveTo>
                  <a:cubicBezTo>
                    <a:pt x="11157" y="0"/>
                    <a:pt x="-2343" y="10800"/>
                    <a:pt x="357" y="18900"/>
                  </a:cubicBezTo>
                  <a:cubicBezTo>
                    <a:pt x="357" y="18900"/>
                    <a:pt x="357" y="18900"/>
                    <a:pt x="11157" y="18900"/>
                  </a:cubicBezTo>
                  <a:cubicBezTo>
                    <a:pt x="11157" y="18900"/>
                    <a:pt x="-10443" y="21600"/>
                    <a:pt x="11157"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8" name="Shape 1498"/>
            <p:cNvSpPr/>
            <p:nvPr/>
          </p:nvSpPr>
          <p:spPr>
            <a:xfrm>
              <a:off x="923664" y="3045154"/>
              <a:ext cx="133624" cy="349972"/>
            </a:xfrm>
            <a:custGeom>
              <a:avLst/>
              <a:gdLst/>
              <a:ahLst/>
              <a:cxnLst>
                <a:cxn ang="0">
                  <a:pos x="wd2" y="hd2"/>
                </a:cxn>
                <a:cxn ang="5400000">
                  <a:pos x="wd2" y="hd2"/>
                </a:cxn>
                <a:cxn ang="10800000">
                  <a:pos x="wd2" y="hd2"/>
                </a:cxn>
                <a:cxn ang="16200000">
                  <a:pos x="wd2" y="hd2"/>
                </a:cxn>
              </a:cxnLst>
              <a:rect l="0" t="0" r="r" b="b"/>
              <a:pathLst>
                <a:path w="13469" h="20945" extrusionOk="0">
                  <a:moveTo>
                    <a:pt x="10407" y="0"/>
                  </a:moveTo>
                  <a:cubicBezTo>
                    <a:pt x="7637" y="2945"/>
                    <a:pt x="7637" y="2945"/>
                    <a:pt x="7637" y="2945"/>
                  </a:cubicBezTo>
                  <a:cubicBezTo>
                    <a:pt x="7637" y="2945"/>
                    <a:pt x="8191" y="3273"/>
                    <a:pt x="13176" y="4909"/>
                  </a:cubicBezTo>
                  <a:cubicBezTo>
                    <a:pt x="13176" y="4909"/>
                    <a:pt x="15391" y="5891"/>
                    <a:pt x="7637" y="5564"/>
                  </a:cubicBezTo>
                  <a:cubicBezTo>
                    <a:pt x="7637" y="5564"/>
                    <a:pt x="6530" y="5891"/>
                    <a:pt x="7637" y="7200"/>
                  </a:cubicBezTo>
                  <a:cubicBezTo>
                    <a:pt x="6530" y="12109"/>
                    <a:pt x="6530" y="12109"/>
                    <a:pt x="6530" y="12109"/>
                  </a:cubicBezTo>
                  <a:cubicBezTo>
                    <a:pt x="6530" y="12109"/>
                    <a:pt x="19822" y="13745"/>
                    <a:pt x="8745" y="13091"/>
                  </a:cubicBezTo>
                  <a:cubicBezTo>
                    <a:pt x="8745" y="13091"/>
                    <a:pt x="7637" y="11782"/>
                    <a:pt x="4868" y="19309"/>
                  </a:cubicBezTo>
                  <a:cubicBezTo>
                    <a:pt x="4868" y="19309"/>
                    <a:pt x="12622" y="21600"/>
                    <a:pt x="3760" y="20291"/>
                  </a:cubicBezTo>
                  <a:cubicBezTo>
                    <a:pt x="3760" y="20291"/>
                    <a:pt x="437" y="20618"/>
                    <a:pt x="437" y="20945"/>
                  </a:cubicBezTo>
                  <a:cubicBezTo>
                    <a:pt x="437" y="20945"/>
                    <a:pt x="-1778" y="20618"/>
                    <a:pt x="3760" y="19964"/>
                  </a:cubicBezTo>
                  <a:cubicBezTo>
                    <a:pt x="3760" y="19964"/>
                    <a:pt x="2653" y="19964"/>
                    <a:pt x="3760" y="18982"/>
                  </a:cubicBezTo>
                  <a:cubicBezTo>
                    <a:pt x="3760" y="18982"/>
                    <a:pt x="5422" y="13091"/>
                    <a:pt x="5422" y="12764"/>
                  </a:cubicBezTo>
                  <a:cubicBezTo>
                    <a:pt x="5422" y="12764"/>
                    <a:pt x="8191" y="12764"/>
                    <a:pt x="5422" y="11782"/>
                  </a:cubicBezTo>
                  <a:cubicBezTo>
                    <a:pt x="5422" y="11782"/>
                    <a:pt x="6530" y="9491"/>
                    <a:pt x="5422" y="8836"/>
                  </a:cubicBezTo>
                  <a:cubicBezTo>
                    <a:pt x="6530" y="7200"/>
                    <a:pt x="6530" y="7200"/>
                    <a:pt x="6530" y="7200"/>
                  </a:cubicBezTo>
                  <a:cubicBezTo>
                    <a:pt x="6530" y="7200"/>
                    <a:pt x="4314" y="4255"/>
                    <a:pt x="1040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9" name="Shape 1499"/>
            <p:cNvSpPr/>
            <p:nvPr/>
          </p:nvSpPr>
          <p:spPr>
            <a:xfrm>
              <a:off x="985403" y="3092512"/>
              <a:ext cx="25401" cy="76411"/>
            </a:xfrm>
            <a:custGeom>
              <a:avLst/>
              <a:gdLst/>
              <a:ahLst/>
              <a:cxnLst>
                <a:cxn ang="0">
                  <a:pos x="wd2" y="hd2"/>
                </a:cxn>
                <a:cxn ang="5400000">
                  <a:pos x="wd2" y="hd2"/>
                </a:cxn>
                <a:cxn ang="10800000">
                  <a:pos x="wd2" y="hd2"/>
                </a:cxn>
                <a:cxn ang="16200000">
                  <a:pos x="wd2" y="hd2"/>
                </a:cxn>
              </a:cxnLst>
              <a:rect l="0" t="0" r="r" b="b"/>
              <a:pathLst>
                <a:path w="15379" h="19087" extrusionOk="0">
                  <a:moveTo>
                    <a:pt x="8640" y="5250"/>
                  </a:moveTo>
                  <a:cubicBezTo>
                    <a:pt x="12960" y="5250"/>
                    <a:pt x="12960" y="5250"/>
                    <a:pt x="12960" y="5250"/>
                  </a:cubicBezTo>
                  <a:cubicBezTo>
                    <a:pt x="12960" y="5250"/>
                    <a:pt x="17280" y="1200"/>
                    <a:pt x="8640" y="1200"/>
                  </a:cubicBezTo>
                  <a:cubicBezTo>
                    <a:pt x="8640" y="1200"/>
                    <a:pt x="8640" y="-1500"/>
                    <a:pt x="4320" y="1200"/>
                  </a:cubicBezTo>
                  <a:cubicBezTo>
                    <a:pt x="4320" y="1200"/>
                    <a:pt x="0" y="2550"/>
                    <a:pt x="0" y="5250"/>
                  </a:cubicBezTo>
                  <a:cubicBezTo>
                    <a:pt x="0" y="5250"/>
                    <a:pt x="0" y="9300"/>
                    <a:pt x="4320" y="10650"/>
                  </a:cubicBezTo>
                  <a:cubicBezTo>
                    <a:pt x="4320" y="10650"/>
                    <a:pt x="17280" y="14700"/>
                    <a:pt x="4320" y="16050"/>
                  </a:cubicBezTo>
                  <a:cubicBezTo>
                    <a:pt x="0" y="13350"/>
                    <a:pt x="0" y="13350"/>
                    <a:pt x="0" y="13350"/>
                  </a:cubicBezTo>
                  <a:cubicBezTo>
                    <a:pt x="0" y="13350"/>
                    <a:pt x="0" y="12000"/>
                    <a:pt x="0" y="14700"/>
                  </a:cubicBezTo>
                  <a:cubicBezTo>
                    <a:pt x="4320" y="18750"/>
                    <a:pt x="4320" y="18750"/>
                    <a:pt x="4320" y="18750"/>
                  </a:cubicBezTo>
                  <a:cubicBezTo>
                    <a:pt x="4320" y="18750"/>
                    <a:pt x="8640" y="20100"/>
                    <a:pt x="4320" y="17400"/>
                  </a:cubicBezTo>
                  <a:cubicBezTo>
                    <a:pt x="4320" y="17400"/>
                    <a:pt x="21600" y="16050"/>
                    <a:pt x="12960" y="12000"/>
                  </a:cubicBezTo>
                  <a:cubicBezTo>
                    <a:pt x="12960" y="12000"/>
                    <a:pt x="0" y="6600"/>
                    <a:pt x="4320" y="5250"/>
                  </a:cubicBezTo>
                  <a:cubicBezTo>
                    <a:pt x="4320" y="5250"/>
                    <a:pt x="8640" y="-150"/>
                    <a:pt x="8640" y="525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0" name="Shape 1500"/>
            <p:cNvSpPr/>
            <p:nvPr/>
          </p:nvSpPr>
          <p:spPr>
            <a:xfrm>
              <a:off x="1009870" y="3097786"/>
              <a:ext cx="25401" cy="67671"/>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5400"/>
                    <a:pt x="0" y="5400"/>
                    <a:pt x="0" y="5400"/>
                  </a:cubicBezTo>
                  <a:cubicBezTo>
                    <a:pt x="10800" y="3600"/>
                    <a:pt x="10800" y="3600"/>
                    <a:pt x="10800" y="3600"/>
                  </a:cubicBezTo>
                  <a:cubicBezTo>
                    <a:pt x="10800" y="3600"/>
                    <a:pt x="10800" y="12600"/>
                    <a:pt x="10800" y="16200"/>
                  </a:cubicBezTo>
                  <a:cubicBezTo>
                    <a:pt x="10800" y="21600"/>
                    <a:pt x="10800" y="21600"/>
                    <a:pt x="10800" y="21600"/>
                  </a:cubicBezTo>
                  <a:cubicBezTo>
                    <a:pt x="5400" y="21600"/>
                    <a:pt x="5400" y="21600"/>
                    <a:pt x="5400" y="21600"/>
                  </a:cubicBezTo>
                  <a:cubicBezTo>
                    <a:pt x="16200" y="21600"/>
                    <a:pt x="16200" y="21600"/>
                    <a:pt x="16200" y="21600"/>
                  </a:cubicBezTo>
                  <a:cubicBezTo>
                    <a:pt x="16200" y="21600"/>
                    <a:pt x="21600" y="7200"/>
                    <a:pt x="21600" y="1800"/>
                  </a:cubicBezTo>
                  <a:cubicBezTo>
                    <a:pt x="16200" y="0"/>
                    <a:pt x="16200" y="0"/>
                    <a:pt x="16200" y="0"/>
                  </a:cubicBezTo>
                  <a:cubicBezTo>
                    <a:pt x="0" y="3600"/>
                    <a:pt x="0" y="3600"/>
                    <a:pt x="0" y="36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1" name="Shape 1501"/>
            <p:cNvSpPr/>
            <p:nvPr/>
          </p:nvSpPr>
          <p:spPr>
            <a:xfrm>
              <a:off x="1101976" y="314899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7200" y="0"/>
                  </a:moveTo>
                  <a:lnTo>
                    <a:pt x="0" y="21600"/>
                  </a:lnTo>
                  <a:lnTo>
                    <a:pt x="7200" y="21600"/>
                  </a:lnTo>
                  <a:lnTo>
                    <a:pt x="21600" y="0"/>
                  </a:lnTo>
                  <a:lnTo>
                    <a:pt x="720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2" name="Shape 1502"/>
            <p:cNvSpPr/>
            <p:nvPr/>
          </p:nvSpPr>
          <p:spPr>
            <a:xfrm>
              <a:off x="1101976" y="314899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7200" y="0"/>
                  </a:moveTo>
                  <a:lnTo>
                    <a:pt x="0" y="21600"/>
                  </a:lnTo>
                  <a:lnTo>
                    <a:pt x="7200" y="21600"/>
                  </a:lnTo>
                  <a:lnTo>
                    <a:pt x="21600" y="0"/>
                  </a:lnTo>
                  <a:lnTo>
                    <a:pt x="7200" y="0"/>
                  </a:ln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3" name="Shape 1503"/>
            <p:cNvSpPr/>
            <p:nvPr/>
          </p:nvSpPr>
          <p:spPr>
            <a:xfrm>
              <a:off x="1033848" y="3102523"/>
              <a:ext cx="37016" cy="62934"/>
            </a:xfrm>
            <a:custGeom>
              <a:avLst/>
              <a:gdLst/>
              <a:ahLst/>
              <a:cxnLst>
                <a:cxn ang="0">
                  <a:pos x="wd2" y="hd2"/>
                </a:cxn>
                <a:cxn ang="5400000">
                  <a:pos x="wd2" y="hd2"/>
                </a:cxn>
                <a:cxn ang="10800000">
                  <a:pos x="wd2" y="hd2"/>
                </a:cxn>
                <a:cxn ang="16200000">
                  <a:pos x="wd2" y="hd2"/>
                </a:cxn>
              </a:cxnLst>
              <a:rect l="0" t="0" r="r" b="b"/>
              <a:pathLst>
                <a:path w="19333" h="20088" extrusionOk="0">
                  <a:moveTo>
                    <a:pt x="10800" y="288"/>
                  </a:moveTo>
                  <a:cubicBezTo>
                    <a:pt x="2700" y="288"/>
                    <a:pt x="2700" y="5688"/>
                    <a:pt x="2700" y="5688"/>
                  </a:cubicBezTo>
                  <a:cubicBezTo>
                    <a:pt x="0" y="14688"/>
                    <a:pt x="0" y="14688"/>
                    <a:pt x="0" y="14688"/>
                  </a:cubicBezTo>
                  <a:cubicBezTo>
                    <a:pt x="0" y="20088"/>
                    <a:pt x="5400" y="20088"/>
                    <a:pt x="5400" y="20088"/>
                  </a:cubicBezTo>
                  <a:cubicBezTo>
                    <a:pt x="10800" y="20088"/>
                    <a:pt x="10800" y="20088"/>
                    <a:pt x="10800" y="20088"/>
                  </a:cubicBezTo>
                  <a:cubicBezTo>
                    <a:pt x="16200" y="20088"/>
                    <a:pt x="18900" y="14688"/>
                    <a:pt x="18900" y="14688"/>
                  </a:cubicBezTo>
                  <a:cubicBezTo>
                    <a:pt x="16200" y="12888"/>
                    <a:pt x="18900" y="3888"/>
                    <a:pt x="18900" y="3888"/>
                  </a:cubicBezTo>
                  <a:cubicBezTo>
                    <a:pt x="21600" y="-1512"/>
                    <a:pt x="10800" y="288"/>
                    <a:pt x="10800" y="288"/>
                  </a:cubicBezTo>
                  <a:moveTo>
                    <a:pt x="13500" y="16488"/>
                  </a:moveTo>
                  <a:cubicBezTo>
                    <a:pt x="13500" y="16488"/>
                    <a:pt x="8100" y="20088"/>
                    <a:pt x="5400" y="14688"/>
                  </a:cubicBezTo>
                  <a:cubicBezTo>
                    <a:pt x="8100" y="3888"/>
                    <a:pt x="8100" y="3888"/>
                    <a:pt x="8100" y="3888"/>
                  </a:cubicBezTo>
                  <a:cubicBezTo>
                    <a:pt x="8100" y="3888"/>
                    <a:pt x="10800" y="288"/>
                    <a:pt x="13500" y="3888"/>
                  </a:cubicBezTo>
                  <a:cubicBezTo>
                    <a:pt x="13500" y="3888"/>
                    <a:pt x="10800" y="14688"/>
                    <a:pt x="13500" y="16488"/>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4" name="Shape 1504"/>
            <p:cNvSpPr/>
            <p:nvPr/>
          </p:nvSpPr>
          <p:spPr>
            <a:xfrm>
              <a:off x="1075954" y="3101742"/>
              <a:ext cx="33084" cy="62591"/>
            </a:xfrm>
            <a:custGeom>
              <a:avLst/>
              <a:gdLst/>
              <a:ahLst/>
              <a:cxnLst>
                <a:cxn ang="0">
                  <a:pos x="wd2" y="hd2"/>
                </a:cxn>
                <a:cxn ang="5400000">
                  <a:pos x="wd2" y="hd2"/>
                </a:cxn>
                <a:cxn ang="10800000">
                  <a:pos x="wd2" y="hd2"/>
                </a:cxn>
                <a:cxn ang="16200000">
                  <a:pos x="wd2" y="hd2"/>
                </a:cxn>
              </a:cxnLst>
              <a:rect l="0" t="0" r="r" b="b"/>
              <a:pathLst>
                <a:path w="19008" h="18927" extrusionOk="0">
                  <a:moveTo>
                    <a:pt x="19008" y="2127"/>
                  </a:moveTo>
                  <a:cubicBezTo>
                    <a:pt x="19008" y="2127"/>
                    <a:pt x="19008" y="-1196"/>
                    <a:pt x="12837" y="466"/>
                  </a:cubicBezTo>
                  <a:cubicBezTo>
                    <a:pt x="12837" y="466"/>
                    <a:pt x="3579" y="466"/>
                    <a:pt x="494" y="5450"/>
                  </a:cubicBezTo>
                  <a:cubicBezTo>
                    <a:pt x="494" y="5450"/>
                    <a:pt x="-2592" y="20404"/>
                    <a:pt x="6665" y="18742"/>
                  </a:cubicBezTo>
                  <a:cubicBezTo>
                    <a:pt x="6665" y="18742"/>
                    <a:pt x="19008" y="20404"/>
                    <a:pt x="19008" y="13758"/>
                  </a:cubicBezTo>
                  <a:cubicBezTo>
                    <a:pt x="19008" y="2127"/>
                    <a:pt x="19008" y="2127"/>
                    <a:pt x="19008" y="2127"/>
                  </a:cubicBezTo>
                  <a:moveTo>
                    <a:pt x="9751" y="17081"/>
                  </a:moveTo>
                  <a:cubicBezTo>
                    <a:pt x="9751" y="17081"/>
                    <a:pt x="3579" y="18742"/>
                    <a:pt x="6665" y="8773"/>
                  </a:cubicBezTo>
                  <a:cubicBezTo>
                    <a:pt x="6665" y="8773"/>
                    <a:pt x="3579" y="466"/>
                    <a:pt x="12837" y="466"/>
                  </a:cubicBezTo>
                  <a:cubicBezTo>
                    <a:pt x="12837" y="466"/>
                    <a:pt x="12837" y="466"/>
                    <a:pt x="12837" y="7112"/>
                  </a:cubicBezTo>
                  <a:cubicBezTo>
                    <a:pt x="12837" y="7112"/>
                    <a:pt x="15922" y="17081"/>
                    <a:pt x="9751" y="17081"/>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5" name="Shape 1505"/>
            <p:cNvSpPr/>
            <p:nvPr/>
          </p:nvSpPr>
          <p:spPr>
            <a:xfrm>
              <a:off x="1124075" y="3097894"/>
              <a:ext cx="31628" cy="67048"/>
            </a:xfrm>
            <a:custGeom>
              <a:avLst/>
              <a:gdLst/>
              <a:ahLst/>
              <a:cxnLst>
                <a:cxn ang="0">
                  <a:pos x="wd2" y="hd2"/>
                </a:cxn>
                <a:cxn ang="5400000">
                  <a:pos x="wd2" y="hd2"/>
                </a:cxn>
                <a:cxn ang="10800000">
                  <a:pos x="wd2" y="hd2"/>
                </a:cxn>
                <a:cxn ang="16200000">
                  <a:pos x="wd2" y="hd2"/>
                </a:cxn>
              </a:cxnLst>
              <a:rect l="0" t="0" r="r" b="b"/>
              <a:pathLst>
                <a:path w="18171" h="19261" extrusionOk="0">
                  <a:moveTo>
                    <a:pt x="15429" y="1975"/>
                  </a:moveTo>
                  <a:cubicBezTo>
                    <a:pt x="15429" y="1975"/>
                    <a:pt x="9257" y="-1111"/>
                    <a:pt x="6171" y="432"/>
                  </a:cubicBezTo>
                  <a:cubicBezTo>
                    <a:pt x="6171" y="432"/>
                    <a:pt x="0" y="432"/>
                    <a:pt x="0" y="5060"/>
                  </a:cubicBezTo>
                  <a:cubicBezTo>
                    <a:pt x="0" y="5060"/>
                    <a:pt x="3086" y="9689"/>
                    <a:pt x="0" y="15860"/>
                  </a:cubicBezTo>
                  <a:cubicBezTo>
                    <a:pt x="0" y="15860"/>
                    <a:pt x="0" y="20489"/>
                    <a:pt x="6171" y="18946"/>
                  </a:cubicBezTo>
                  <a:cubicBezTo>
                    <a:pt x="6171" y="18946"/>
                    <a:pt x="15429" y="20489"/>
                    <a:pt x="15429" y="15860"/>
                  </a:cubicBezTo>
                  <a:cubicBezTo>
                    <a:pt x="15429" y="15860"/>
                    <a:pt x="21600" y="1975"/>
                    <a:pt x="15429" y="1975"/>
                  </a:cubicBezTo>
                  <a:moveTo>
                    <a:pt x="6171" y="17403"/>
                  </a:moveTo>
                  <a:cubicBezTo>
                    <a:pt x="6171" y="17403"/>
                    <a:pt x="3086" y="17403"/>
                    <a:pt x="6171" y="12775"/>
                  </a:cubicBezTo>
                  <a:cubicBezTo>
                    <a:pt x="6171" y="12775"/>
                    <a:pt x="6171" y="3518"/>
                    <a:pt x="6171" y="3518"/>
                  </a:cubicBezTo>
                  <a:cubicBezTo>
                    <a:pt x="6171" y="3518"/>
                    <a:pt x="9257" y="432"/>
                    <a:pt x="12343" y="5060"/>
                  </a:cubicBezTo>
                  <a:cubicBezTo>
                    <a:pt x="12343" y="5060"/>
                    <a:pt x="15429" y="18946"/>
                    <a:pt x="6171" y="17403"/>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6" name="Shape 1506"/>
            <p:cNvSpPr/>
            <p:nvPr/>
          </p:nvSpPr>
          <p:spPr>
            <a:xfrm>
              <a:off x="1157910" y="3099994"/>
              <a:ext cx="26317" cy="69223"/>
            </a:xfrm>
            <a:custGeom>
              <a:avLst/>
              <a:gdLst/>
              <a:ahLst/>
              <a:cxnLst>
                <a:cxn ang="0">
                  <a:pos x="wd2" y="hd2"/>
                </a:cxn>
                <a:cxn ang="5400000">
                  <a:pos x="wd2" y="hd2"/>
                </a:cxn>
                <a:cxn ang="10800000">
                  <a:pos x="wd2" y="hd2"/>
                </a:cxn>
                <a:cxn ang="16200000">
                  <a:pos x="wd2" y="hd2"/>
                </a:cxn>
              </a:cxnLst>
              <a:rect l="0" t="0" r="r" b="b"/>
              <a:pathLst>
                <a:path w="21600" h="19886" extrusionOk="0">
                  <a:moveTo>
                    <a:pt x="21600" y="1372"/>
                  </a:moveTo>
                  <a:cubicBezTo>
                    <a:pt x="8640" y="-1714"/>
                    <a:pt x="4320" y="1372"/>
                    <a:pt x="4320" y="1372"/>
                  </a:cubicBezTo>
                  <a:cubicBezTo>
                    <a:pt x="4320" y="2915"/>
                    <a:pt x="0" y="15257"/>
                    <a:pt x="0" y="15257"/>
                  </a:cubicBezTo>
                  <a:cubicBezTo>
                    <a:pt x="0" y="19886"/>
                    <a:pt x="12960" y="19886"/>
                    <a:pt x="12960" y="19886"/>
                  </a:cubicBezTo>
                  <a:cubicBezTo>
                    <a:pt x="21600" y="19886"/>
                    <a:pt x="21600" y="13715"/>
                    <a:pt x="21600" y="13715"/>
                  </a:cubicBezTo>
                  <a:cubicBezTo>
                    <a:pt x="21600" y="1372"/>
                    <a:pt x="21600" y="1372"/>
                    <a:pt x="21600" y="1372"/>
                  </a:cubicBezTo>
                  <a:moveTo>
                    <a:pt x="12960" y="16800"/>
                  </a:moveTo>
                  <a:cubicBezTo>
                    <a:pt x="12960" y="16800"/>
                    <a:pt x="8640" y="16800"/>
                    <a:pt x="8640" y="9086"/>
                  </a:cubicBezTo>
                  <a:cubicBezTo>
                    <a:pt x="8640" y="9086"/>
                    <a:pt x="8640" y="1372"/>
                    <a:pt x="12960" y="1372"/>
                  </a:cubicBezTo>
                  <a:cubicBezTo>
                    <a:pt x="12960" y="1372"/>
                    <a:pt x="17280" y="1372"/>
                    <a:pt x="17280" y="7543"/>
                  </a:cubicBezTo>
                  <a:cubicBezTo>
                    <a:pt x="17280" y="7543"/>
                    <a:pt x="21600" y="18343"/>
                    <a:pt x="12960" y="168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7" name="Shape 1507"/>
            <p:cNvSpPr/>
            <p:nvPr/>
          </p:nvSpPr>
          <p:spPr>
            <a:xfrm>
              <a:off x="1181238" y="3102418"/>
              <a:ext cx="25401" cy="70137"/>
            </a:xfrm>
            <a:custGeom>
              <a:avLst/>
              <a:gdLst/>
              <a:ahLst/>
              <a:cxnLst>
                <a:cxn ang="0">
                  <a:pos x="wd2" y="hd2"/>
                </a:cxn>
                <a:cxn ang="5400000">
                  <a:pos x="wd2" y="hd2"/>
                </a:cxn>
                <a:cxn ang="10800000">
                  <a:pos x="wd2" y="hd2"/>
                </a:cxn>
                <a:cxn ang="16200000">
                  <a:pos x="wd2" y="hd2"/>
                </a:cxn>
              </a:cxnLst>
              <a:rect l="0" t="0" r="r" b="b"/>
              <a:pathLst>
                <a:path w="18600" h="18317" extrusionOk="0">
                  <a:moveTo>
                    <a:pt x="16200" y="4550"/>
                  </a:moveTo>
                  <a:cubicBezTo>
                    <a:pt x="16200" y="4550"/>
                    <a:pt x="16200" y="230"/>
                    <a:pt x="10800" y="230"/>
                  </a:cubicBezTo>
                  <a:cubicBezTo>
                    <a:pt x="10800" y="230"/>
                    <a:pt x="5400" y="-1210"/>
                    <a:pt x="5400" y="3110"/>
                  </a:cubicBezTo>
                  <a:cubicBezTo>
                    <a:pt x="5400" y="3110"/>
                    <a:pt x="5400" y="7430"/>
                    <a:pt x="0" y="14630"/>
                  </a:cubicBezTo>
                  <a:cubicBezTo>
                    <a:pt x="0" y="14630"/>
                    <a:pt x="5400" y="20390"/>
                    <a:pt x="16200" y="17510"/>
                  </a:cubicBezTo>
                  <a:cubicBezTo>
                    <a:pt x="16200" y="17510"/>
                    <a:pt x="21600" y="16070"/>
                    <a:pt x="16200" y="11750"/>
                  </a:cubicBezTo>
                  <a:cubicBezTo>
                    <a:pt x="16200" y="11750"/>
                    <a:pt x="16200" y="5990"/>
                    <a:pt x="16200" y="4550"/>
                  </a:cubicBezTo>
                  <a:moveTo>
                    <a:pt x="10800" y="16070"/>
                  </a:moveTo>
                  <a:cubicBezTo>
                    <a:pt x="10800" y="16070"/>
                    <a:pt x="5400" y="16070"/>
                    <a:pt x="10800" y="7430"/>
                  </a:cubicBezTo>
                  <a:cubicBezTo>
                    <a:pt x="10800" y="7430"/>
                    <a:pt x="5400" y="3110"/>
                    <a:pt x="10800" y="3110"/>
                  </a:cubicBezTo>
                  <a:cubicBezTo>
                    <a:pt x="10800" y="3110"/>
                    <a:pt x="10800" y="1670"/>
                    <a:pt x="16200" y="4550"/>
                  </a:cubicBezTo>
                  <a:cubicBezTo>
                    <a:pt x="16200" y="4550"/>
                    <a:pt x="16200" y="16070"/>
                    <a:pt x="10800" y="1607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8" name="Shape 1508"/>
            <p:cNvSpPr/>
            <p:nvPr/>
          </p:nvSpPr>
          <p:spPr>
            <a:xfrm>
              <a:off x="1120316" y="3316440"/>
              <a:ext cx="43968" cy="55787"/>
            </a:xfrm>
            <a:custGeom>
              <a:avLst/>
              <a:gdLst/>
              <a:ahLst/>
              <a:cxnLst>
                <a:cxn ang="0">
                  <a:pos x="wd2" y="hd2"/>
                </a:cxn>
                <a:cxn ang="5400000">
                  <a:pos x="wd2" y="hd2"/>
                </a:cxn>
                <a:cxn ang="10800000">
                  <a:pos x="wd2" y="hd2"/>
                </a:cxn>
                <a:cxn ang="16200000">
                  <a:pos x="wd2" y="hd2"/>
                </a:cxn>
              </a:cxnLst>
              <a:rect l="0" t="0" r="r" b="b"/>
              <a:pathLst>
                <a:path w="18044" h="17807" extrusionOk="0">
                  <a:moveTo>
                    <a:pt x="17280" y="5207"/>
                  </a:moveTo>
                  <a:cubicBezTo>
                    <a:pt x="21600" y="-3793"/>
                    <a:pt x="6480" y="1607"/>
                    <a:pt x="0" y="1607"/>
                  </a:cubicBezTo>
                  <a:cubicBezTo>
                    <a:pt x="0" y="8807"/>
                    <a:pt x="2160" y="16007"/>
                    <a:pt x="4320" y="17807"/>
                  </a:cubicBezTo>
                  <a:cubicBezTo>
                    <a:pt x="6480" y="12407"/>
                    <a:pt x="15120" y="10607"/>
                    <a:pt x="17280" y="5207"/>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39" name="Shape 1509"/>
            <p:cNvSpPr/>
            <p:nvPr/>
          </p:nvSpPr>
          <p:spPr>
            <a:xfrm>
              <a:off x="1192203" y="3184254"/>
              <a:ext cx="25401" cy="180454"/>
            </a:xfrm>
            <a:custGeom>
              <a:avLst/>
              <a:gdLst/>
              <a:ahLst/>
              <a:cxnLst>
                <a:cxn ang="0">
                  <a:pos x="wd2" y="hd2"/>
                </a:cxn>
                <a:cxn ang="5400000">
                  <a:pos x="wd2" y="hd2"/>
                </a:cxn>
                <a:cxn ang="10800000">
                  <a:pos x="wd2" y="hd2"/>
                </a:cxn>
                <a:cxn ang="16200000">
                  <a:pos x="wd2" y="hd2"/>
                </a:cxn>
              </a:cxnLst>
              <a:rect l="0" t="0" r="r" b="b"/>
              <a:pathLst>
                <a:path w="21600" h="21600" extrusionOk="0">
                  <a:moveTo>
                    <a:pt x="7200" y="17018"/>
                  </a:moveTo>
                  <a:cubicBezTo>
                    <a:pt x="7200" y="18327"/>
                    <a:pt x="14400" y="19636"/>
                    <a:pt x="14400" y="19636"/>
                  </a:cubicBezTo>
                  <a:cubicBezTo>
                    <a:pt x="7200" y="20945"/>
                    <a:pt x="7200" y="21600"/>
                    <a:pt x="14400" y="21600"/>
                  </a:cubicBezTo>
                  <a:cubicBezTo>
                    <a:pt x="21600" y="21600"/>
                    <a:pt x="21600" y="21600"/>
                    <a:pt x="21600" y="21600"/>
                  </a:cubicBezTo>
                  <a:cubicBezTo>
                    <a:pt x="14400" y="17018"/>
                    <a:pt x="7200" y="17018"/>
                    <a:pt x="7200" y="17018"/>
                  </a:cubicBezTo>
                  <a:cubicBezTo>
                    <a:pt x="7200" y="17018"/>
                    <a:pt x="7200" y="17018"/>
                    <a:pt x="7200" y="17018"/>
                  </a:cubicBezTo>
                  <a:cubicBezTo>
                    <a:pt x="7200" y="17018"/>
                    <a:pt x="7200" y="17018"/>
                    <a:pt x="7200" y="17018"/>
                  </a:cubicBezTo>
                  <a:moveTo>
                    <a:pt x="7200" y="0"/>
                  </a:moveTo>
                  <a:cubicBezTo>
                    <a:pt x="7200" y="655"/>
                    <a:pt x="0" y="655"/>
                    <a:pt x="0" y="655"/>
                  </a:cubicBezTo>
                  <a:cubicBezTo>
                    <a:pt x="0" y="655"/>
                    <a:pt x="0" y="655"/>
                    <a:pt x="7200" y="655"/>
                  </a:cubicBezTo>
                  <a:cubicBezTo>
                    <a:pt x="14400" y="655"/>
                    <a:pt x="7200" y="7855"/>
                    <a:pt x="7200" y="7855"/>
                  </a:cubicBezTo>
                  <a:cubicBezTo>
                    <a:pt x="0" y="8509"/>
                    <a:pt x="0" y="11127"/>
                    <a:pt x="0" y="13091"/>
                  </a:cubicBezTo>
                  <a:cubicBezTo>
                    <a:pt x="0" y="11127"/>
                    <a:pt x="7200" y="8509"/>
                    <a:pt x="7200" y="8509"/>
                  </a:cubicBezTo>
                  <a:cubicBezTo>
                    <a:pt x="14400" y="5891"/>
                    <a:pt x="7200" y="655"/>
                    <a:pt x="7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0" name="Shape 1510"/>
            <p:cNvSpPr/>
            <p:nvPr/>
          </p:nvSpPr>
          <p:spPr>
            <a:xfrm>
              <a:off x="1224158" y="3353429"/>
              <a:ext cx="25401" cy="254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1" name="Shape 1511"/>
            <p:cNvSpPr/>
            <p:nvPr/>
          </p:nvSpPr>
          <p:spPr>
            <a:xfrm>
              <a:off x="1214302" y="3353429"/>
              <a:ext cx="48874" cy="30077"/>
            </a:xfrm>
            <a:custGeom>
              <a:avLst/>
              <a:gdLst/>
              <a:ahLst/>
              <a:cxnLst>
                <a:cxn ang="0">
                  <a:pos x="wd2" y="hd2"/>
                </a:cxn>
                <a:cxn ang="5400000">
                  <a:pos x="wd2" y="hd2"/>
                </a:cxn>
                <a:cxn ang="10800000">
                  <a:pos x="wd2" y="hd2"/>
                </a:cxn>
                <a:cxn ang="16200000">
                  <a:pos x="wd2" y="hd2"/>
                </a:cxn>
              </a:cxnLst>
              <a:rect l="0" t="0" r="r" b="b"/>
              <a:pathLst>
                <a:path w="21600" h="21600" extrusionOk="0">
                  <a:moveTo>
                    <a:pt x="9600" y="4320"/>
                  </a:moveTo>
                  <a:cubicBezTo>
                    <a:pt x="9600" y="4320"/>
                    <a:pt x="9600" y="4320"/>
                    <a:pt x="9600" y="4320"/>
                  </a:cubicBezTo>
                  <a:cubicBezTo>
                    <a:pt x="9600" y="4320"/>
                    <a:pt x="9600" y="4320"/>
                    <a:pt x="9600" y="4320"/>
                  </a:cubicBezTo>
                  <a:cubicBezTo>
                    <a:pt x="14400" y="12960"/>
                    <a:pt x="14400" y="12960"/>
                    <a:pt x="14400" y="12960"/>
                  </a:cubicBezTo>
                  <a:cubicBezTo>
                    <a:pt x="14400" y="12960"/>
                    <a:pt x="16800" y="12960"/>
                    <a:pt x="16800" y="12960"/>
                  </a:cubicBezTo>
                  <a:cubicBezTo>
                    <a:pt x="19200" y="17280"/>
                    <a:pt x="19200" y="17280"/>
                    <a:pt x="19200" y="17280"/>
                  </a:cubicBezTo>
                  <a:cubicBezTo>
                    <a:pt x="21600" y="21600"/>
                    <a:pt x="21600" y="21600"/>
                    <a:pt x="21600" y="21600"/>
                  </a:cubicBezTo>
                  <a:cubicBezTo>
                    <a:pt x="21600" y="21600"/>
                    <a:pt x="21600" y="21600"/>
                    <a:pt x="21600" y="21600"/>
                  </a:cubicBezTo>
                  <a:cubicBezTo>
                    <a:pt x="21600" y="21600"/>
                    <a:pt x="19200" y="8640"/>
                    <a:pt x="12000" y="8640"/>
                  </a:cubicBezTo>
                  <a:cubicBezTo>
                    <a:pt x="12000" y="8640"/>
                    <a:pt x="12000" y="4320"/>
                    <a:pt x="9600" y="4320"/>
                  </a:cubicBezTo>
                  <a:moveTo>
                    <a:pt x="9600" y="4320"/>
                  </a:moveTo>
                  <a:cubicBezTo>
                    <a:pt x="9600" y="4320"/>
                    <a:pt x="9600" y="4320"/>
                    <a:pt x="9600" y="4320"/>
                  </a:cubicBezTo>
                  <a:cubicBezTo>
                    <a:pt x="9600" y="4320"/>
                    <a:pt x="9600" y="4320"/>
                    <a:pt x="9600" y="4320"/>
                  </a:cubicBezTo>
                  <a:moveTo>
                    <a:pt x="4800" y="4320"/>
                  </a:moveTo>
                  <a:cubicBezTo>
                    <a:pt x="4800" y="4320"/>
                    <a:pt x="2400" y="4320"/>
                    <a:pt x="0" y="8640"/>
                  </a:cubicBezTo>
                  <a:cubicBezTo>
                    <a:pt x="2400" y="4320"/>
                    <a:pt x="4800" y="4320"/>
                    <a:pt x="7200" y="4320"/>
                  </a:cubicBezTo>
                  <a:cubicBezTo>
                    <a:pt x="7200" y="4320"/>
                    <a:pt x="7200" y="4320"/>
                    <a:pt x="4800" y="4320"/>
                  </a:cubicBezTo>
                  <a:moveTo>
                    <a:pt x="9600" y="0"/>
                  </a:moveTo>
                  <a:cubicBezTo>
                    <a:pt x="9600" y="4320"/>
                    <a:pt x="9600" y="4320"/>
                    <a:pt x="9600" y="4320"/>
                  </a:cubicBezTo>
                  <a:cubicBezTo>
                    <a:pt x="7200" y="4320"/>
                    <a:pt x="7200" y="4320"/>
                    <a:pt x="7200" y="4320"/>
                  </a:cubicBezTo>
                  <a:cubicBezTo>
                    <a:pt x="9600" y="4320"/>
                    <a:pt x="9600" y="4320"/>
                    <a:pt x="9600" y="4320"/>
                  </a:cubicBezTo>
                  <a:cubicBezTo>
                    <a:pt x="9600" y="4320"/>
                    <a:pt x="9600" y="4320"/>
                    <a:pt x="9600" y="4320"/>
                  </a:cubicBezTo>
                  <a:cubicBezTo>
                    <a:pt x="9600" y="4320"/>
                    <a:pt x="9600" y="4320"/>
                    <a:pt x="9600" y="4320"/>
                  </a:cubicBezTo>
                  <a:cubicBezTo>
                    <a:pt x="9600" y="4320"/>
                    <a:pt x="9600" y="4320"/>
                    <a:pt x="9600" y="4320"/>
                  </a:cubicBezTo>
                  <a:cubicBezTo>
                    <a:pt x="9600" y="4320"/>
                    <a:pt x="9600" y="4320"/>
                    <a:pt x="9600" y="0"/>
                  </a:cubicBezTo>
                  <a:cubicBezTo>
                    <a:pt x="9600" y="0"/>
                    <a:pt x="9600" y="0"/>
                    <a:pt x="9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2" name="Shape 1512"/>
            <p:cNvSpPr/>
            <p:nvPr/>
          </p:nvSpPr>
          <p:spPr>
            <a:xfrm>
              <a:off x="1186564" y="3071470"/>
              <a:ext cx="25401" cy="52633"/>
            </a:xfrm>
            <a:custGeom>
              <a:avLst/>
              <a:gdLst/>
              <a:ahLst/>
              <a:cxnLst>
                <a:cxn ang="0">
                  <a:pos x="wd2" y="hd2"/>
                </a:cxn>
                <a:cxn ang="5400000">
                  <a:pos x="wd2" y="hd2"/>
                </a:cxn>
                <a:cxn ang="10800000">
                  <a:pos x="wd2" y="hd2"/>
                </a:cxn>
                <a:cxn ang="16200000">
                  <a:pos x="wd2" y="hd2"/>
                </a:cxn>
              </a:cxnLst>
              <a:rect l="0" t="0" r="r" b="b"/>
              <a:pathLst>
                <a:path w="21600" h="21600" extrusionOk="0">
                  <a:moveTo>
                    <a:pt x="14400" y="19440"/>
                  </a:moveTo>
                  <a:cubicBezTo>
                    <a:pt x="14400" y="19440"/>
                    <a:pt x="14400" y="19440"/>
                    <a:pt x="14400" y="19440"/>
                  </a:cubicBezTo>
                  <a:cubicBezTo>
                    <a:pt x="14400" y="21600"/>
                    <a:pt x="14400" y="21600"/>
                    <a:pt x="14400" y="21600"/>
                  </a:cubicBezTo>
                  <a:cubicBezTo>
                    <a:pt x="14400" y="21600"/>
                    <a:pt x="14400" y="19440"/>
                    <a:pt x="14400" y="19440"/>
                  </a:cubicBezTo>
                  <a:moveTo>
                    <a:pt x="0" y="0"/>
                  </a:moveTo>
                  <a:cubicBezTo>
                    <a:pt x="7200" y="6480"/>
                    <a:pt x="7200" y="10800"/>
                    <a:pt x="14400" y="15120"/>
                  </a:cubicBezTo>
                  <a:cubicBezTo>
                    <a:pt x="14400" y="15120"/>
                    <a:pt x="14400" y="17280"/>
                    <a:pt x="14400" y="19440"/>
                  </a:cubicBezTo>
                  <a:cubicBezTo>
                    <a:pt x="21600" y="15120"/>
                    <a:pt x="21600" y="12960"/>
                    <a:pt x="21600" y="12960"/>
                  </a:cubicBezTo>
                  <a:cubicBezTo>
                    <a:pt x="14400" y="8640"/>
                    <a:pt x="7200" y="432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3" name="Shape 1513"/>
            <p:cNvSpPr/>
            <p:nvPr/>
          </p:nvSpPr>
          <p:spPr>
            <a:xfrm>
              <a:off x="1203023" y="3102004"/>
              <a:ext cx="2541" cy="2540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4" name="Shape 1514"/>
            <p:cNvSpPr/>
            <p:nvPr/>
          </p:nvSpPr>
          <p:spPr>
            <a:xfrm>
              <a:off x="1124532" y="2992979"/>
              <a:ext cx="25401" cy="25401"/>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5" name="Shape 1515"/>
            <p:cNvSpPr/>
            <p:nvPr/>
          </p:nvSpPr>
          <p:spPr>
            <a:xfrm>
              <a:off x="914771" y="3383504"/>
              <a:ext cx="357746" cy="37596"/>
            </a:xfrm>
            <a:custGeom>
              <a:avLst/>
              <a:gdLst/>
              <a:ahLst/>
              <a:cxnLst>
                <a:cxn ang="0">
                  <a:pos x="wd2" y="hd2"/>
                </a:cxn>
                <a:cxn ang="5400000">
                  <a:pos x="wd2" y="hd2"/>
                </a:cxn>
                <a:cxn ang="10800000">
                  <a:pos x="wd2" y="hd2"/>
                </a:cxn>
                <a:cxn ang="16200000">
                  <a:pos x="wd2" y="hd2"/>
                </a:cxn>
              </a:cxnLst>
              <a:rect l="0" t="0" r="r" b="b"/>
              <a:pathLst>
                <a:path w="20554" h="21600" extrusionOk="0">
                  <a:moveTo>
                    <a:pt x="19846" y="0"/>
                  </a:moveTo>
                  <a:cubicBezTo>
                    <a:pt x="19846" y="3086"/>
                    <a:pt x="19846" y="3086"/>
                    <a:pt x="19846" y="3086"/>
                  </a:cubicBezTo>
                  <a:cubicBezTo>
                    <a:pt x="19846" y="3086"/>
                    <a:pt x="19846" y="3086"/>
                    <a:pt x="19846" y="3086"/>
                  </a:cubicBezTo>
                  <a:cubicBezTo>
                    <a:pt x="18907" y="3086"/>
                    <a:pt x="17341" y="12343"/>
                    <a:pt x="17341" y="12343"/>
                  </a:cubicBezTo>
                  <a:cubicBezTo>
                    <a:pt x="13898" y="15429"/>
                    <a:pt x="13898" y="15429"/>
                    <a:pt x="13898" y="15429"/>
                  </a:cubicBezTo>
                  <a:cubicBezTo>
                    <a:pt x="13585" y="15429"/>
                    <a:pt x="13272" y="15429"/>
                    <a:pt x="12646" y="15429"/>
                  </a:cubicBezTo>
                  <a:cubicBezTo>
                    <a:pt x="10141" y="15429"/>
                    <a:pt x="5759" y="18514"/>
                    <a:pt x="5759" y="18514"/>
                  </a:cubicBezTo>
                  <a:cubicBezTo>
                    <a:pt x="5446" y="18514"/>
                    <a:pt x="5133" y="18514"/>
                    <a:pt x="4820" y="18514"/>
                  </a:cubicBezTo>
                  <a:cubicBezTo>
                    <a:pt x="3255" y="18514"/>
                    <a:pt x="437" y="9257"/>
                    <a:pt x="437" y="9257"/>
                  </a:cubicBezTo>
                  <a:cubicBezTo>
                    <a:pt x="437" y="9257"/>
                    <a:pt x="437" y="6171"/>
                    <a:pt x="437" y="6171"/>
                  </a:cubicBezTo>
                  <a:cubicBezTo>
                    <a:pt x="124" y="6171"/>
                    <a:pt x="124" y="6171"/>
                    <a:pt x="124" y="6171"/>
                  </a:cubicBezTo>
                  <a:cubicBezTo>
                    <a:pt x="124" y="6171"/>
                    <a:pt x="-502" y="9257"/>
                    <a:pt x="1063" y="15429"/>
                  </a:cubicBezTo>
                  <a:cubicBezTo>
                    <a:pt x="1063" y="15429"/>
                    <a:pt x="2941" y="21600"/>
                    <a:pt x="4820" y="21600"/>
                  </a:cubicBezTo>
                  <a:cubicBezTo>
                    <a:pt x="5133" y="21600"/>
                    <a:pt x="5446" y="21600"/>
                    <a:pt x="6072" y="21600"/>
                  </a:cubicBezTo>
                  <a:cubicBezTo>
                    <a:pt x="6072" y="21600"/>
                    <a:pt x="12959" y="18514"/>
                    <a:pt x="13898" y="18514"/>
                  </a:cubicBezTo>
                  <a:cubicBezTo>
                    <a:pt x="13898" y="18514"/>
                    <a:pt x="16715" y="18514"/>
                    <a:pt x="17968" y="12343"/>
                  </a:cubicBezTo>
                  <a:cubicBezTo>
                    <a:pt x="17968" y="12343"/>
                    <a:pt x="21098" y="3086"/>
                    <a:pt x="20472" y="3086"/>
                  </a:cubicBezTo>
                  <a:cubicBezTo>
                    <a:pt x="20159" y="3086"/>
                    <a:pt x="20159" y="3086"/>
                    <a:pt x="19846" y="3086"/>
                  </a:cubicBezTo>
                  <a:cubicBezTo>
                    <a:pt x="19846" y="0"/>
                    <a:pt x="19846" y="0"/>
                    <a:pt x="19846"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6" name="Shape 1516"/>
            <p:cNvSpPr/>
            <p:nvPr/>
          </p:nvSpPr>
          <p:spPr>
            <a:xfrm>
              <a:off x="921065" y="3003800"/>
              <a:ext cx="342111" cy="409781"/>
            </a:xfrm>
            <a:custGeom>
              <a:avLst/>
              <a:gdLst/>
              <a:ahLst/>
              <a:cxnLst>
                <a:cxn ang="0">
                  <a:pos x="wd2" y="hd2"/>
                </a:cxn>
                <a:cxn ang="5400000">
                  <a:pos x="wd2" y="hd2"/>
                </a:cxn>
                <a:cxn ang="10800000">
                  <a:pos x="wd2" y="hd2"/>
                </a:cxn>
                <a:cxn ang="16200000">
                  <a:pos x="wd2" y="hd2"/>
                </a:cxn>
              </a:cxnLst>
              <a:rect l="0" t="0" r="r" b="b"/>
              <a:pathLst>
                <a:path w="21600" h="21600" extrusionOk="0">
                  <a:moveTo>
                    <a:pt x="18465" y="19008"/>
                  </a:moveTo>
                  <a:cubicBezTo>
                    <a:pt x="18465" y="19008"/>
                    <a:pt x="18465" y="19008"/>
                    <a:pt x="18465" y="19008"/>
                  </a:cubicBezTo>
                  <a:cubicBezTo>
                    <a:pt x="18465" y="19008"/>
                    <a:pt x="18465" y="19008"/>
                    <a:pt x="18465" y="19008"/>
                  </a:cubicBezTo>
                  <a:cubicBezTo>
                    <a:pt x="18465" y="19008"/>
                    <a:pt x="18465" y="19008"/>
                    <a:pt x="18465" y="19008"/>
                  </a:cubicBezTo>
                  <a:cubicBezTo>
                    <a:pt x="18465" y="19008"/>
                    <a:pt x="18465" y="19008"/>
                    <a:pt x="18465" y="19008"/>
                  </a:cubicBezTo>
                  <a:moveTo>
                    <a:pt x="12542" y="16704"/>
                  </a:moveTo>
                  <a:cubicBezTo>
                    <a:pt x="12542" y="16704"/>
                    <a:pt x="12542" y="16704"/>
                    <a:pt x="12542" y="16704"/>
                  </a:cubicBezTo>
                  <a:cubicBezTo>
                    <a:pt x="12542" y="16704"/>
                    <a:pt x="12542" y="16704"/>
                    <a:pt x="12542" y="16704"/>
                  </a:cubicBezTo>
                  <a:moveTo>
                    <a:pt x="14284" y="16416"/>
                  </a:moveTo>
                  <a:cubicBezTo>
                    <a:pt x="13587" y="16416"/>
                    <a:pt x="13239" y="16704"/>
                    <a:pt x="12542" y="16704"/>
                  </a:cubicBezTo>
                  <a:cubicBezTo>
                    <a:pt x="13239" y="16704"/>
                    <a:pt x="13587" y="16416"/>
                    <a:pt x="14284" y="16416"/>
                  </a:cubicBezTo>
                  <a:moveTo>
                    <a:pt x="14632" y="16416"/>
                  </a:moveTo>
                  <a:cubicBezTo>
                    <a:pt x="14284" y="16416"/>
                    <a:pt x="14284" y="16416"/>
                    <a:pt x="14284" y="16416"/>
                  </a:cubicBezTo>
                  <a:cubicBezTo>
                    <a:pt x="14284" y="16416"/>
                    <a:pt x="14284" y="16416"/>
                    <a:pt x="14632" y="16416"/>
                  </a:cubicBezTo>
                  <a:moveTo>
                    <a:pt x="14632" y="16416"/>
                  </a:moveTo>
                  <a:cubicBezTo>
                    <a:pt x="15329" y="16416"/>
                    <a:pt x="15677" y="16416"/>
                    <a:pt x="15329" y="17280"/>
                  </a:cubicBezTo>
                  <a:cubicBezTo>
                    <a:pt x="15677" y="16416"/>
                    <a:pt x="15329" y="16416"/>
                    <a:pt x="14632" y="16416"/>
                  </a:cubicBezTo>
                  <a:moveTo>
                    <a:pt x="14632" y="16416"/>
                  </a:moveTo>
                  <a:cubicBezTo>
                    <a:pt x="14632" y="16416"/>
                    <a:pt x="14632" y="16416"/>
                    <a:pt x="14632" y="16416"/>
                  </a:cubicBezTo>
                  <a:cubicBezTo>
                    <a:pt x="14632" y="16416"/>
                    <a:pt x="14632" y="16416"/>
                    <a:pt x="14632" y="16416"/>
                  </a:cubicBezTo>
                  <a:cubicBezTo>
                    <a:pt x="14632" y="16416"/>
                    <a:pt x="14632" y="16416"/>
                    <a:pt x="14632" y="16416"/>
                  </a:cubicBezTo>
                  <a:moveTo>
                    <a:pt x="17419" y="15264"/>
                  </a:moveTo>
                  <a:cubicBezTo>
                    <a:pt x="17419" y="16128"/>
                    <a:pt x="17768" y="16704"/>
                    <a:pt x="17768" y="16992"/>
                  </a:cubicBezTo>
                  <a:cubicBezTo>
                    <a:pt x="17768" y="16992"/>
                    <a:pt x="17768" y="16704"/>
                    <a:pt x="17768" y="16704"/>
                  </a:cubicBezTo>
                  <a:cubicBezTo>
                    <a:pt x="17768" y="16704"/>
                    <a:pt x="17768" y="16704"/>
                    <a:pt x="17768" y="16704"/>
                  </a:cubicBezTo>
                  <a:cubicBezTo>
                    <a:pt x="17768" y="16704"/>
                    <a:pt x="17768" y="16704"/>
                    <a:pt x="17768" y="16704"/>
                  </a:cubicBezTo>
                  <a:cubicBezTo>
                    <a:pt x="17768" y="16704"/>
                    <a:pt x="17768" y="16128"/>
                    <a:pt x="17419" y="15264"/>
                  </a:cubicBezTo>
                  <a:moveTo>
                    <a:pt x="17071" y="7488"/>
                  </a:moveTo>
                  <a:cubicBezTo>
                    <a:pt x="17071" y="8352"/>
                    <a:pt x="17419" y="8352"/>
                    <a:pt x="17419" y="8352"/>
                  </a:cubicBezTo>
                  <a:cubicBezTo>
                    <a:pt x="17419" y="8352"/>
                    <a:pt x="17419" y="8064"/>
                    <a:pt x="17419" y="7776"/>
                  </a:cubicBezTo>
                  <a:cubicBezTo>
                    <a:pt x="17419" y="7776"/>
                    <a:pt x="17419" y="7776"/>
                    <a:pt x="17419" y="7776"/>
                  </a:cubicBezTo>
                  <a:cubicBezTo>
                    <a:pt x="17419" y="7776"/>
                    <a:pt x="17419" y="7776"/>
                    <a:pt x="17419" y="7776"/>
                  </a:cubicBezTo>
                  <a:cubicBezTo>
                    <a:pt x="17419" y="7776"/>
                    <a:pt x="17419" y="7776"/>
                    <a:pt x="17071" y="7488"/>
                  </a:cubicBezTo>
                  <a:moveTo>
                    <a:pt x="14284" y="7200"/>
                  </a:moveTo>
                  <a:cubicBezTo>
                    <a:pt x="13935" y="7488"/>
                    <a:pt x="13935" y="7488"/>
                    <a:pt x="13587" y="7488"/>
                  </a:cubicBezTo>
                  <a:cubicBezTo>
                    <a:pt x="13239" y="8064"/>
                    <a:pt x="13587" y="8064"/>
                    <a:pt x="13587" y="8064"/>
                  </a:cubicBezTo>
                  <a:cubicBezTo>
                    <a:pt x="13587" y="8064"/>
                    <a:pt x="13587" y="8064"/>
                    <a:pt x="13935" y="8064"/>
                  </a:cubicBezTo>
                  <a:cubicBezTo>
                    <a:pt x="13935" y="8064"/>
                    <a:pt x="14284" y="7776"/>
                    <a:pt x="14284" y="7200"/>
                  </a:cubicBezTo>
                  <a:moveTo>
                    <a:pt x="15329" y="7200"/>
                  </a:moveTo>
                  <a:cubicBezTo>
                    <a:pt x="14981" y="7200"/>
                    <a:pt x="14981" y="7200"/>
                    <a:pt x="14981" y="7200"/>
                  </a:cubicBezTo>
                  <a:cubicBezTo>
                    <a:pt x="14981" y="7488"/>
                    <a:pt x="14632" y="7776"/>
                    <a:pt x="14632" y="7776"/>
                  </a:cubicBezTo>
                  <a:cubicBezTo>
                    <a:pt x="14632" y="8064"/>
                    <a:pt x="14632" y="8064"/>
                    <a:pt x="14632" y="8064"/>
                  </a:cubicBezTo>
                  <a:cubicBezTo>
                    <a:pt x="14981" y="8064"/>
                    <a:pt x="14981" y="8064"/>
                    <a:pt x="14981" y="8064"/>
                  </a:cubicBezTo>
                  <a:cubicBezTo>
                    <a:pt x="14981" y="8640"/>
                    <a:pt x="14981" y="8640"/>
                    <a:pt x="14981" y="8640"/>
                  </a:cubicBezTo>
                  <a:cubicBezTo>
                    <a:pt x="14981" y="8640"/>
                    <a:pt x="14981" y="8640"/>
                    <a:pt x="14632" y="8640"/>
                  </a:cubicBezTo>
                  <a:cubicBezTo>
                    <a:pt x="14632" y="8640"/>
                    <a:pt x="13935" y="8640"/>
                    <a:pt x="13239" y="9504"/>
                  </a:cubicBezTo>
                  <a:cubicBezTo>
                    <a:pt x="12542" y="9792"/>
                    <a:pt x="6968" y="11808"/>
                    <a:pt x="10103" y="13248"/>
                  </a:cubicBezTo>
                  <a:cubicBezTo>
                    <a:pt x="10103" y="13248"/>
                    <a:pt x="10103" y="13248"/>
                    <a:pt x="10103" y="13248"/>
                  </a:cubicBezTo>
                  <a:cubicBezTo>
                    <a:pt x="10103" y="13248"/>
                    <a:pt x="13935" y="13248"/>
                    <a:pt x="10452" y="16416"/>
                  </a:cubicBezTo>
                  <a:cubicBezTo>
                    <a:pt x="10452" y="16416"/>
                    <a:pt x="6968" y="19584"/>
                    <a:pt x="9406" y="19584"/>
                  </a:cubicBezTo>
                  <a:cubicBezTo>
                    <a:pt x="9755" y="19584"/>
                    <a:pt x="10452" y="19296"/>
                    <a:pt x="11148" y="19296"/>
                  </a:cubicBezTo>
                  <a:cubicBezTo>
                    <a:pt x="11845" y="19296"/>
                    <a:pt x="11845" y="19296"/>
                    <a:pt x="11845" y="19296"/>
                  </a:cubicBezTo>
                  <a:cubicBezTo>
                    <a:pt x="11845" y="19296"/>
                    <a:pt x="11845" y="19296"/>
                    <a:pt x="11845" y="19296"/>
                  </a:cubicBezTo>
                  <a:cubicBezTo>
                    <a:pt x="11845" y="19296"/>
                    <a:pt x="11845" y="19296"/>
                    <a:pt x="11845" y="19296"/>
                  </a:cubicBezTo>
                  <a:cubicBezTo>
                    <a:pt x="11845" y="19296"/>
                    <a:pt x="10452" y="19872"/>
                    <a:pt x="9406" y="19872"/>
                  </a:cubicBezTo>
                  <a:cubicBezTo>
                    <a:pt x="9406" y="19872"/>
                    <a:pt x="9406" y="19872"/>
                    <a:pt x="9406" y="19872"/>
                  </a:cubicBezTo>
                  <a:cubicBezTo>
                    <a:pt x="9406" y="19872"/>
                    <a:pt x="9058" y="19872"/>
                    <a:pt x="9058" y="19872"/>
                  </a:cubicBezTo>
                  <a:cubicBezTo>
                    <a:pt x="8710" y="19872"/>
                    <a:pt x="6619" y="19872"/>
                    <a:pt x="6271" y="21024"/>
                  </a:cubicBezTo>
                  <a:cubicBezTo>
                    <a:pt x="6271" y="21024"/>
                    <a:pt x="5923" y="21600"/>
                    <a:pt x="4877" y="21600"/>
                  </a:cubicBezTo>
                  <a:cubicBezTo>
                    <a:pt x="4529" y="21600"/>
                    <a:pt x="4181" y="21600"/>
                    <a:pt x="3832" y="21312"/>
                  </a:cubicBezTo>
                  <a:cubicBezTo>
                    <a:pt x="0" y="20448"/>
                    <a:pt x="0" y="20448"/>
                    <a:pt x="0" y="20448"/>
                  </a:cubicBezTo>
                  <a:cubicBezTo>
                    <a:pt x="0" y="20448"/>
                    <a:pt x="0" y="20736"/>
                    <a:pt x="0" y="20736"/>
                  </a:cubicBezTo>
                  <a:cubicBezTo>
                    <a:pt x="0" y="20736"/>
                    <a:pt x="3135" y="21600"/>
                    <a:pt x="4877" y="21600"/>
                  </a:cubicBezTo>
                  <a:cubicBezTo>
                    <a:pt x="5226" y="21600"/>
                    <a:pt x="5574" y="21600"/>
                    <a:pt x="5923" y="21600"/>
                  </a:cubicBezTo>
                  <a:cubicBezTo>
                    <a:pt x="5923" y="21600"/>
                    <a:pt x="10800" y="21312"/>
                    <a:pt x="13587" y="21312"/>
                  </a:cubicBezTo>
                  <a:cubicBezTo>
                    <a:pt x="14284" y="21312"/>
                    <a:pt x="14632" y="21312"/>
                    <a:pt x="14981" y="21312"/>
                  </a:cubicBezTo>
                  <a:cubicBezTo>
                    <a:pt x="18813" y="21024"/>
                    <a:pt x="18813" y="21024"/>
                    <a:pt x="18813" y="21024"/>
                  </a:cubicBezTo>
                  <a:cubicBezTo>
                    <a:pt x="18813" y="21024"/>
                    <a:pt x="20555" y="20160"/>
                    <a:pt x="21600" y="20160"/>
                  </a:cubicBezTo>
                  <a:cubicBezTo>
                    <a:pt x="21600" y="20160"/>
                    <a:pt x="21600" y="20160"/>
                    <a:pt x="21600" y="20160"/>
                  </a:cubicBezTo>
                  <a:cubicBezTo>
                    <a:pt x="21600" y="20160"/>
                    <a:pt x="21600" y="20160"/>
                    <a:pt x="21600" y="19872"/>
                  </a:cubicBezTo>
                  <a:cubicBezTo>
                    <a:pt x="21600" y="19872"/>
                    <a:pt x="21600" y="19872"/>
                    <a:pt x="21600" y="19872"/>
                  </a:cubicBezTo>
                  <a:cubicBezTo>
                    <a:pt x="21252" y="20160"/>
                    <a:pt x="21252" y="20160"/>
                    <a:pt x="20903" y="20160"/>
                  </a:cubicBezTo>
                  <a:cubicBezTo>
                    <a:pt x="20903" y="20160"/>
                    <a:pt x="20903" y="20160"/>
                    <a:pt x="20903" y="20160"/>
                  </a:cubicBezTo>
                  <a:cubicBezTo>
                    <a:pt x="21252" y="19584"/>
                    <a:pt x="20903" y="19296"/>
                    <a:pt x="20903" y="19296"/>
                  </a:cubicBezTo>
                  <a:cubicBezTo>
                    <a:pt x="20555" y="19296"/>
                    <a:pt x="20555" y="19296"/>
                    <a:pt x="20555" y="19296"/>
                  </a:cubicBezTo>
                  <a:cubicBezTo>
                    <a:pt x="20555" y="19008"/>
                    <a:pt x="20555" y="19008"/>
                    <a:pt x="20555" y="19008"/>
                  </a:cubicBezTo>
                  <a:cubicBezTo>
                    <a:pt x="19858" y="19584"/>
                    <a:pt x="18813" y="20736"/>
                    <a:pt x="18813" y="20736"/>
                  </a:cubicBezTo>
                  <a:cubicBezTo>
                    <a:pt x="18465" y="20448"/>
                    <a:pt x="19858" y="19008"/>
                    <a:pt x="19858" y="19008"/>
                  </a:cubicBezTo>
                  <a:cubicBezTo>
                    <a:pt x="19858" y="18720"/>
                    <a:pt x="19858" y="18720"/>
                    <a:pt x="19858" y="18720"/>
                  </a:cubicBezTo>
                  <a:cubicBezTo>
                    <a:pt x="19858" y="18720"/>
                    <a:pt x="19858" y="18720"/>
                    <a:pt x="19858" y="18720"/>
                  </a:cubicBezTo>
                  <a:cubicBezTo>
                    <a:pt x="19858" y="18720"/>
                    <a:pt x="19510" y="18720"/>
                    <a:pt x="19510" y="18720"/>
                  </a:cubicBezTo>
                  <a:cubicBezTo>
                    <a:pt x="19510" y="18720"/>
                    <a:pt x="19161" y="19008"/>
                    <a:pt x="18813" y="19296"/>
                  </a:cubicBezTo>
                  <a:cubicBezTo>
                    <a:pt x="17419" y="20160"/>
                    <a:pt x="16374" y="20448"/>
                    <a:pt x="16026" y="20448"/>
                  </a:cubicBezTo>
                  <a:cubicBezTo>
                    <a:pt x="15677" y="20448"/>
                    <a:pt x="15677" y="20448"/>
                    <a:pt x="15677" y="20448"/>
                  </a:cubicBezTo>
                  <a:cubicBezTo>
                    <a:pt x="16026" y="19584"/>
                    <a:pt x="18465" y="19008"/>
                    <a:pt x="18465" y="19008"/>
                  </a:cubicBezTo>
                  <a:cubicBezTo>
                    <a:pt x="18465" y="19008"/>
                    <a:pt x="17071" y="18720"/>
                    <a:pt x="16026" y="18720"/>
                  </a:cubicBezTo>
                  <a:cubicBezTo>
                    <a:pt x="14981" y="18720"/>
                    <a:pt x="13587" y="19008"/>
                    <a:pt x="13239" y="19296"/>
                  </a:cubicBezTo>
                  <a:cubicBezTo>
                    <a:pt x="13239" y="19296"/>
                    <a:pt x="13239" y="19296"/>
                    <a:pt x="13239" y="19296"/>
                  </a:cubicBezTo>
                  <a:cubicBezTo>
                    <a:pt x="13239" y="19296"/>
                    <a:pt x="13239" y="19296"/>
                    <a:pt x="13239" y="19296"/>
                  </a:cubicBezTo>
                  <a:cubicBezTo>
                    <a:pt x="12890" y="19008"/>
                    <a:pt x="12542" y="17856"/>
                    <a:pt x="12542" y="16704"/>
                  </a:cubicBezTo>
                  <a:cubicBezTo>
                    <a:pt x="12194" y="16992"/>
                    <a:pt x="12194" y="16992"/>
                    <a:pt x="12194" y="16992"/>
                  </a:cubicBezTo>
                  <a:cubicBezTo>
                    <a:pt x="11845" y="16416"/>
                    <a:pt x="12194" y="16128"/>
                    <a:pt x="12542" y="16128"/>
                  </a:cubicBezTo>
                  <a:cubicBezTo>
                    <a:pt x="12542" y="16128"/>
                    <a:pt x="12542" y="16128"/>
                    <a:pt x="12542" y="16128"/>
                  </a:cubicBezTo>
                  <a:cubicBezTo>
                    <a:pt x="12542" y="16128"/>
                    <a:pt x="12542" y="16128"/>
                    <a:pt x="12542" y="16128"/>
                  </a:cubicBezTo>
                  <a:cubicBezTo>
                    <a:pt x="12542" y="16128"/>
                    <a:pt x="12542" y="16128"/>
                    <a:pt x="12542" y="16128"/>
                  </a:cubicBezTo>
                  <a:cubicBezTo>
                    <a:pt x="12542" y="15840"/>
                    <a:pt x="13239" y="15840"/>
                    <a:pt x="13587" y="15840"/>
                  </a:cubicBezTo>
                  <a:cubicBezTo>
                    <a:pt x="13587" y="15840"/>
                    <a:pt x="13587" y="15840"/>
                    <a:pt x="13587" y="15840"/>
                  </a:cubicBezTo>
                  <a:cubicBezTo>
                    <a:pt x="13935" y="15264"/>
                    <a:pt x="14632" y="14976"/>
                    <a:pt x="15329" y="14976"/>
                  </a:cubicBezTo>
                  <a:cubicBezTo>
                    <a:pt x="15677" y="14976"/>
                    <a:pt x="16374" y="14976"/>
                    <a:pt x="16723" y="15552"/>
                  </a:cubicBezTo>
                  <a:cubicBezTo>
                    <a:pt x="16723" y="15552"/>
                    <a:pt x="16374" y="14400"/>
                    <a:pt x="14981" y="14400"/>
                  </a:cubicBezTo>
                  <a:cubicBezTo>
                    <a:pt x="14981" y="14400"/>
                    <a:pt x="14632" y="14400"/>
                    <a:pt x="14632" y="14400"/>
                  </a:cubicBezTo>
                  <a:cubicBezTo>
                    <a:pt x="14632" y="14400"/>
                    <a:pt x="11845" y="13824"/>
                    <a:pt x="16026" y="13248"/>
                  </a:cubicBezTo>
                  <a:cubicBezTo>
                    <a:pt x="16026" y="13248"/>
                    <a:pt x="18116" y="12960"/>
                    <a:pt x="15677" y="12960"/>
                  </a:cubicBezTo>
                  <a:cubicBezTo>
                    <a:pt x="15677" y="12960"/>
                    <a:pt x="13935" y="12384"/>
                    <a:pt x="16723" y="11232"/>
                  </a:cubicBezTo>
                  <a:cubicBezTo>
                    <a:pt x="16723" y="11232"/>
                    <a:pt x="18813" y="10080"/>
                    <a:pt x="16374" y="10080"/>
                  </a:cubicBezTo>
                  <a:cubicBezTo>
                    <a:pt x="16026" y="10080"/>
                    <a:pt x="16026" y="10080"/>
                    <a:pt x="15677" y="10080"/>
                  </a:cubicBezTo>
                  <a:cubicBezTo>
                    <a:pt x="15677" y="10080"/>
                    <a:pt x="15329" y="10080"/>
                    <a:pt x="15329" y="10080"/>
                  </a:cubicBezTo>
                  <a:cubicBezTo>
                    <a:pt x="14284" y="10080"/>
                    <a:pt x="12194" y="10080"/>
                    <a:pt x="17071" y="8928"/>
                  </a:cubicBezTo>
                  <a:cubicBezTo>
                    <a:pt x="17071" y="8928"/>
                    <a:pt x="17071" y="8928"/>
                    <a:pt x="17071" y="8640"/>
                  </a:cubicBezTo>
                  <a:cubicBezTo>
                    <a:pt x="17071" y="8640"/>
                    <a:pt x="16723" y="8064"/>
                    <a:pt x="16723" y="8064"/>
                  </a:cubicBezTo>
                  <a:cubicBezTo>
                    <a:pt x="17071" y="7776"/>
                    <a:pt x="17071" y="7488"/>
                    <a:pt x="17071" y="7488"/>
                  </a:cubicBezTo>
                  <a:cubicBezTo>
                    <a:pt x="17071" y="7200"/>
                    <a:pt x="16723" y="7200"/>
                    <a:pt x="16723" y="7200"/>
                  </a:cubicBezTo>
                  <a:cubicBezTo>
                    <a:pt x="16723" y="7200"/>
                    <a:pt x="16723" y="7200"/>
                    <a:pt x="16723" y="7488"/>
                  </a:cubicBezTo>
                  <a:cubicBezTo>
                    <a:pt x="16723" y="7488"/>
                    <a:pt x="16723" y="8640"/>
                    <a:pt x="16374" y="8640"/>
                  </a:cubicBezTo>
                  <a:cubicBezTo>
                    <a:pt x="16374" y="8640"/>
                    <a:pt x="16374" y="8640"/>
                    <a:pt x="16026" y="8640"/>
                  </a:cubicBezTo>
                  <a:cubicBezTo>
                    <a:pt x="16026" y="8640"/>
                    <a:pt x="16026" y="8640"/>
                    <a:pt x="16026" y="8640"/>
                  </a:cubicBezTo>
                  <a:cubicBezTo>
                    <a:pt x="15677" y="8640"/>
                    <a:pt x="14981" y="8352"/>
                    <a:pt x="14981" y="7776"/>
                  </a:cubicBezTo>
                  <a:cubicBezTo>
                    <a:pt x="14981" y="7776"/>
                    <a:pt x="15329" y="7488"/>
                    <a:pt x="15329" y="7200"/>
                  </a:cubicBezTo>
                  <a:moveTo>
                    <a:pt x="15677" y="7200"/>
                  </a:moveTo>
                  <a:cubicBezTo>
                    <a:pt x="15677" y="7200"/>
                    <a:pt x="15677" y="7200"/>
                    <a:pt x="15677" y="7200"/>
                  </a:cubicBezTo>
                  <a:cubicBezTo>
                    <a:pt x="15677" y="8064"/>
                    <a:pt x="16026" y="8064"/>
                    <a:pt x="16026" y="8064"/>
                  </a:cubicBezTo>
                  <a:cubicBezTo>
                    <a:pt x="16026" y="8064"/>
                    <a:pt x="16026" y="8064"/>
                    <a:pt x="16026" y="8064"/>
                  </a:cubicBezTo>
                  <a:cubicBezTo>
                    <a:pt x="16026" y="8064"/>
                    <a:pt x="16026" y="8064"/>
                    <a:pt x="16026" y="8064"/>
                  </a:cubicBezTo>
                  <a:cubicBezTo>
                    <a:pt x="16374" y="8064"/>
                    <a:pt x="16374" y="7776"/>
                    <a:pt x="16374" y="7200"/>
                  </a:cubicBezTo>
                  <a:cubicBezTo>
                    <a:pt x="16374" y="7200"/>
                    <a:pt x="16026" y="7200"/>
                    <a:pt x="15677" y="7200"/>
                  </a:cubicBezTo>
                  <a:moveTo>
                    <a:pt x="12890" y="6912"/>
                  </a:moveTo>
                  <a:cubicBezTo>
                    <a:pt x="12542" y="7200"/>
                    <a:pt x="12194" y="7488"/>
                    <a:pt x="11845" y="7776"/>
                  </a:cubicBezTo>
                  <a:cubicBezTo>
                    <a:pt x="11845" y="8064"/>
                    <a:pt x="11497" y="8064"/>
                    <a:pt x="11497" y="8352"/>
                  </a:cubicBezTo>
                  <a:cubicBezTo>
                    <a:pt x="11148" y="8640"/>
                    <a:pt x="11148" y="8928"/>
                    <a:pt x="11148" y="9216"/>
                  </a:cubicBezTo>
                  <a:cubicBezTo>
                    <a:pt x="13587" y="8640"/>
                    <a:pt x="13587" y="8640"/>
                    <a:pt x="13587" y="8640"/>
                  </a:cubicBezTo>
                  <a:cubicBezTo>
                    <a:pt x="12890" y="8352"/>
                    <a:pt x="12890" y="8064"/>
                    <a:pt x="12890" y="7776"/>
                  </a:cubicBezTo>
                  <a:cubicBezTo>
                    <a:pt x="12890" y="7776"/>
                    <a:pt x="12890" y="7776"/>
                    <a:pt x="12542" y="7776"/>
                  </a:cubicBezTo>
                  <a:cubicBezTo>
                    <a:pt x="12194" y="8640"/>
                    <a:pt x="12194" y="8640"/>
                    <a:pt x="12194" y="8640"/>
                  </a:cubicBezTo>
                  <a:cubicBezTo>
                    <a:pt x="11845" y="8640"/>
                    <a:pt x="11845" y="8640"/>
                    <a:pt x="11845" y="8640"/>
                  </a:cubicBezTo>
                  <a:cubicBezTo>
                    <a:pt x="12194" y="7776"/>
                    <a:pt x="12194" y="7776"/>
                    <a:pt x="12194" y="7776"/>
                  </a:cubicBezTo>
                  <a:cubicBezTo>
                    <a:pt x="12542" y="7776"/>
                    <a:pt x="12542" y="7776"/>
                    <a:pt x="12542" y="7776"/>
                  </a:cubicBezTo>
                  <a:cubicBezTo>
                    <a:pt x="12194" y="7776"/>
                    <a:pt x="12194" y="7488"/>
                    <a:pt x="12890" y="7200"/>
                  </a:cubicBezTo>
                  <a:cubicBezTo>
                    <a:pt x="12890" y="6912"/>
                    <a:pt x="12890" y="6912"/>
                    <a:pt x="12890" y="6912"/>
                  </a:cubicBezTo>
                  <a:moveTo>
                    <a:pt x="17768" y="6336"/>
                  </a:moveTo>
                  <a:cubicBezTo>
                    <a:pt x="17768" y="6624"/>
                    <a:pt x="17768" y="7200"/>
                    <a:pt x="17768" y="7488"/>
                  </a:cubicBezTo>
                  <a:cubicBezTo>
                    <a:pt x="17768" y="7488"/>
                    <a:pt x="17768" y="7488"/>
                    <a:pt x="17768" y="7488"/>
                  </a:cubicBezTo>
                  <a:cubicBezTo>
                    <a:pt x="17768" y="7776"/>
                    <a:pt x="17768" y="8064"/>
                    <a:pt x="17768" y="8064"/>
                  </a:cubicBezTo>
                  <a:cubicBezTo>
                    <a:pt x="18116" y="8064"/>
                    <a:pt x="18116" y="8352"/>
                    <a:pt x="17768" y="9504"/>
                  </a:cubicBezTo>
                  <a:cubicBezTo>
                    <a:pt x="17768" y="9504"/>
                    <a:pt x="17768" y="9504"/>
                    <a:pt x="17768" y="9504"/>
                  </a:cubicBezTo>
                  <a:cubicBezTo>
                    <a:pt x="18116" y="8928"/>
                    <a:pt x="18116" y="8064"/>
                    <a:pt x="17768" y="6336"/>
                  </a:cubicBezTo>
                  <a:moveTo>
                    <a:pt x="14284" y="6048"/>
                  </a:moveTo>
                  <a:cubicBezTo>
                    <a:pt x="14284" y="6048"/>
                    <a:pt x="13935" y="6336"/>
                    <a:pt x="13587" y="6624"/>
                  </a:cubicBezTo>
                  <a:cubicBezTo>
                    <a:pt x="13587" y="6624"/>
                    <a:pt x="13587" y="6624"/>
                    <a:pt x="13587" y="6624"/>
                  </a:cubicBezTo>
                  <a:cubicBezTo>
                    <a:pt x="13935" y="6624"/>
                    <a:pt x="13935" y="6624"/>
                    <a:pt x="14284" y="6336"/>
                  </a:cubicBezTo>
                  <a:cubicBezTo>
                    <a:pt x="14284" y="6336"/>
                    <a:pt x="14284" y="6048"/>
                    <a:pt x="14284" y="6048"/>
                  </a:cubicBezTo>
                  <a:moveTo>
                    <a:pt x="12890" y="5472"/>
                  </a:moveTo>
                  <a:cubicBezTo>
                    <a:pt x="12890" y="5760"/>
                    <a:pt x="12542" y="5760"/>
                    <a:pt x="12194" y="6048"/>
                  </a:cubicBezTo>
                  <a:cubicBezTo>
                    <a:pt x="12194" y="6048"/>
                    <a:pt x="11845" y="6336"/>
                    <a:pt x="12542" y="6336"/>
                  </a:cubicBezTo>
                  <a:cubicBezTo>
                    <a:pt x="12542" y="6336"/>
                    <a:pt x="12890" y="6336"/>
                    <a:pt x="12890" y="6336"/>
                  </a:cubicBezTo>
                  <a:cubicBezTo>
                    <a:pt x="12890" y="6048"/>
                    <a:pt x="12890" y="5760"/>
                    <a:pt x="12890" y="5760"/>
                  </a:cubicBezTo>
                  <a:cubicBezTo>
                    <a:pt x="12890" y="5760"/>
                    <a:pt x="12890" y="5472"/>
                    <a:pt x="12890" y="5472"/>
                  </a:cubicBezTo>
                  <a:moveTo>
                    <a:pt x="16026" y="5184"/>
                  </a:moveTo>
                  <a:cubicBezTo>
                    <a:pt x="16026" y="5184"/>
                    <a:pt x="16026" y="5184"/>
                    <a:pt x="16026" y="5184"/>
                  </a:cubicBezTo>
                  <a:cubicBezTo>
                    <a:pt x="16026" y="5184"/>
                    <a:pt x="16026" y="5184"/>
                    <a:pt x="16026" y="5184"/>
                  </a:cubicBezTo>
                  <a:cubicBezTo>
                    <a:pt x="15677" y="5184"/>
                    <a:pt x="15677" y="5472"/>
                    <a:pt x="15677" y="5760"/>
                  </a:cubicBezTo>
                  <a:cubicBezTo>
                    <a:pt x="15677" y="5760"/>
                    <a:pt x="15677" y="5760"/>
                    <a:pt x="16026" y="5760"/>
                  </a:cubicBezTo>
                  <a:cubicBezTo>
                    <a:pt x="16026" y="5760"/>
                    <a:pt x="16026" y="5472"/>
                    <a:pt x="16026" y="5184"/>
                  </a:cubicBezTo>
                  <a:cubicBezTo>
                    <a:pt x="16026" y="5184"/>
                    <a:pt x="16026" y="5184"/>
                    <a:pt x="16026" y="5184"/>
                  </a:cubicBezTo>
                  <a:moveTo>
                    <a:pt x="13935" y="5184"/>
                  </a:moveTo>
                  <a:cubicBezTo>
                    <a:pt x="13587" y="5184"/>
                    <a:pt x="13587" y="5472"/>
                    <a:pt x="13587" y="5472"/>
                  </a:cubicBezTo>
                  <a:cubicBezTo>
                    <a:pt x="13587" y="5472"/>
                    <a:pt x="13587" y="5760"/>
                    <a:pt x="13587" y="6048"/>
                  </a:cubicBezTo>
                  <a:cubicBezTo>
                    <a:pt x="13587" y="6048"/>
                    <a:pt x="13935" y="6048"/>
                    <a:pt x="13935" y="6048"/>
                  </a:cubicBezTo>
                  <a:cubicBezTo>
                    <a:pt x="14284" y="5760"/>
                    <a:pt x="14284" y="5760"/>
                    <a:pt x="14284" y="5760"/>
                  </a:cubicBezTo>
                  <a:cubicBezTo>
                    <a:pt x="14284" y="5760"/>
                    <a:pt x="14284" y="5760"/>
                    <a:pt x="14284" y="5760"/>
                  </a:cubicBezTo>
                  <a:cubicBezTo>
                    <a:pt x="14284" y="5472"/>
                    <a:pt x="13935" y="5184"/>
                    <a:pt x="13935" y="5184"/>
                  </a:cubicBezTo>
                  <a:moveTo>
                    <a:pt x="6968" y="5184"/>
                  </a:moveTo>
                  <a:cubicBezTo>
                    <a:pt x="6968" y="5184"/>
                    <a:pt x="6968" y="5184"/>
                    <a:pt x="6968" y="5184"/>
                  </a:cubicBezTo>
                  <a:cubicBezTo>
                    <a:pt x="6968" y="5184"/>
                    <a:pt x="6968" y="5184"/>
                    <a:pt x="6968" y="5184"/>
                  </a:cubicBezTo>
                  <a:cubicBezTo>
                    <a:pt x="6968" y="5184"/>
                    <a:pt x="6968" y="5184"/>
                    <a:pt x="6968" y="5184"/>
                  </a:cubicBezTo>
                  <a:moveTo>
                    <a:pt x="15329" y="5184"/>
                  </a:moveTo>
                  <a:cubicBezTo>
                    <a:pt x="15329" y="5184"/>
                    <a:pt x="14981" y="5184"/>
                    <a:pt x="14632" y="5184"/>
                  </a:cubicBezTo>
                  <a:cubicBezTo>
                    <a:pt x="14981" y="5184"/>
                    <a:pt x="14981" y="5472"/>
                    <a:pt x="14981" y="5760"/>
                  </a:cubicBezTo>
                  <a:cubicBezTo>
                    <a:pt x="14981" y="5760"/>
                    <a:pt x="14981" y="5760"/>
                    <a:pt x="14981" y="5760"/>
                  </a:cubicBezTo>
                  <a:cubicBezTo>
                    <a:pt x="14981" y="5760"/>
                    <a:pt x="14981" y="5760"/>
                    <a:pt x="14981" y="5760"/>
                  </a:cubicBezTo>
                  <a:cubicBezTo>
                    <a:pt x="14981" y="5760"/>
                    <a:pt x="14981" y="6048"/>
                    <a:pt x="14981" y="6048"/>
                  </a:cubicBezTo>
                  <a:cubicBezTo>
                    <a:pt x="14981" y="6048"/>
                    <a:pt x="15329" y="6048"/>
                    <a:pt x="15329" y="5760"/>
                  </a:cubicBezTo>
                  <a:cubicBezTo>
                    <a:pt x="15329" y="5472"/>
                    <a:pt x="15329" y="5472"/>
                    <a:pt x="15329" y="5184"/>
                  </a:cubicBezTo>
                  <a:cubicBezTo>
                    <a:pt x="15329" y="5184"/>
                    <a:pt x="15329" y="5184"/>
                    <a:pt x="15329" y="5184"/>
                  </a:cubicBezTo>
                  <a:moveTo>
                    <a:pt x="9058" y="2592"/>
                  </a:moveTo>
                  <a:cubicBezTo>
                    <a:pt x="9058" y="2592"/>
                    <a:pt x="9755" y="2592"/>
                    <a:pt x="9755" y="1440"/>
                  </a:cubicBezTo>
                  <a:cubicBezTo>
                    <a:pt x="11497" y="4032"/>
                    <a:pt x="11497" y="4032"/>
                    <a:pt x="11497" y="4032"/>
                  </a:cubicBezTo>
                  <a:cubicBezTo>
                    <a:pt x="11497" y="4032"/>
                    <a:pt x="13239" y="3744"/>
                    <a:pt x="14284" y="3744"/>
                  </a:cubicBezTo>
                  <a:cubicBezTo>
                    <a:pt x="14632" y="3744"/>
                    <a:pt x="14981" y="4032"/>
                    <a:pt x="13587" y="4320"/>
                  </a:cubicBezTo>
                  <a:cubicBezTo>
                    <a:pt x="13587" y="4320"/>
                    <a:pt x="13587" y="4032"/>
                    <a:pt x="13239" y="4032"/>
                  </a:cubicBezTo>
                  <a:cubicBezTo>
                    <a:pt x="12890" y="4032"/>
                    <a:pt x="11497" y="4320"/>
                    <a:pt x="10103" y="5472"/>
                  </a:cubicBezTo>
                  <a:cubicBezTo>
                    <a:pt x="10103" y="5472"/>
                    <a:pt x="10103" y="2592"/>
                    <a:pt x="9058" y="2592"/>
                  </a:cubicBezTo>
                  <a:cubicBezTo>
                    <a:pt x="9058" y="2592"/>
                    <a:pt x="9058" y="2592"/>
                    <a:pt x="9058" y="2592"/>
                  </a:cubicBezTo>
                  <a:cubicBezTo>
                    <a:pt x="9058" y="2592"/>
                    <a:pt x="9058" y="2592"/>
                    <a:pt x="9058" y="2592"/>
                  </a:cubicBezTo>
                  <a:cubicBezTo>
                    <a:pt x="9058" y="2592"/>
                    <a:pt x="9058" y="2592"/>
                    <a:pt x="9058" y="2592"/>
                  </a:cubicBezTo>
                  <a:moveTo>
                    <a:pt x="9058" y="0"/>
                  </a:moveTo>
                  <a:cubicBezTo>
                    <a:pt x="9058" y="0"/>
                    <a:pt x="10103" y="2592"/>
                    <a:pt x="8710" y="2592"/>
                  </a:cubicBezTo>
                  <a:cubicBezTo>
                    <a:pt x="8361" y="2592"/>
                    <a:pt x="8013" y="2304"/>
                    <a:pt x="7316" y="2016"/>
                  </a:cubicBezTo>
                  <a:cubicBezTo>
                    <a:pt x="7316" y="2016"/>
                    <a:pt x="7316" y="2016"/>
                    <a:pt x="6968" y="2016"/>
                  </a:cubicBezTo>
                  <a:cubicBezTo>
                    <a:pt x="6968" y="2016"/>
                    <a:pt x="6271" y="2304"/>
                    <a:pt x="5226" y="4608"/>
                  </a:cubicBezTo>
                  <a:cubicBezTo>
                    <a:pt x="5226" y="4608"/>
                    <a:pt x="5574" y="4896"/>
                    <a:pt x="6619" y="4896"/>
                  </a:cubicBezTo>
                  <a:cubicBezTo>
                    <a:pt x="6619" y="4896"/>
                    <a:pt x="6619" y="4896"/>
                    <a:pt x="6619" y="4896"/>
                  </a:cubicBezTo>
                  <a:cubicBezTo>
                    <a:pt x="6968" y="5184"/>
                    <a:pt x="6968" y="5184"/>
                    <a:pt x="6968" y="5184"/>
                  </a:cubicBezTo>
                  <a:cubicBezTo>
                    <a:pt x="6968" y="4896"/>
                    <a:pt x="6619" y="4320"/>
                    <a:pt x="6271" y="4320"/>
                  </a:cubicBezTo>
                  <a:cubicBezTo>
                    <a:pt x="5923" y="4320"/>
                    <a:pt x="5923" y="4320"/>
                    <a:pt x="5574" y="4608"/>
                  </a:cubicBezTo>
                  <a:cubicBezTo>
                    <a:pt x="5574" y="4608"/>
                    <a:pt x="6619" y="2016"/>
                    <a:pt x="6968" y="2016"/>
                  </a:cubicBezTo>
                  <a:cubicBezTo>
                    <a:pt x="6968" y="2016"/>
                    <a:pt x="6968" y="2016"/>
                    <a:pt x="6968" y="2016"/>
                  </a:cubicBezTo>
                  <a:cubicBezTo>
                    <a:pt x="7316" y="5184"/>
                    <a:pt x="7316" y="5184"/>
                    <a:pt x="7316" y="5184"/>
                  </a:cubicBezTo>
                  <a:cubicBezTo>
                    <a:pt x="7316" y="5184"/>
                    <a:pt x="7316" y="5184"/>
                    <a:pt x="7665" y="5184"/>
                  </a:cubicBezTo>
                  <a:cubicBezTo>
                    <a:pt x="7665" y="5184"/>
                    <a:pt x="8013" y="5184"/>
                    <a:pt x="8361" y="5184"/>
                  </a:cubicBezTo>
                  <a:cubicBezTo>
                    <a:pt x="8361" y="5184"/>
                    <a:pt x="8361" y="5184"/>
                    <a:pt x="8361" y="5184"/>
                  </a:cubicBezTo>
                  <a:cubicBezTo>
                    <a:pt x="8361" y="5184"/>
                    <a:pt x="8361" y="5184"/>
                    <a:pt x="8361" y="5184"/>
                  </a:cubicBezTo>
                  <a:cubicBezTo>
                    <a:pt x="8710" y="5184"/>
                    <a:pt x="9406" y="5184"/>
                    <a:pt x="9406" y="5472"/>
                  </a:cubicBezTo>
                  <a:cubicBezTo>
                    <a:pt x="9755" y="5760"/>
                    <a:pt x="9755" y="5760"/>
                    <a:pt x="10103" y="5760"/>
                  </a:cubicBezTo>
                  <a:cubicBezTo>
                    <a:pt x="10103" y="5184"/>
                    <a:pt x="10800" y="5184"/>
                    <a:pt x="11148" y="5184"/>
                  </a:cubicBezTo>
                  <a:cubicBezTo>
                    <a:pt x="11845" y="4608"/>
                    <a:pt x="12890" y="4320"/>
                    <a:pt x="13587" y="4320"/>
                  </a:cubicBezTo>
                  <a:cubicBezTo>
                    <a:pt x="13935" y="4320"/>
                    <a:pt x="13935" y="4320"/>
                    <a:pt x="13935" y="4320"/>
                  </a:cubicBezTo>
                  <a:cubicBezTo>
                    <a:pt x="13935" y="4320"/>
                    <a:pt x="14284" y="4320"/>
                    <a:pt x="14284" y="4320"/>
                  </a:cubicBezTo>
                  <a:cubicBezTo>
                    <a:pt x="14284" y="4320"/>
                    <a:pt x="14632" y="4320"/>
                    <a:pt x="13935" y="4896"/>
                  </a:cubicBezTo>
                  <a:cubicBezTo>
                    <a:pt x="13935" y="4896"/>
                    <a:pt x="13935" y="4896"/>
                    <a:pt x="13935" y="4896"/>
                  </a:cubicBezTo>
                  <a:cubicBezTo>
                    <a:pt x="14284" y="4608"/>
                    <a:pt x="14632" y="4320"/>
                    <a:pt x="15677" y="4032"/>
                  </a:cubicBezTo>
                  <a:cubicBezTo>
                    <a:pt x="15677" y="4032"/>
                    <a:pt x="14284" y="4032"/>
                    <a:pt x="14632" y="3456"/>
                  </a:cubicBezTo>
                  <a:cubicBezTo>
                    <a:pt x="14632" y="3456"/>
                    <a:pt x="11845" y="1728"/>
                    <a:pt x="13239" y="1728"/>
                  </a:cubicBezTo>
                  <a:cubicBezTo>
                    <a:pt x="13239" y="1728"/>
                    <a:pt x="13239" y="1728"/>
                    <a:pt x="13587" y="1728"/>
                  </a:cubicBezTo>
                  <a:cubicBezTo>
                    <a:pt x="13587" y="1728"/>
                    <a:pt x="15677" y="1728"/>
                    <a:pt x="17071" y="3456"/>
                  </a:cubicBezTo>
                  <a:cubicBezTo>
                    <a:pt x="17071" y="3456"/>
                    <a:pt x="17071" y="3168"/>
                    <a:pt x="16723" y="2880"/>
                  </a:cubicBezTo>
                  <a:cubicBezTo>
                    <a:pt x="16723" y="2880"/>
                    <a:pt x="14632" y="864"/>
                    <a:pt x="13587" y="0"/>
                  </a:cubicBezTo>
                  <a:cubicBezTo>
                    <a:pt x="13587" y="288"/>
                    <a:pt x="13239" y="576"/>
                    <a:pt x="12542" y="576"/>
                  </a:cubicBezTo>
                  <a:cubicBezTo>
                    <a:pt x="12194" y="576"/>
                    <a:pt x="11845" y="576"/>
                    <a:pt x="11148" y="288"/>
                  </a:cubicBezTo>
                  <a:cubicBezTo>
                    <a:pt x="11148" y="288"/>
                    <a:pt x="10452" y="288"/>
                    <a:pt x="9755" y="0"/>
                  </a:cubicBezTo>
                  <a:cubicBezTo>
                    <a:pt x="9755" y="0"/>
                    <a:pt x="9406" y="0"/>
                    <a:pt x="9406" y="0"/>
                  </a:cubicBezTo>
                  <a:cubicBezTo>
                    <a:pt x="9406" y="0"/>
                    <a:pt x="9406" y="0"/>
                    <a:pt x="9406" y="0"/>
                  </a:cubicBezTo>
                  <a:cubicBezTo>
                    <a:pt x="9406" y="0"/>
                    <a:pt x="9406" y="0"/>
                    <a:pt x="9058"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7" name="Shape 1517"/>
            <p:cNvSpPr/>
            <p:nvPr/>
          </p:nvSpPr>
          <p:spPr>
            <a:xfrm>
              <a:off x="1011292" y="3045154"/>
              <a:ext cx="26317" cy="60152"/>
            </a:xfrm>
            <a:custGeom>
              <a:avLst/>
              <a:gdLst/>
              <a:ahLst/>
              <a:cxnLst>
                <a:cxn ang="0">
                  <a:pos x="wd2" y="hd2"/>
                </a:cxn>
                <a:cxn ang="5400000">
                  <a:pos x="wd2" y="hd2"/>
                </a:cxn>
                <a:cxn ang="10800000">
                  <a:pos x="wd2" y="hd2"/>
                </a:cxn>
                <a:cxn ang="16200000">
                  <a:pos x="wd2" y="hd2"/>
                </a:cxn>
              </a:cxnLst>
              <a:rect l="0" t="0" r="r" b="b"/>
              <a:pathLst>
                <a:path w="21600" h="21600" extrusionOk="0">
                  <a:moveTo>
                    <a:pt x="17280" y="0"/>
                  </a:moveTo>
                  <a:cubicBezTo>
                    <a:pt x="12960" y="0"/>
                    <a:pt x="0" y="17673"/>
                    <a:pt x="0" y="17673"/>
                  </a:cubicBezTo>
                  <a:cubicBezTo>
                    <a:pt x="4320" y="15709"/>
                    <a:pt x="4320" y="15709"/>
                    <a:pt x="8640" y="15709"/>
                  </a:cubicBezTo>
                  <a:cubicBezTo>
                    <a:pt x="12960" y="15709"/>
                    <a:pt x="17280" y="19636"/>
                    <a:pt x="17280" y="21600"/>
                  </a:cubicBezTo>
                  <a:cubicBezTo>
                    <a:pt x="17280" y="21600"/>
                    <a:pt x="17280" y="21600"/>
                    <a:pt x="17280" y="21600"/>
                  </a:cubicBezTo>
                  <a:cubicBezTo>
                    <a:pt x="17280" y="21600"/>
                    <a:pt x="17280" y="21600"/>
                    <a:pt x="17280" y="21600"/>
                  </a:cubicBezTo>
                  <a:cubicBezTo>
                    <a:pt x="17280" y="21600"/>
                    <a:pt x="17280" y="21600"/>
                    <a:pt x="17280" y="21600"/>
                  </a:cubicBezTo>
                  <a:cubicBezTo>
                    <a:pt x="17280" y="21600"/>
                    <a:pt x="17280" y="21600"/>
                    <a:pt x="21600" y="21600"/>
                  </a:cubicBezTo>
                  <a:cubicBezTo>
                    <a:pt x="17280" y="0"/>
                    <a:pt x="17280" y="0"/>
                    <a:pt x="17280" y="0"/>
                  </a:cubicBezTo>
                  <a:cubicBezTo>
                    <a:pt x="17280" y="0"/>
                    <a:pt x="17280" y="0"/>
                    <a:pt x="1728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8" name="Shape 1518"/>
            <p:cNvSpPr/>
            <p:nvPr/>
          </p:nvSpPr>
          <p:spPr>
            <a:xfrm>
              <a:off x="1063924" y="3033876"/>
              <a:ext cx="87875" cy="75190"/>
            </a:xfrm>
            <a:custGeom>
              <a:avLst/>
              <a:gdLst/>
              <a:ahLst/>
              <a:cxnLst>
                <a:cxn ang="0">
                  <a:pos x="wd2" y="hd2"/>
                </a:cxn>
                <a:cxn ang="5400000">
                  <a:pos x="wd2" y="hd2"/>
                </a:cxn>
                <a:cxn ang="10800000">
                  <a:pos x="wd2" y="hd2"/>
                </a:cxn>
                <a:cxn ang="16200000">
                  <a:pos x="wd2" y="hd2"/>
                </a:cxn>
              </a:cxnLst>
              <a:rect l="0" t="0" r="r" b="b"/>
              <a:pathLst>
                <a:path w="20195" h="21600" extrusionOk="0">
                  <a:moveTo>
                    <a:pt x="0" y="6171"/>
                  </a:moveTo>
                  <a:cubicBezTo>
                    <a:pt x="0" y="6171"/>
                    <a:pt x="0" y="6171"/>
                    <a:pt x="0" y="6171"/>
                  </a:cubicBezTo>
                  <a:cubicBezTo>
                    <a:pt x="0" y="6171"/>
                    <a:pt x="0" y="6171"/>
                    <a:pt x="0" y="6171"/>
                  </a:cubicBezTo>
                  <a:moveTo>
                    <a:pt x="2541" y="0"/>
                  </a:moveTo>
                  <a:cubicBezTo>
                    <a:pt x="2541" y="6171"/>
                    <a:pt x="0" y="6171"/>
                    <a:pt x="0" y="6171"/>
                  </a:cubicBezTo>
                  <a:cubicBezTo>
                    <a:pt x="0" y="6171"/>
                    <a:pt x="0" y="6171"/>
                    <a:pt x="0" y="6171"/>
                  </a:cubicBezTo>
                  <a:cubicBezTo>
                    <a:pt x="3812" y="6171"/>
                    <a:pt x="3812" y="21600"/>
                    <a:pt x="3812" y="21600"/>
                  </a:cubicBezTo>
                  <a:cubicBezTo>
                    <a:pt x="8894" y="15429"/>
                    <a:pt x="13976" y="13886"/>
                    <a:pt x="15247" y="13886"/>
                  </a:cubicBezTo>
                  <a:cubicBezTo>
                    <a:pt x="16518" y="13886"/>
                    <a:pt x="16518" y="15429"/>
                    <a:pt x="16518" y="15429"/>
                  </a:cubicBezTo>
                  <a:cubicBezTo>
                    <a:pt x="21600" y="13886"/>
                    <a:pt x="20329" y="12343"/>
                    <a:pt x="19059" y="12343"/>
                  </a:cubicBezTo>
                  <a:cubicBezTo>
                    <a:pt x="15247" y="12343"/>
                    <a:pt x="8894" y="13886"/>
                    <a:pt x="8894" y="13886"/>
                  </a:cubicBezTo>
                  <a:cubicBezTo>
                    <a:pt x="2541" y="0"/>
                    <a:pt x="2541" y="0"/>
                    <a:pt x="2541"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49" name="Shape 1519"/>
            <p:cNvSpPr/>
            <p:nvPr/>
          </p:nvSpPr>
          <p:spPr>
            <a:xfrm>
              <a:off x="1103628" y="3306894"/>
              <a:ext cx="25401" cy="25401"/>
            </a:xfrm>
            <a:custGeom>
              <a:avLst/>
              <a:gdLst/>
              <a:ahLst/>
              <a:cxnLst>
                <a:cxn ang="0">
                  <a:pos x="wd2" y="hd2"/>
                </a:cxn>
                <a:cxn ang="5400000">
                  <a:pos x="wd2" y="hd2"/>
                </a:cxn>
                <a:cxn ang="10800000">
                  <a:pos x="wd2" y="hd2"/>
                </a:cxn>
                <a:cxn ang="16200000">
                  <a:pos x="wd2" y="hd2"/>
                </a:cxn>
              </a:cxnLst>
              <a:rect l="0" t="0" r="r" b="b"/>
              <a:pathLst>
                <a:path w="15274" h="21600" extrusionOk="0">
                  <a:moveTo>
                    <a:pt x="15274" y="0"/>
                  </a:moveTo>
                  <a:cubicBezTo>
                    <a:pt x="4474" y="0"/>
                    <a:pt x="-6326" y="7200"/>
                    <a:pt x="4474" y="21600"/>
                  </a:cubicBezTo>
                  <a:cubicBezTo>
                    <a:pt x="4474" y="21600"/>
                    <a:pt x="4474" y="21600"/>
                    <a:pt x="15274" y="14400"/>
                  </a:cubicBezTo>
                  <a:cubicBezTo>
                    <a:pt x="15274" y="14400"/>
                    <a:pt x="15274" y="14400"/>
                    <a:pt x="15274" y="14400"/>
                  </a:cubicBezTo>
                  <a:cubicBezTo>
                    <a:pt x="15274" y="14400"/>
                    <a:pt x="15274" y="14400"/>
                    <a:pt x="15274" y="14400"/>
                  </a:cubicBezTo>
                  <a:cubicBezTo>
                    <a:pt x="15274" y="14400"/>
                    <a:pt x="15274" y="14400"/>
                    <a:pt x="15274" y="14400"/>
                  </a:cubicBezTo>
                  <a:cubicBezTo>
                    <a:pt x="15274" y="14400"/>
                    <a:pt x="15274" y="14400"/>
                    <a:pt x="15274" y="14400"/>
                  </a:cubicBezTo>
                  <a:cubicBezTo>
                    <a:pt x="15274" y="7200"/>
                    <a:pt x="15274" y="0"/>
                    <a:pt x="15274" y="0"/>
                  </a:cubicBezTo>
                  <a:cubicBezTo>
                    <a:pt x="15274" y="0"/>
                    <a:pt x="15274" y="0"/>
                    <a:pt x="15274"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grpSp>
          <p:nvGrpSpPr>
            <p:cNvPr id="50" name="Group 1522"/>
            <p:cNvGrpSpPr/>
            <p:nvPr/>
          </p:nvGrpSpPr>
          <p:grpSpPr>
            <a:xfrm>
              <a:off x="1052645" y="2992522"/>
              <a:ext cx="41355" cy="30076"/>
              <a:chOff x="0" y="0"/>
              <a:chExt cx="41353" cy="30075"/>
            </a:xfrm>
            <a:grpFill/>
          </p:grpSpPr>
          <p:sp>
            <p:nvSpPr>
              <p:cNvPr id="211" name="Shape 1520"/>
              <p:cNvSpPr/>
              <p:nvPr/>
            </p:nvSpPr>
            <p:spPr>
              <a:xfrm>
                <a:off x="0" y="0"/>
                <a:ext cx="41354" cy="30076"/>
              </a:xfrm>
              <a:prstGeom prst="rect">
                <a:avLst/>
              </a:prstGeom>
              <a:grpFill/>
              <a:ln w="12700" cap="flat">
                <a:noFill/>
                <a:miter lim="400000"/>
              </a:ln>
              <a:effectLst/>
            </p:spPr>
            <p:txBody>
              <a:bodyPr wrap="square" lIns="91439" tIns="91439" rIns="91439" bIns="91439" numCol="1" anchor="ctr">
                <a:noAutofit/>
              </a:bodyPr>
              <a:lstStyle/>
              <a:p>
                <a:endParaRPr/>
              </a:p>
            </p:txBody>
          </p:sp>
          <p:pic>
            <p:nvPicPr>
              <p:cNvPr id="212" name="image26.png"/>
              <p:cNvPicPr>
                <a:picLocks noChangeAspect="1"/>
              </p:cNvPicPr>
              <p:nvPr/>
            </p:nvPicPr>
            <p:blipFill>
              <a:blip r:embed="rId6">
                <a:extLst/>
              </a:blip>
              <a:stretch>
                <a:fillRect/>
              </a:stretch>
            </p:blipFill>
            <p:spPr>
              <a:xfrm>
                <a:off x="0" y="0"/>
                <a:ext cx="41354" cy="30076"/>
              </a:xfrm>
              <a:prstGeom prst="rect">
                <a:avLst/>
              </a:prstGeom>
              <a:grpFill/>
              <a:ln w="12700" cap="flat">
                <a:noFill/>
                <a:miter lim="400000"/>
              </a:ln>
              <a:effectLst/>
            </p:spPr>
          </p:pic>
        </p:grpSp>
        <p:sp>
          <p:nvSpPr>
            <p:cNvPr id="51" name="Shape 1523"/>
            <p:cNvSpPr/>
            <p:nvPr/>
          </p:nvSpPr>
          <p:spPr>
            <a:xfrm>
              <a:off x="1060622" y="3003800"/>
              <a:ext cx="25401" cy="254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2" name="Shape 1524"/>
            <p:cNvSpPr/>
            <p:nvPr/>
          </p:nvSpPr>
          <p:spPr>
            <a:xfrm>
              <a:off x="1017389" y="3088846"/>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0" y="0"/>
                    <a:pt x="0" y="0"/>
                  </a:cubicBezTo>
                  <a:cubicBezTo>
                    <a:pt x="0" y="21600"/>
                    <a:pt x="21600" y="21600"/>
                    <a:pt x="21600" y="21600"/>
                  </a:cubicBezTo>
                  <a:cubicBezTo>
                    <a:pt x="21600" y="21600"/>
                    <a:pt x="21600" y="21600"/>
                    <a:pt x="21600" y="21600"/>
                  </a:cubicBezTo>
                  <a:cubicBezTo>
                    <a:pt x="21600" y="21600"/>
                    <a:pt x="21600" y="21600"/>
                    <a:pt x="21600" y="21600"/>
                  </a:cubicBezTo>
                  <a:cubicBezTo>
                    <a:pt x="21600" y="21600"/>
                    <a:pt x="21600" y="21600"/>
                    <a:pt x="21600" y="21600"/>
                  </a:cubicBezTo>
                  <a:cubicBezTo>
                    <a:pt x="0" y="0"/>
                    <a:pt x="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3" name="Shape 1525"/>
            <p:cNvSpPr/>
            <p:nvPr/>
          </p:nvSpPr>
          <p:spPr>
            <a:xfrm>
              <a:off x="1101976" y="314899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0" y="21600"/>
                    <a:pt x="0" y="21600"/>
                    <a:pt x="0" y="21600"/>
                  </a:cubicBezTo>
                  <a:cubicBezTo>
                    <a:pt x="10800" y="21600"/>
                    <a:pt x="10800" y="21600"/>
                    <a:pt x="10800" y="21600"/>
                  </a:cubicBezTo>
                  <a:cubicBezTo>
                    <a:pt x="21600" y="0"/>
                    <a:pt x="21600" y="0"/>
                    <a:pt x="21600" y="0"/>
                  </a:cubicBezTo>
                  <a:cubicBezTo>
                    <a:pt x="21600" y="0"/>
                    <a:pt x="21600" y="0"/>
                    <a:pt x="21600" y="0"/>
                  </a:cubicBezTo>
                  <a:cubicBezTo>
                    <a:pt x="21600" y="0"/>
                    <a:pt x="21600" y="0"/>
                    <a:pt x="21600" y="0"/>
                  </a:cubicBezTo>
                  <a:cubicBezTo>
                    <a:pt x="21600" y="0"/>
                    <a:pt x="21600" y="0"/>
                    <a:pt x="21600" y="0"/>
                  </a:cubicBezTo>
                  <a:cubicBezTo>
                    <a:pt x="10800" y="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4" name="Shape 1526"/>
            <p:cNvSpPr/>
            <p:nvPr/>
          </p:nvSpPr>
          <p:spPr>
            <a:xfrm>
              <a:off x="1041367" y="3094485"/>
              <a:ext cx="30077" cy="25401"/>
            </a:xfrm>
            <a:custGeom>
              <a:avLst/>
              <a:gdLst/>
              <a:ahLst/>
              <a:cxnLst>
                <a:cxn ang="0">
                  <a:pos x="wd2" y="hd2"/>
                </a:cxn>
                <a:cxn ang="5400000">
                  <a:pos x="wd2" y="hd2"/>
                </a:cxn>
                <a:cxn ang="10800000">
                  <a:pos x="wd2" y="hd2"/>
                </a:cxn>
                <a:cxn ang="16200000">
                  <a:pos x="wd2" y="hd2"/>
                </a:cxn>
              </a:cxnLst>
              <a:rect l="0" t="0" r="r" b="b"/>
              <a:pathLst>
                <a:path w="21600" h="21600" extrusionOk="0">
                  <a:moveTo>
                    <a:pt x="8640" y="0"/>
                  </a:moveTo>
                  <a:cubicBezTo>
                    <a:pt x="8640" y="0"/>
                    <a:pt x="8640" y="0"/>
                    <a:pt x="8640" y="0"/>
                  </a:cubicBezTo>
                  <a:cubicBezTo>
                    <a:pt x="8640" y="0"/>
                    <a:pt x="8640" y="0"/>
                    <a:pt x="8640" y="0"/>
                  </a:cubicBezTo>
                  <a:cubicBezTo>
                    <a:pt x="4320" y="0"/>
                    <a:pt x="0" y="0"/>
                    <a:pt x="0" y="0"/>
                  </a:cubicBezTo>
                  <a:cubicBezTo>
                    <a:pt x="8640" y="21600"/>
                    <a:pt x="12960" y="21600"/>
                    <a:pt x="21600" y="21600"/>
                  </a:cubicBezTo>
                  <a:cubicBezTo>
                    <a:pt x="21600" y="0"/>
                    <a:pt x="12960" y="0"/>
                    <a:pt x="864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5" name="Shape 1527"/>
            <p:cNvSpPr/>
            <p:nvPr/>
          </p:nvSpPr>
          <p:spPr>
            <a:xfrm>
              <a:off x="1082721" y="3105305"/>
              <a:ext cx="26317" cy="60152"/>
            </a:xfrm>
            <a:custGeom>
              <a:avLst/>
              <a:gdLst/>
              <a:ahLst/>
              <a:cxnLst>
                <a:cxn ang="0">
                  <a:pos x="wd2" y="hd2"/>
                </a:cxn>
                <a:cxn ang="5400000">
                  <a:pos x="wd2" y="hd2"/>
                </a:cxn>
                <a:cxn ang="10800000">
                  <a:pos x="wd2" y="hd2"/>
                </a:cxn>
                <a:cxn ang="16200000">
                  <a:pos x="wd2" y="hd2"/>
                </a:cxn>
              </a:cxnLst>
              <a:rect l="0" t="0" r="r" b="b"/>
              <a:pathLst>
                <a:path w="21600" h="21600" extrusionOk="0">
                  <a:moveTo>
                    <a:pt x="21600" y="17673"/>
                  </a:moveTo>
                  <a:cubicBezTo>
                    <a:pt x="21600" y="19636"/>
                    <a:pt x="17280" y="19636"/>
                    <a:pt x="17280" y="21600"/>
                  </a:cubicBezTo>
                  <a:cubicBezTo>
                    <a:pt x="17280" y="19636"/>
                    <a:pt x="21600" y="19636"/>
                    <a:pt x="21600" y="17673"/>
                  </a:cubicBezTo>
                  <a:moveTo>
                    <a:pt x="12960" y="0"/>
                  </a:moveTo>
                  <a:cubicBezTo>
                    <a:pt x="8640" y="0"/>
                    <a:pt x="0" y="0"/>
                    <a:pt x="0" y="3927"/>
                  </a:cubicBezTo>
                  <a:cubicBezTo>
                    <a:pt x="0" y="3927"/>
                    <a:pt x="0" y="3927"/>
                    <a:pt x="0" y="3927"/>
                  </a:cubicBezTo>
                  <a:cubicBezTo>
                    <a:pt x="0" y="3927"/>
                    <a:pt x="4320" y="1964"/>
                    <a:pt x="1296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6" name="Shape 1528"/>
            <p:cNvSpPr/>
            <p:nvPr/>
          </p:nvSpPr>
          <p:spPr>
            <a:xfrm>
              <a:off x="1124075" y="3097786"/>
              <a:ext cx="33836" cy="71431"/>
            </a:xfrm>
            <a:custGeom>
              <a:avLst/>
              <a:gdLst/>
              <a:ahLst/>
              <a:cxnLst>
                <a:cxn ang="0">
                  <a:pos x="wd2" y="hd2"/>
                </a:cxn>
                <a:cxn ang="5400000">
                  <a:pos x="wd2" y="hd2"/>
                </a:cxn>
                <a:cxn ang="10800000">
                  <a:pos x="wd2" y="hd2"/>
                </a:cxn>
                <a:cxn ang="16200000">
                  <a:pos x="wd2" y="hd2"/>
                </a:cxn>
              </a:cxnLst>
              <a:rect l="0" t="0" r="r" b="b"/>
              <a:pathLst>
                <a:path w="21600" h="21600" extrusionOk="0">
                  <a:moveTo>
                    <a:pt x="21600" y="13292"/>
                  </a:moveTo>
                  <a:cubicBezTo>
                    <a:pt x="18000" y="13292"/>
                    <a:pt x="18000" y="13292"/>
                    <a:pt x="14400" y="13292"/>
                  </a:cubicBezTo>
                  <a:cubicBezTo>
                    <a:pt x="14400" y="16615"/>
                    <a:pt x="10800" y="18277"/>
                    <a:pt x="10800" y="18277"/>
                  </a:cubicBezTo>
                  <a:cubicBezTo>
                    <a:pt x="7200" y="18277"/>
                    <a:pt x="7200" y="18277"/>
                    <a:pt x="7200" y="18277"/>
                  </a:cubicBezTo>
                  <a:cubicBezTo>
                    <a:pt x="7200" y="18277"/>
                    <a:pt x="3600" y="18277"/>
                    <a:pt x="7200" y="14954"/>
                  </a:cubicBezTo>
                  <a:cubicBezTo>
                    <a:pt x="3600" y="16615"/>
                    <a:pt x="3600" y="16615"/>
                    <a:pt x="0" y="16615"/>
                  </a:cubicBezTo>
                  <a:cubicBezTo>
                    <a:pt x="0" y="18277"/>
                    <a:pt x="0" y="19938"/>
                    <a:pt x="7200" y="21600"/>
                  </a:cubicBezTo>
                  <a:cubicBezTo>
                    <a:pt x="18000" y="18277"/>
                    <a:pt x="18000" y="18277"/>
                    <a:pt x="18000" y="18277"/>
                  </a:cubicBezTo>
                  <a:cubicBezTo>
                    <a:pt x="18000" y="18277"/>
                    <a:pt x="18000" y="18277"/>
                    <a:pt x="18000" y="16615"/>
                  </a:cubicBezTo>
                  <a:cubicBezTo>
                    <a:pt x="18000" y="16615"/>
                    <a:pt x="21600" y="14954"/>
                    <a:pt x="21600" y="13292"/>
                  </a:cubicBezTo>
                  <a:moveTo>
                    <a:pt x="7200" y="9969"/>
                  </a:moveTo>
                  <a:cubicBezTo>
                    <a:pt x="3600" y="9969"/>
                    <a:pt x="3600" y="11631"/>
                    <a:pt x="0" y="11631"/>
                  </a:cubicBezTo>
                  <a:cubicBezTo>
                    <a:pt x="0" y="11631"/>
                    <a:pt x="0" y="11631"/>
                    <a:pt x="0" y="13292"/>
                  </a:cubicBezTo>
                  <a:cubicBezTo>
                    <a:pt x="3600" y="11631"/>
                    <a:pt x="3600" y="11631"/>
                    <a:pt x="7200" y="9969"/>
                  </a:cubicBezTo>
                  <a:cubicBezTo>
                    <a:pt x="7200" y="9969"/>
                    <a:pt x="7200" y="9969"/>
                    <a:pt x="7200" y="9969"/>
                  </a:cubicBezTo>
                  <a:moveTo>
                    <a:pt x="21600" y="4985"/>
                  </a:moveTo>
                  <a:cubicBezTo>
                    <a:pt x="21600" y="4985"/>
                    <a:pt x="18000" y="4985"/>
                    <a:pt x="14400" y="6646"/>
                  </a:cubicBezTo>
                  <a:cubicBezTo>
                    <a:pt x="14400" y="6646"/>
                    <a:pt x="14400" y="8308"/>
                    <a:pt x="14400" y="8308"/>
                  </a:cubicBezTo>
                  <a:cubicBezTo>
                    <a:pt x="18000" y="8308"/>
                    <a:pt x="18000" y="6646"/>
                    <a:pt x="21600" y="6646"/>
                  </a:cubicBezTo>
                  <a:cubicBezTo>
                    <a:pt x="21600" y="6646"/>
                    <a:pt x="21600" y="4985"/>
                    <a:pt x="21600" y="4985"/>
                  </a:cubicBezTo>
                  <a:moveTo>
                    <a:pt x="10800" y="0"/>
                  </a:moveTo>
                  <a:cubicBezTo>
                    <a:pt x="7200" y="0"/>
                    <a:pt x="3600" y="1662"/>
                    <a:pt x="0" y="3323"/>
                  </a:cubicBezTo>
                  <a:cubicBezTo>
                    <a:pt x="0" y="3323"/>
                    <a:pt x="0" y="4985"/>
                    <a:pt x="0" y="4985"/>
                  </a:cubicBezTo>
                  <a:cubicBezTo>
                    <a:pt x="0" y="4985"/>
                    <a:pt x="0" y="6646"/>
                    <a:pt x="0" y="8308"/>
                  </a:cubicBezTo>
                  <a:cubicBezTo>
                    <a:pt x="3600" y="8308"/>
                    <a:pt x="3600" y="8308"/>
                    <a:pt x="7200" y="6646"/>
                  </a:cubicBezTo>
                  <a:cubicBezTo>
                    <a:pt x="7200" y="4985"/>
                    <a:pt x="7200" y="3323"/>
                    <a:pt x="7200" y="3323"/>
                  </a:cubicBezTo>
                  <a:cubicBezTo>
                    <a:pt x="7200" y="3323"/>
                    <a:pt x="7200" y="1662"/>
                    <a:pt x="10800" y="1662"/>
                  </a:cubicBezTo>
                  <a:cubicBezTo>
                    <a:pt x="10800" y="1662"/>
                    <a:pt x="14400" y="3323"/>
                    <a:pt x="14400" y="4985"/>
                  </a:cubicBezTo>
                  <a:cubicBezTo>
                    <a:pt x="14400" y="4985"/>
                    <a:pt x="14400" y="4985"/>
                    <a:pt x="14400" y="4985"/>
                  </a:cubicBezTo>
                  <a:cubicBezTo>
                    <a:pt x="21600" y="4985"/>
                    <a:pt x="21600" y="4985"/>
                    <a:pt x="21600" y="4985"/>
                  </a:cubicBezTo>
                  <a:cubicBezTo>
                    <a:pt x="21600" y="3323"/>
                    <a:pt x="21600" y="1662"/>
                    <a:pt x="18000" y="1662"/>
                  </a:cubicBezTo>
                  <a:cubicBezTo>
                    <a:pt x="18000" y="1662"/>
                    <a:pt x="18000" y="1662"/>
                    <a:pt x="18000" y="1662"/>
                  </a:cubicBezTo>
                  <a:cubicBezTo>
                    <a:pt x="18000" y="1662"/>
                    <a:pt x="14400" y="1662"/>
                    <a:pt x="14400" y="1662"/>
                  </a:cubicBezTo>
                  <a:cubicBezTo>
                    <a:pt x="10800" y="1662"/>
                    <a:pt x="7200" y="1662"/>
                    <a:pt x="10800" y="0"/>
                  </a:cubicBezTo>
                  <a:cubicBezTo>
                    <a:pt x="10800" y="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7" name="Shape 1529"/>
            <p:cNvSpPr/>
            <p:nvPr/>
          </p:nvSpPr>
          <p:spPr>
            <a:xfrm>
              <a:off x="1157910" y="3097786"/>
              <a:ext cx="26317" cy="71431"/>
            </a:xfrm>
            <a:custGeom>
              <a:avLst/>
              <a:gdLst/>
              <a:ahLst/>
              <a:cxnLst>
                <a:cxn ang="0">
                  <a:pos x="wd2" y="hd2"/>
                </a:cxn>
                <a:cxn ang="5400000">
                  <a:pos x="wd2" y="hd2"/>
                </a:cxn>
                <a:cxn ang="10800000">
                  <a:pos x="wd2" y="hd2"/>
                </a:cxn>
                <a:cxn ang="16200000">
                  <a:pos x="wd2" y="hd2"/>
                </a:cxn>
              </a:cxnLst>
              <a:rect l="0" t="0" r="r" b="b"/>
              <a:pathLst>
                <a:path w="21600" h="21600" extrusionOk="0">
                  <a:moveTo>
                    <a:pt x="8640" y="13292"/>
                  </a:moveTo>
                  <a:cubicBezTo>
                    <a:pt x="8640" y="13292"/>
                    <a:pt x="4320" y="13292"/>
                    <a:pt x="4320" y="13292"/>
                  </a:cubicBezTo>
                  <a:cubicBezTo>
                    <a:pt x="4320" y="14954"/>
                    <a:pt x="0" y="16615"/>
                    <a:pt x="0" y="16615"/>
                  </a:cubicBezTo>
                  <a:cubicBezTo>
                    <a:pt x="0" y="19938"/>
                    <a:pt x="8640" y="21600"/>
                    <a:pt x="12960" y="21600"/>
                  </a:cubicBezTo>
                  <a:cubicBezTo>
                    <a:pt x="12960" y="21600"/>
                    <a:pt x="12960" y="21600"/>
                    <a:pt x="12960" y="21600"/>
                  </a:cubicBezTo>
                  <a:cubicBezTo>
                    <a:pt x="17280" y="21600"/>
                    <a:pt x="17280" y="21600"/>
                    <a:pt x="17280" y="21600"/>
                  </a:cubicBezTo>
                  <a:cubicBezTo>
                    <a:pt x="21600" y="21600"/>
                    <a:pt x="21600" y="14954"/>
                    <a:pt x="21600" y="14954"/>
                  </a:cubicBezTo>
                  <a:cubicBezTo>
                    <a:pt x="21600" y="13292"/>
                    <a:pt x="21600" y="13292"/>
                    <a:pt x="21600" y="13292"/>
                  </a:cubicBezTo>
                  <a:cubicBezTo>
                    <a:pt x="21600" y="13292"/>
                    <a:pt x="17280" y="13292"/>
                    <a:pt x="17280" y="13292"/>
                  </a:cubicBezTo>
                  <a:cubicBezTo>
                    <a:pt x="17280" y="16615"/>
                    <a:pt x="17280" y="18277"/>
                    <a:pt x="12960" y="18277"/>
                  </a:cubicBezTo>
                  <a:cubicBezTo>
                    <a:pt x="12960" y="18277"/>
                    <a:pt x="12960" y="18277"/>
                    <a:pt x="12960" y="18277"/>
                  </a:cubicBezTo>
                  <a:cubicBezTo>
                    <a:pt x="12960" y="18277"/>
                    <a:pt x="12960" y="18277"/>
                    <a:pt x="12960" y="18277"/>
                  </a:cubicBezTo>
                  <a:cubicBezTo>
                    <a:pt x="12960" y="18277"/>
                    <a:pt x="8640" y="18277"/>
                    <a:pt x="8640" y="13292"/>
                  </a:cubicBezTo>
                  <a:moveTo>
                    <a:pt x="8640" y="0"/>
                  </a:moveTo>
                  <a:cubicBezTo>
                    <a:pt x="8640" y="0"/>
                    <a:pt x="8640" y="1662"/>
                    <a:pt x="4320" y="1662"/>
                  </a:cubicBezTo>
                  <a:cubicBezTo>
                    <a:pt x="4320" y="1662"/>
                    <a:pt x="4320" y="1662"/>
                    <a:pt x="4320" y="1662"/>
                  </a:cubicBezTo>
                  <a:cubicBezTo>
                    <a:pt x="4320" y="3323"/>
                    <a:pt x="4320" y="3323"/>
                    <a:pt x="4320" y="4985"/>
                  </a:cubicBezTo>
                  <a:cubicBezTo>
                    <a:pt x="4320" y="4985"/>
                    <a:pt x="8640" y="4985"/>
                    <a:pt x="8640" y="4985"/>
                  </a:cubicBezTo>
                  <a:cubicBezTo>
                    <a:pt x="8640" y="3323"/>
                    <a:pt x="8640" y="1662"/>
                    <a:pt x="12960" y="1662"/>
                  </a:cubicBezTo>
                  <a:cubicBezTo>
                    <a:pt x="12960" y="1662"/>
                    <a:pt x="12960" y="1662"/>
                    <a:pt x="12960" y="1662"/>
                  </a:cubicBezTo>
                  <a:cubicBezTo>
                    <a:pt x="12960" y="1662"/>
                    <a:pt x="12960" y="1662"/>
                    <a:pt x="12960" y="1662"/>
                  </a:cubicBezTo>
                  <a:cubicBezTo>
                    <a:pt x="12960" y="1662"/>
                    <a:pt x="12960" y="1662"/>
                    <a:pt x="12960" y="1662"/>
                  </a:cubicBezTo>
                  <a:cubicBezTo>
                    <a:pt x="12960" y="1662"/>
                    <a:pt x="12960" y="0"/>
                    <a:pt x="864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8" name="Shape 1530"/>
            <p:cNvSpPr/>
            <p:nvPr/>
          </p:nvSpPr>
          <p:spPr>
            <a:xfrm>
              <a:off x="1180925" y="314523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7200" y="0"/>
                  </a:moveTo>
                  <a:cubicBezTo>
                    <a:pt x="7200" y="0"/>
                    <a:pt x="7200" y="5400"/>
                    <a:pt x="0" y="10800"/>
                  </a:cubicBezTo>
                  <a:cubicBezTo>
                    <a:pt x="0" y="10800"/>
                    <a:pt x="7200" y="21600"/>
                    <a:pt x="7200" y="21600"/>
                  </a:cubicBezTo>
                  <a:cubicBezTo>
                    <a:pt x="14400" y="21600"/>
                    <a:pt x="21600" y="16200"/>
                    <a:pt x="14400" y="10800"/>
                  </a:cubicBezTo>
                  <a:cubicBezTo>
                    <a:pt x="14400" y="10800"/>
                    <a:pt x="21600" y="10800"/>
                    <a:pt x="21600" y="10800"/>
                  </a:cubicBezTo>
                  <a:cubicBezTo>
                    <a:pt x="21600" y="10800"/>
                    <a:pt x="21600" y="10800"/>
                    <a:pt x="21600" y="10800"/>
                  </a:cubicBezTo>
                  <a:cubicBezTo>
                    <a:pt x="21600" y="10800"/>
                    <a:pt x="21600" y="5400"/>
                    <a:pt x="21600" y="0"/>
                  </a:cubicBezTo>
                  <a:cubicBezTo>
                    <a:pt x="21600" y="0"/>
                    <a:pt x="21600" y="0"/>
                    <a:pt x="21600" y="0"/>
                  </a:cubicBezTo>
                  <a:cubicBezTo>
                    <a:pt x="21600" y="0"/>
                    <a:pt x="21600" y="5400"/>
                    <a:pt x="14400" y="5400"/>
                  </a:cubicBezTo>
                  <a:cubicBezTo>
                    <a:pt x="14400" y="10800"/>
                    <a:pt x="14400" y="16200"/>
                    <a:pt x="14400" y="16200"/>
                  </a:cubicBezTo>
                  <a:cubicBezTo>
                    <a:pt x="14400" y="16200"/>
                    <a:pt x="7200" y="16200"/>
                    <a:pt x="7200" y="0"/>
                  </a:cubicBezTo>
                  <a:cubicBezTo>
                    <a:pt x="7200" y="0"/>
                    <a:pt x="7200" y="0"/>
                    <a:pt x="7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59" name="Shape 1531"/>
            <p:cNvSpPr/>
            <p:nvPr/>
          </p:nvSpPr>
          <p:spPr>
            <a:xfrm>
              <a:off x="1120316" y="3315834"/>
              <a:ext cx="45573" cy="56393"/>
            </a:xfrm>
            <a:custGeom>
              <a:avLst/>
              <a:gdLst/>
              <a:ahLst/>
              <a:cxnLst>
                <a:cxn ang="0">
                  <a:pos x="wd2" y="hd2"/>
                </a:cxn>
                <a:cxn ang="5400000">
                  <a:pos x="wd2" y="hd2"/>
                </a:cxn>
                <a:cxn ang="10800000">
                  <a:pos x="wd2" y="hd2"/>
                </a:cxn>
                <a:cxn ang="16200000">
                  <a:pos x="wd2" y="hd2"/>
                </a:cxn>
              </a:cxnLst>
              <a:rect l="0" t="0" r="r" b="b"/>
              <a:pathLst>
                <a:path w="20142" h="21600" extrusionOk="0">
                  <a:moveTo>
                    <a:pt x="14400" y="0"/>
                  </a:moveTo>
                  <a:cubicBezTo>
                    <a:pt x="14400" y="0"/>
                    <a:pt x="14400" y="0"/>
                    <a:pt x="14400" y="0"/>
                  </a:cubicBezTo>
                  <a:cubicBezTo>
                    <a:pt x="14400" y="0"/>
                    <a:pt x="14400" y="0"/>
                    <a:pt x="14400" y="0"/>
                  </a:cubicBezTo>
                  <a:cubicBezTo>
                    <a:pt x="12000" y="0"/>
                    <a:pt x="12000" y="0"/>
                    <a:pt x="12000" y="0"/>
                  </a:cubicBezTo>
                  <a:cubicBezTo>
                    <a:pt x="12000" y="0"/>
                    <a:pt x="12000" y="0"/>
                    <a:pt x="12000" y="0"/>
                  </a:cubicBezTo>
                  <a:cubicBezTo>
                    <a:pt x="7200" y="0"/>
                    <a:pt x="4800" y="2160"/>
                    <a:pt x="0" y="2160"/>
                  </a:cubicBezTo>
                  <a:cubicBezTo>
                    <a:pt x="0" y="2160"/>
                    <a:pt x="0" y="2160"/>
                    <a:pt x="0" y="2160"/>
                  </a:cubicBezTo>
                  <a:cubicBezTo>
                    <a:pt x="0" y="2160"/>
                    <a:pt x="0" y="2160"/>
                    <a:pt x="0" y="2160"/>
                  </a:cubicBezTo>
                  <a:cubicBezTo>
                    <a:pt x="0" y="2160"/>
                    <a:pt x="0" y="2160"/>
                    <a:pt x="0" y="2160"/>
                  </a:cubicBezTo>
                  <a:cubicBezTo>
                    <a:pt x="0" y="2160"/>
                    <a:pt x="0" y="2160"/>
                    <a:pt x="0" y="2160"/>
                  </a:cubicBezTo>
                  <a:cubicBezTo>
                    <a:pt x="0" y="2160"/>
                    <a:pt x="0" y="2160"/>
                    <a:pt x="0" y="2160"/>
                  </a:cubicBezTo>
                  <a:cubicBezTo>
                    <a:pt x="0" y="2160"/>
                    <a:pt x="0" y="2160"/>
                    <a:pt x="0" y="2160"/>
                  </a:cubicBezTo>
                  <a:cubicBezTo>
                    <a:pt x="0" y="10800"/>
                    <a:pt x="2400" y="19440"/>
                    <a:pt x="4800" y="21600"/>
                  </a:cubicBezTo>
                  <a:cubicBezTo>
                    <a:pt x="4800" y="21600"/>
                    <a:pt x="4800" y="21600"/>
                    <a:pt x="4800" y="21600"/>
                  </a:cubicBezTo>
                  <a:cubicBezTo>
                    <a:pt x="7200" y="15120"/>
                    <a:pt x="16800" y="12960"/>
                    <a:pt x="19200" y="6480"/>
                  </a:cubicBezTo>
                  <a:cubicBezTo>
                    <a:pt x="19200" y="6480"/>
                    <a:pt x="19200" y="6480"/>
                    <a:pt x="19200" y="6480"/>
                  </a:cubicBezTo>
                  <a:cubicBezTo>
                    <a:pt x="21600" y="0"/>
                    <a:pt x="19200" y="0"/>
                    <a:pt x="14400" y="0"/>
                  </a:cubicBezTo>
                  <a:cubicBezTo>
                    <a:pt x="14400" y="0"/>
                    <a:pt x="14400" y="0"/>
                    <a:pt x="14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0" name="Shape 1532"/>
            <p:cNvSpPr/>
            <p:nvPr/>
          </p:nvSpPr>
          <p:spPr>
            <a:xfrm>
              <a:off x="1119940" y="3157937"/>
              <a:ext cx="92671" cy="214290"/>
            </a:xfrm>
            <a:custGeom>
              <a:avLst/>
              <a:gdLst/>
              <a:ahLst/>
              <a:cxnLst>
                <a:cxn ang="0">
                  <a:pos x="wd2" y="hd2"/>
                </a:cxn>
                <a:cxn ang="5400000">
                  <a:pos x="wd2" y="hd2"/>
                </a:cxn>
                <a:cxn ang="10800000">
                  <a:pos x="wd2" y="hd2"/>
                </a:cxn>
                <a:cxn ang="16200000">
                  <a:pos x="wd2" y="hd2"/>
                </a:cxn>
              </a:cxnLst>
              <a:rect l="0" t="0" r="r" b="b"/>
              <a:pathLst>
                <a:path w="18360" h="21600" extrusionOk="0">
                  <a:moveTo>
                    <a:pt x="16200" y="0"/>
                  </a:moveTo>
                  <a:cubicBezTo>
                    <a:pt x="16200" y="1108"/>
                    <a:pt x="16200" y="1108"/>
                    <a:pt x="16200" y="1108"/>
                  </a:cubicBezTo>
                  <a:cubicBezTo>
                    <a:pt x="15120" y="1108"/>
                    <a:pt x="15120" y="1108"/>
                    <a:pt x="15120" y="1108"/>
                  </a:cubicBezTo>
                  <a:cubicBezTo>
                    <a:pt x="15120" y="1108"/>
                    <a:pt x="15120" y="1108"/>
                    <a:pt x="14040" y="1108"/>
                  </a:cubicBezTo>
                  <a:cubicBezTo>
                    <a:pt x="14040" y="1662"/>
                    <a:pt x="14040" y="1662"/>
                    <a:pt x="14040" y="1662"/>
                  </a:cubicBezTo>
                  <a:cubicBezTo>
                    <a:pt x="-1080" y="3877"/>
                    <a:pt x="5400" y="3877"/>
                    <a:pt x="8640" y="3877"/>
                  </a:cubicBezTo>
                  <a:cubicBezTo>
                    <a:pt x="8640" y="3877"/>
                    <a:pt x="9720" y="3877"/>
                    <a:pt x="9720" y="3877"/>
                  </a:cubicBezTo>
                  <a:cubicBezTo>
                    <a:pt x="10800" y="3877"/>
                    <a:pt x="10800" y="3877"/>
                    <a:pt x="11880" y="3877"/>
                  </a:cubicBezTo>
                  <a:cubicBezTo>
                    <a:pt x="19440" y="3877"/>
                    <a:pt x="12960" y="6092"/>
                    <a:pt x="12960" y="6092"/>
                  </a:cubicBezTo>
                  <a:cubicBezTo>
                    <a:pt x="4320" y="8308"/>
                    <a:pt x="9720" y="9415"/>
                    <a:pt x="9720" y="9415"/>
                  </a:cubicBezTo>
                  <a:cubicBezTo>
                    <a:pt x="17280" y="9415"/>
                    <a:pt x="10800" y="9969"/>
                    <a:pt x="10800" y="9969"/>
                  </a:cubicBezTo>
                  <a:cubicBezTo>
                    <a:pt x="-2160" y="11077"/>
                    <a:pt x="6480" y="12185"/>
                    <a:pt x="6480" y="12185"/>
                  </a:cubicBezTo>
                  <a:cubicBezTo>
                    <a:pt x="6480" y="12185"/>
                    <a:pt x="7560" y="12185"/>
                    <a:pt x="7560" y="12185"/>
                  </a:cubicBezTo>
                  <a:cubicBezTo>
                    <a:pt x="11880" y="12185"/>
                    <a:pt x="12960" y="14400"/>
                    <a:pt x="12960" y="14400"/>
                  </a:cubicBezTo>
                  <a:cubicBezTo>
                    <a:pt x="11880" y="13292"/>
                    <a:pt x="9720" y="13292"/>
                    <a:pt x="8640" y="13292"/>
                  </a:cubicBezTo>
                  <a:cubicBezTo>
                    <a:pt x="6480" y="13292"/>
                    <a:pt x="4320" y="13846"/>
                    <a:pt x="3240" y="14954"/>
                  </a:cubicBezTo>
                  <a:cubicBezTo>
                    <a:pt x="3240" y="14954"/>
                    <a:pt x="3240" y="14954"/>
                    <a:pt x="3240" y="14954"/>
                  </a:cubicBezTo>
                  <a:cubicBezTo>
                    <a:pt x="2160" y="14954"/>
                    <a:pt x="0" y="14954"/>
                    <a:pt x="0" y="15508"/>
                  </a:cubicBezTo>
                  <a:cubicBezTo>
                    <a:pt x="0" y="15508"/>
                    <a:pt x="0" y="15508"/>
                    <a:pt x="0" y="15508"/>
                  </a:cubicBezTo>
                  <a:cubicBezTo>
                    <a:pt x="0" y="15508"/>
                    <a:pt x="0" y="15508"/>
                    <a:pt x="0" y="15508"/>
                  </a:cubicBezTo>
                  <a:cubicBezTo>
                    <a:pt x="0" y="15508"/>
                    <a:pt x="0" y="16062"/>
                    <a:pt x="0" y="16615"/>
                  </a:cubicBezTo>
                  <a:cubicBezTo>
                    <a:pt x="0" y="16615"/>
                    <a:pt x="0" y="16615"/>
                    <a:pt x="0" y="16615"/>
                  </a:cubicBezTo>
                  <a:cubicBezTo>
                    <a:pt x="0" y="16615"/>
                    <a:pt x="0" y="16615"/>
                    <a:pt x="0" y="16615"/>
                  </a:cubicBezTo>
                  <a:cubicBezTo>
                    <a:pt x="0" y="16615"/>
                    <a:pt x="0" y="16615"/>
                    <a:pt x="0" y="16615"/>
                  </a:cubicBezTo>
                  <a:cubicBezTo>
                    <a:pt x="0" y="16615"/>
                    <a:pt x="0" y="16615"/>
                    <a:pt x="0" y="16615"/>
                  </a:cubicBezTo>
                  <a:cubicBezTo>
                    <a:pt x="2160" y="16615"/>
                    <a:pt x="3240" y="16062"/>
                    <a:pt x="5400" y="16062"/>
                  </a:cubicBezTo>
                  <a:cubicBezTo>
                    <a:pt x="5400" y="16062"/>
                    <a:pt x="5400" y="16062"/>
                    <a:pt x="5400" y="16062"/>
                  </a:cubicBezTo>
                  <a:cubicBezTo>
                    <a:pt x="5400" y="16062"/>
                    <a:pt x="5400" y="16062"/>
                    <a:pt x="6480" y="16062"/>
                  </a:cubicBezTo>
                  <a:cubicBezTo>
                    <a:pt x="6480" y="16062"/>
                    <a:pt x="6480" y="16062"/>
                    <a:pt x="6480" y="16062"/>
                  </a:cubicBezTo>
                  <a:cubicBezTo>
                    <a:pt x="6480" y="16062"/>
                    <a:pt x="6480" y="16062"/>
                    <a:pt x="6480" y="16062"/>
                  </a:cubicBezTo>
                  <a:cubicBezTo>
                    <a:pt x="6480" y="16062"/>
                    <a:pt x="6480" y="16062"/>
                    <a:pt x="6480" y="16062"/>
                  </a:cubicBezTo>
                  <a:cubicBezTo>
                    <a:pt x="6480" y="16062"/>
                    <a:pt x="6480" y="16062"/>
                    <a:pt x="6480" y="16062"/>
                  </a:cubicBezTo>
                  <a:cubicBezTo>
                    <a:pt x="6480" y="16062"/>
                    <a:pt x="6480" y="16062"/>
                    <a:pt x="6480" y="16062"/>
                  </a:cubicBezTo>
                  <a:cubicBezTo>
                    <a:pt x="8640" y="16062"/>
                    <a:pt x="9720" y="16062"/>
                    <a:pt x="8640" y="17723"/>
                  </a:cubicBezTo>
                  <a:cubicBezTo>
                    <a:pt x="8640" y="17723"/>
                    <a:pt x="8640" y="17723"/>
                    <a:pt x="8640" y="17723"/>
                  </a:cubicBezTo>
                  <a:cubicBezTo>
                    <a:pt x="7560" y="19385"/>
                    <a:pt x="3240" y="19938"/>
                    <a:pt x="2160" y="21600"/>
                  </a:cubicBezTo>
                  <a:cubicBezTo>
                    <a:pt x="2160" y="21600"/>
                    <a:pt x="2160" y="21600"/>
                    <a:pt x="2160" y="21600"/>
                  </a:cubicBezTo>
                  <a:cubicBezTo>
                    <a:pt x="3240" y="21046"/>
                    <a:pt x="7560" y="20492"/>
                    <a:pt x="10800" y="20492"/>
                  </a:cubicBezTo>
                  <a:cubicBezTo>
                    <a:pt x="14040" y="20492"/>
                    <a:pt x="18360" y="21046"/>
                    <a:pt x="18360" y="21046"/>
                  </a:cubicBezTo>
                  <a:cubicBezTo>
                    <a:pt x="18360" y="21046"/>
                    <a:pt x="18360" y="21046"/>
                    <a:pt x="18360" y="21046"/>
                  </a:cubicBezTo>
                  <a:cubicBezTo>
                    <a:pt x="18360" y="21046"/>
                    <a:pt x="18360" y="21046"/>
                    <a:pt x="18360" y="21046"/>
                  </a:cubicBezTo>
                  <a:cubicBezTo>
                    <a:pt x="18360" y="21046"/>
                    <a:pt x="18360" y="21046"/>
                    <a:pt x="17280" y="21046"/>
                  </a:cubicBezTo>
                  <a:cubicBezTo>
                    <a:pt x="16200" y="21046"/>
                    <a:pt x="16200" y="20492"/>
                    <a:pt x="17280" y="19385"/>
                  </a:cubicBezTo>
                  <a:cubicBezTo>
                    <a:pt x="17280" y="19385"/>
                    <a:pt x="16200" y="18277"/>
                    <a:pt x="16200" y="17169"/>
                  </a:cubicBezTo>
                  <a:cubicBezTo>
                    <a:pt x="16200" y="16615"/>
                    <a:pt x="15120" y="15508"/>
                    <a:pt x="15120" y="13846"/>
                  </a:cubicBezTo>
                  <a:cubicBezTo>
                    <a:pt x="15120" y="12185"/>
                    <a:pt x="15120" y="9969"/>
                    <a:pt x="16200" y="9415"/>
                  </a:cubicBezTo>
                  <a:cubicBezTo>
                    <a:pt x="16200" y="9415"/>
                    <a:pt x="17280" y="3323"/>
                    <a:pt x="16200" y="3323"/>
                  </a:cubicBezTo>
                  <a:cubicBezTo>
                    <a:pt x="15120" y="3323"/>
                    <a:pt x="15120" y="3323"/>
                    <a:pt x="15120" y="3323"/>
                  </a:cubicBezTo>
                  <a:cubicBezTo>
                    <a:pt x="15120" y="3323"/>
                    <a:pt x="16200" y="3323"/>
                    <a:pt x="16200" y="2769"/>
                  </a:cubicBezTo>
                  <a:cubicBezTo>
                    <a:pt x="16200" y="2769"/>
                    <a:pt x="16200" y="2769"/>
                    <a:pt x="16200" y="2769"/>
                  </a:cubicBezTo>
                  <a:cubicBezTo>
                    <a:pt x="17280" y="554"/>
                    <a:pt x="17280" y="0"/>
                    <a:pt x="16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1" name="Shape 1533"/>
            <p:cNvSpPr/>
            <p:nvPr/>
          </p:nvSpPr>
          <p:spPr>
            <a:xfrm>
              <a:off x="1184684" y="315087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0800" y="0"/>
                    <a:pt x="10800" y="0"/>
                  </a:cubicBezTo>
                  <a:cubicBezTo>
                    <a:pt x="21600" y="10800"/>
                    <a:pt x="10800" y="21600"/>
                    <a:pt x="0" y="21600"/>
                  </a:cubicBezTo>
                  <a:cubicBezTo>
                    <a:pt x="10800" y="21600"/>
                    <a:pt x="10800" y="21600"/>
                    <a:pt x="10800" y="21600"/>
                  </a:cubicBezTo>
                  <a:cubicBezTo>
                    <a:pt x="10800" y="21600"/>
                    <a:pt x="10800" y="21600"/>
                    <a:pt x="21600" y="21600"/>
                  </a:cubicBezTo>
                  <a:cubicBezTo>
                    <a:pt x="21600" y="21600"/>
                    <a:pt x="21600" y="21600"/>
                    <a:pt x="21600" y="0"/>
                  </a:cubicBezTo>
                  <a:cubicBezTo>
                    <a:pt x="21600" y="0"/>
                    <a:pt x="21600" y="0"/>
                    <a:pt x="21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2" name="Shape 1534"/>
            <p:cNvSpPr/>
            <p:nvPr/>
          </p:nvSpPr>
          <p:spPr>
            <a:xfrm>
              <a:off x="1120316" y="3315834"/>
              <a:ext cx="41354" cy="56393"/>
            </a:xfrm>
            <a:custGeom>
              <a:avLst/>
              <a:gdLst/>
              <a:ahLst/>
              <a:cxnLst>
                <a:cxn ang="0">
                  <a:pos x="wd2" y="hd2"/>
                </a:cxn>
                <a:cxn ang="5400000">
                  <a:pos x="wd2" y="hd2"/>
                </a:cxn>
                <a:cxn ang="10800000">
                  <a:pos x="wd2" y="hd2"/>
                </a:cxn>
                <a:cxn ang="16200000">
                  <a:pos x="wd2" y="hd2"/>
                </a:cxn>
              </a:cxnLst>
              <a:rect l="0" t="0" r="r" b="b"/>
              <a:pathLst>
                <a:path w="21600" h="21600" extrusionOk="0">
                  <a:moveTo>
                    <a:pt x="21600" y="6480"/>
                  </a:moveTo>
                  <a:cubicBezTo>
                    <a:pt x="21600" y="6480"/>
                    <a:pt x="21600" y="6480"/>
                    <a:pt x="21600" y="6480"/>
                  </a:cubicBezTo>
                  <a:cubicBezTo>
                    <a:pt x="18900" y="12960"/>
                    <a:pt x="8100" y="15120"/>
                    <a:pt x="5400" y="21600"/>
                  </a:cubicBezTo>
                  <a:cubicBezTo>
                    <a:pt x="5400" y="21600"/>
                    <a:pt x="5400" y="21600"/>
                    <a:pt x="5400" y="21600"/>
                  </a:cubicBezTo>
                  <a:cubicBezTo>
                    <a:pt x="8100" y="15120"/>
                    <a:pt x="18900" y="12960"/>
                    <a:pt x="21600" y="6480"/>
                  </a:cubicBezTo>
                  <a:cubicBezTo>
                    <a:pt x="21600" y="6480"/>
                    <a:pt x="21600" y="6480"/>
                    <a:pt x="21600" y="6480"/>
                  </a:cubicBezTo>
                  <a:moveTo>
                    <a:pt x="0" y="2160"/>
                  </a:moveTo>
                  <a:cubicBezTo>
                    <a:pt x="0" y="2160"/>
                    <a:pt x="0" y="2160"/>
                    <a:pt x="0" y="2160"/>
                  </a:cubicBezTo>
                  <a:cubicBezTo>
                    <a:pt x="0" y="2160"/>
                    <a:pt x="0" y="2160"/>
                    <a:pt x="0" y="2160"/>
                  </a:cubicBezTo>
                  <a:moveTo>
                    <a:pt x="0" y="2160"/>
                  </a:moveTo>
                  <a:cubicBezTo>
                    <a:pt x="0" y="2160"/>
                    <a:pt x="0" y="2160"/>
                    <a:pt x="0" y="2160"/>
                  </a:cubicBezTo>
                  <a:cubicBezTo>
                    <a:pt x="0" y="2160"/>
                    <a:pt x="0" y="2160"/>
                    <a:pt x="0" y="2160"/>
                  </a:cubicBezTo>
                  <a:moveTo>
                    <a:pt x="13500" y="0"/>
                  </a:moveTo>
                  <a:cubicBezTo>
                    <a:pt x="13500" y="0"/>
                    <a:pt x="13500" y="0"/>
                    <a:pt x="13500" y="0"/>
                  </a:cubicBezTo>
                  <a:cubicBezTo>
                    <a:pt x="13500" y="0"/>
                    <a:pt x="13500" y="0"/>
                    <a:pt x="13500" y="0"/>
                  </a:cubicBezTo>
                  <a:moveTo>
                    <a:pt x="16200" y="0"/>
                  </a:moveTo>
                  <a:cubicBezTo>
                    <a:pt x="16200" y="0"/>
                    <a:pt x="16200" y="0"/>
                    <a:pt x="16200" y="0"/>
                  </a:cubicBezTo>
                  <a:cubicBezTo>
                    <a:pt x="16200" y="0"/>
                    <a:pt x="16200" y="0"/>
                    <a:pt x="16200" y="0"/>
                  </a:cubicBezTo>
                  <a:moveTo>
                    <a:pt x="16200" y="0"/>
                  </a:moveTo>
                  <a:cubicBezTo>
                    <a:pt x="16200" y="0"/>
                    <a:pt x="16200" y="0"/>
                    <a:pt x="16200" y="0"/>
                  </a:cubicBezTo>
                  <a:cubicBezTo>
                    <a:pt x="16200" y="0"/>
                    <a:pt x="16200" y="0"/>
                    <a:pt x="16200" y="0"/>
                  </a:cubicBezTo>
                  <a:cubicBezTo>
                    <a:pt x="16200" y="0"/>
                    <a:pt x="16200" y="0"/>
                    <a:pt x="16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3" name="Shape 1535"/>
            <p:cNvSpPr/>
            <p:nvPr/>
          </p:nvSpPr>
          <p:spPr>
            <a:xfrm>
              <a:off x="1211000" y="3346368"/>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10800" y="21600"/>
                    <a:pt x="0" y="21600"/>
                    <a:pt x="0" y="21600"/>
                  </a:cubicBezTo>
                  <a:cubicBezTo>
                    <a:pt x="0" y="21600"/>
                    <a:pt x="10800" y="21600"/>
                    <a:pt x="21600" y="10800"/>
                  </a:cubicBezTo>
                  <a:moveTo>
                    <a:pt x="21600" y="0"/>
                  </a:moveTo>
                  <a:cubicBezTo>
                    <a:pt x="21600" y="0"/>
                    <a:pt x="21600" y="0"/>
                    <a:pt x="21600" y="10800"/>
                  </a:cubicBezTo>
                  <a:cubicBezTo>
                    <a:pt x="21600" y="10800"/>
                    <a:pt x="21600" y="10800"/>
                    <a:pt x="21600" y="10800"/>
                  </a:cubicBezTo>
                  <a:cubicBezTo>
                    <a:pt x="21600" y="0"/>
                    <a:pt x="21600" y="0"/>
                    <a:pt x="21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4" name="Shape 1536"/>
            <p:cNvSpPr/>
            <p:nvPr/>
          </p:nvSpPr>
          <p:spPr>
            <a:xfrm>
              <a:off x="1169188" y="3360948"/>
              <a:ext cx="63912" cy="33836"/>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cubicBezTo>
                    <a:pt x="16200" y="3600"/>
                    <a:pt x="18000" y="3600"/>
                    <a:pt x="19800" y="0"/>
                  </a:cubicBezTo>
                  <a:cubicBezTo>
                    <a:pt x="18000" y="3600"/>
                    <a:pt x="16200" y="3600"/>
                    <a:pt x="16200" y="3600"/>
                  </a:cubicBezTo>
                  <a:moveTo>
                    <a:pt x="19800" y="0"/>
                  </a:moveTo>
                  <a:cubicBezTo>
                    <a:pt x="18000" y="0"/>
                    <a:pt x="16200" y="0"/>
                    <a:pt x="14400" y="3600"/>
                  </a:cubicBezTo>
                  <a:cubicBezTo>
                    <a:pt x="14400" y="3600"/>
                    <a:pt x="14400" y="3600"/>
                    <a:pt x="14400" y="3600"/>
                  </a:cubicBezTo>
                  <a:cubicBezTo>
                    <a:pt x="14400" y="3600"/>
                    <a:pt x="14400" y="3600"/>
                    <a:pt x="14400" y="3600"/>
                  </a:cubicBezTo>
                  <a:cubicBezTo>
                    <a:pt x="14400" y="3600"/>
                    <a:pt x="14400" y="3600"/>
                    <a:pt x="14400" y="3600"/>
                  </a:cubicBezTo>
                  <a:cubicBezTo>
                    <a:pt x="14400" y="3600"/>
                    <a:pt x="14400" y="3600"/>
                    <a:pt x="14400" y="3600"/>
                  </a:cubicBezTo>
                  <a:cubicBezTo>
                    <a:pt x="14400" y="3600"/>
                    <a:pt x="1800" y="10800"/>
                    <a:pt x="0" y="21600"/>
                  </a:cubicBezTo>
                  <a:cubicBezTo>
                    <a:pt x="0" y="21600"/>
                    <a:pt x="0" y="21600"/>
                    <a:pt x="1800" y="21600"/>
                  </a:cubicBezTo>
                  <a:cubicBezTo>
                    <a:pt x="3600" y="21600"/>
                    <a:pt x="9000" y="18000"/>
                    <a:pt x="16200" y="7200"/>
                  </a:cubicBezTo>
                  <a:cubicBezTo>
                    <a:pt x="18000" y="3600"/>
                    <a:pt x="19800" y="0"/>
                    <a:pt x="19800" y="0"/>
                  </a:cubicBezTo>
                  <a:cubicBezTo>
                    <a:pt x="19800" y="0"/>
                    <a:pt x="21600" y="0"/>
                    <a:pt x="21600" y="0"/>
                  </a:cubicBezTo>
                  <a:cubicBezTo>
                    <a:pt x="19800" y="0"/>
                    <a:pt x="19800" y="0"/>
                    <a:pt x="19800" y="0"/>
                  </a:cubicBezTo>
                  <a:cubicBezTo>
                    <a:pt x="19800" y="0"/>
                    <a:pt x="19800" y="0"/>
                    <a:pt x="19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5" name="Shape 1537"/>
            <p:cNvSpPr/>
            <p:nvPr/>
          </p:nvSpPr>
          <p:spPr>
            <a:xfrm>
              <a:off x="1218861" y="3360948"/>
              <a:ext cx="44315" cy="37595"/>
            </a:xfrm>
            <a:custGeom>
              <a:avLst/>
              <a:gdLst/>
              <a:ahLst/>
              <a:cxnLst>
                <a:cxn ang="0">
                  <a:pos x="wd2" y="hd2"/>
                </a:cxn>
                <a:cxn ang="5400000">
                  <a:pos x="wd2" y="hd2"/>
                </a:cxn>
                <a:cxn ang="10800000">
                  <a:pos x="wd2" y="hd2"/>
                </a:cxn>
                <a:cxn ang="16200000">
                  <a:pos x="wd2" y="hd2"/>
                </a:cxn>
              </a:cxnLst>
              <a:rect l="0" t="0" r="r" b="b"/>
              <a:pathLst>
                <a:path w="19585" h="21600" extrusionOk="0">
                  <a:moveTo>
                    <a:pt x="14785" y="6171"/>
                  </a:moveTo>
                  <a:cubicBezTo>
                    <a:pt x="14785" y="6171"/>
                    <a:pt x="17185" y="9257"/>
                    <a:pt x="14785" y="15429"/>
                  </a:cubicBezTo>
                  <a:cubicBezTo>
                    <a:pt x="14785" y="15429"/>
                    <a:pt x="14785" y="15429"/>
                    <a:pt x="14785" y="15429"/>
                  </a:cubicBezTo>
                  <a:cubicBezTo>
                    <a:pt x="17185" y="15429"/>
                    <a:pt x="17185" y="15429"/>
                    <a:pt x="19585" y="12343"/>
                  </a:cubicBezTo>
                  <a:cubicBezTo>
                    <a:pt x="17185" y="9257"/>
                    <a:pt x="17185" y="9257"/>
                    <a:pt x="17185" y="9257"/>
                  </a:cubicBezTo>
                  <a:cubicBezTo>
                    <a:pt x="14785" y="6171"/>
                    <a:pt x="14785" y="6171"/>
                    <a:pt x="14785" y="6171"/>
                  </a:cubicBezTo>
                  <a:moveTo>
                    <a:pt x="7585" y="0"/>
                  </a:moveTo>
                  <a:cubicBezTo>
                    <a:pt x="7585" y="3086"/>
                    <a:pt x="7585" y="3086"/>
                    <a:pt x="7585" y="3086"/>
                  </a:cubicBezTo>
                  <a:cubicBezTo>
                    <a:pt x="7585" y="3086"/>
                    <a:pt x="-2015" y="18514"/>
                    <a:pt x="385" y="21600"/>
                  </a:cubicBezTo>
                  <a:cubicBezTo>
                    <a:pt x="385" y="21600"/>
                    <a:pt x="7585" y="9257"/>
                    <a:pt x="12385" y="3086"/>
                  </a:cubicBezTo>
                  <a:cubicBezTo>
                    <a:pt x="12385" y="3086"/>
                    <a:pt x="12385" y="3086"/>
                    <a:pt x="12385" y="6171"/>
                  </a:cubicBezTo>
                  <a:cubicBezTo>
                    <a:pt x="7585" y="0"/>
                    <a:pt x="7585" y="0"/>
                    <a:pt x="7585"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6" name="Shape 1538"/>
            <p:cNvSpPr/>
            <p:nvPr/>
          </p:nvSpPr>
          <p:spPr>
            <a:xfrm>
              <a:off x="1116463" y="3037635"/>
              <a:ext cx="86561" cy="116544"/>
            </a:xfrm>
            <a:custGeom>
              <a:avLst/>
              <a:gdLst/>
              <a:ahLst/>
              <a:cxnLst>
                <a:cxn ang="0">
                  <a:pos x="wd2" y="hd2"/>
                </a:cxn>
                <a:cxn ang="5400000">
                  <a:pos x="wd2" y="hd2"/>
                </a:cxn>
                <a:cxn ang="10800000">
                  <a:pos x="wd2" y="hd2"/>
                </a:cxn>
                <a:cxn ang="16200000">
                  <a:pos x="wd2" y="hd2"/>
                </a:cxn>
              </a:cxnLst>
              <a:rect l="0" t="0" r="r" b="b"/>
              <a:pathLst>
                <a:path w="19893" h="21600" extrusionOk="0">
                  <a:moveTo>
                    <a:pt x="2105" y="19543"/>
                  </a:moveTo>
                  <a:cubicBezTo>
                    <a:pt x="-436" y="20571"/>
                    <a:pt x="-436" y="21600"/>
                    <a:pt x="834" y="21600"/>
                  </a:cubicBezTo>
                  <a:cubicBezTo>
                    <a:pt x="834" y="21600"/>
                    <a:pt x="834" y="21600"/>
                    <a:pt x="834" y="21600"/>
                  </a:cubicBezTo>
                  <a:cubicBezTo>
                    <a:pt x="834" y="21600"/>
                    <a:pt x="834" y="21600"/>
                    <a:pt x="834" y="21600"/>
                  </a:cubicBezTo>
                  <a:cubicBezTo>
                    <a:pt x="2105" y="21600"/>
                    <a:pt x="2105" y="21600"/>
                    <a:pt x="2105" y="21600"/>
                  </a:cubicBezTo>
                  <a:cubicBezTo>
                    <a:pt x="2105" y="21600"/>
                    <a:pt x="2105" y="21600"/>
                    <a:pt x="2105" y="21600"/>
                  </a:cubicBezTo>
                  <a:cubicBezTo>
                    <a:pt x="2105" y="20571"/>
                    <a:pt x="2105" y="19543"/>
                    <a:pt x="2105" y="19543"/>
                  </a:cubicBezTo>
                  <a:moveTo>
                    <a:pt x="7187" y="16457"/>
                  </a:moveTo>
                  <a:cubicBezTo>
                    <a:pt x="5917" y="17486"/>
                    <a:pt x="5917" y="17486"/>
                    <a:pt x="4646" y="17486"/>
                  </a:cubicBezTo>
                  <a:cubicBezTo>
                    <a:pt x="4646" y="18514"/>
                    <a:pt x="4646" y="19543"/>
                    <a:pt x="4646" y="19543"/>
                  </a:cubicBezTo>
                  <a:cubicBezTo>
                    <a:pt x="4646" y="20571"/>
                    <a:pt x="4646" y="20571"/>
                    <a:pt x="4646" y="20571"/>
                  </a:cubicBezTo>
                  <a:cubicBezTo>
                    <a:pt x="5917" y="20571"/>
                    <a:pt x="5917" y="20571"/>
                    <a:pt x="7187" y="19543"/>
                  </a:cubicBezTo>
                  <a:cubicBezTo>
                    <a:pt x="7187" y="18514"/>
                    <a:pt x="7187" y="17486"/>
                    <a:pt x="7187" y="16457"/>
                  </a:cubicBezTo>
                  <a:moveTo>
                    <a:pt x="19893" y="15429"/>
                  </a:moveTo>
                  <a:cubicBezTo>
                    <a:pt x="19893" y="16457"/>
                    <a:pt x="19893" y="19543"/>
                    <a:pt x="19893" y="20571"/>
                  </a:cubicBezTo>
                  <a:cubicBezTo>
                    <a:pt x="19893" y="19543"/>
                    <a:pt x="19893" y="17486"/>
                    <a:pt x="19893" y="16457"/>
                  </a:cubicBezTo>
                  <a:cubicBezTo>
                    <a:pt x="19893" y="16457"/>
                    <a:pt x="19893" y="16457"/>
                    <a:pt x="19893" y="15429"/>
                  </a:cubicBezTo>
                  <a:moveTo>
                    <a:pt x="10999" y="14400"/>
                  </a:moveTo>
                  <a:cubicBezTo>
                    <a:pt x="10999" y="15429"/>
                    <a:pt x="9728" y="15429"/>
                    <a:pt x="9728" y="15429"/>
                  </a:cubicBezTo>
                  <a:cubicBezTo>
                    <a:pt x="9728" y="16457"/>
                    <a:pt x="9728" y="18514"/>
                    <a:pt x="9728" y="19543"/>
                  </a:cubicBezTo>
                  <a:cubicBezTo>
                    <a:pt x="9728" y="19543"/>
                    <a:pt x="9728" y="19543"/>
                    <a:pt x="10999" y="19543"/>
                  </a:cubicBezTo>
                  <a:cubicBezTo>
                    <a:pt x="10999" y="18514"/>
                    <a:pt x="10999" y="16457"/>
                    <a:pt x="10999" y="14400"/>
                  </a:cubicBezTo>
                  <a:moveTo>
                    <a:pt x="18622" y="13371"/>
                  </a:moveTo>
                  <a:cubicBezTo>
                    <a:pt x="18622" y="13371"/>
                    <a:pt x="18622" y="14400"/>
                    <a:pt x="18622" y="14400"/>
                  </a:cubicBezTo>
                  <a:cubicBezTo>
                    <a:pt x="17352" y="14400"/>
                    <a:pt x="18622" y="17486"/>
                    <a:pt x="18622" y="17486"/>
                  </a:cubicBezTo>
                  <a:cubicBezTo>
                    <a:pt x="17352" y="18514"/>
                    <a:pt x="17352" y="19543"/>
                    <a:pt x="17352" y="20571"/>
                  </a:cubicBezTo>
                  <a:cubicBezTo>
                    <a:pt x="18622" y="21600"/>
                    <a:pt x="18622" y="21600"/>
                    <a:pt x="18622" y="21600"/>
                  </a:cubicBezTo>
                  <a:cubicBezTo>
                    <a:pt x="18622" y="21600"/>
                    <a:pt x="18622" y="21600"/>
                    <a:pt x="18622" y="21600"/>
                  </a:cubicBezTo>
                  <a:cubicBezTo>
                    <a:pt x="18622" y="21600"/>
                    <a:pt x="18622" y="21600"/>
                    <a:pt x="18622" y="21600"/>
                  </a:cubicBezTo>
                  <a:cubicBezTo>
                    <a:pt x="19893" y="18514"/>
                    <a:pt x="19893" y="15429"/>
                    <a:pt x="19893" y="15429"/>
                  </a:cubicBezTo>
                  <a:cubicBezTo>
                    <a:pt x="19893" y="14400"/>
                    <a:pt x="18622" y="13371"/>
                    <a:pt x="18622" y="13371"/>
                  </a:cubicBezTo>
                  <a:moveTo>
                    <a:pt x="13540" y="12343"/>
                  </a:moveTo>
                  <a:cubicBezTo>
                    <a:pt x="13540" y="13371"/>
                    <a:pt x="13540" y="14400"/>
                    <a:pt x="13540" y="14400"/>
                  </a:cubicBezTo>
                  <a:cubicBezTo>
                    <a:pt x="12269" y="14400"/>
                    <a:pt x="12269" y="14400"/>
                    <a:pt x="12269" y="14400"/>
                  </a:cubicBezTo>
                  <a:cubicBezTo>
                    <a:pt x="12269" y="15429"/>
                    <a:pt x="12269" y="17486"/>
                    <a:pt x="12269" y="17486"/>
                  </a:cubicBezTo>
                  <a:cubicBezTo>
                    <a:pt x="12269" y="18514"/>
                    <a:pt x="12269" y="18514"/>
                    <a:pt x="12269" y="19543"/>
                  </a:cubicBezTo>
                  <a:cubicBezTo>
                    <a:pt x="12269" y="19543"/>
                    <a:pt x="12269" y="19543"/>
                    <a:pt x="12269" y="19543"/>
                  </a:cubicBezTo>
                  <a:cubicBezTo>
                    <a:pt x="13540" y="19543"/>
                    <a:pt x="14811" y="19543"/>
                    <a:pt x="14811" y="19543"/>
                  </a:cubicBezTo>
                  <a:cubicBezTo>
                    <a:pt x="14811" y="17486"/>
                    <a:pt x="14811" y="16457"/>
                    <a:pt x="14811" y="16457"/>
                  </a:cubicBezTo>
                  <a:cubicBezTo>
                    <a:pt x="14811" y="13371"/>
                    <a:pt x="13540" y="13371"/>
                    <a:pt x="13540" y="12343"/>
                  </a:cubicBezTo>
                  <a:moveTo>
                    <a:pt x="3375" y="0"/>
                  </a:moveTo>
                  <a:cubicBezTo>
                    <a:pt x="-1707" y="0"/>
                    <a:pt x="8458" y="6171"/>
                    <a:pt x="8458" y="6171"/>
                  </a:cubicBezTo>
                  <a:cubicBezTo>
                    <a:pt x="7187" y="8229"/>
                    <a:pt x="12269" y="8229"/>
                    <a:pt x="12269" y="8229"/>
                  </a:cubicBezTo>
                  <a:cubicBezTo>
                    <a:pt x="8458" y="9257"/>
                    <a:pt x="7187" y="10286"/>
                    <a:pt x="5917" y="11314"/>
                  </a:cubicBezTo>
                  <a:cubicBezTo>
                    <a:pt x="7187" y="11314"/>
                    <a:pt x="8458" y="12343"/>
                    <a:pt x="8458" y="12343"/>
                  </a:cubicBezTo>
                  <a:cubicBezTo>
                    <a:pt x="8458" y="12343"/>
                    <a:pt x="8458" y="12343"/>
                    <a:pt x="8458" y="12343"/>
                  </a:cubicBezTo>
                  <a:cubicBezTo>
                    <a:pt x="9728" y="12343"/>
                    <a:pt x="10999" y="12343"/>
                    <a:pt x="10999" y="12343"/>
                  </a:cubicBezTo>
                  <a:cubicBezTo>
                    <a:pt x="12269" y="11314"/>
                    <a:pt x="12269" y="11314"/>
                    <a:pt x="12269" y="11314"/>
                  </a:cubicBezTo>
                  <a:cubicBezTo>
                    <a:pt x="13540" y="11314"/>
                    <a:pt x="14811" y="11314"/>
                    <a:pt x="16081" y="12343"/>
                  </a:cubicBezTo>
                  <a:cubicBezTo>
                    <a:pt x="16081" y="12343"/>
                    <a:pt x="16081" y="12343"/>
                    <a:pt x="16081" y="19543"/>
                  </a:cubicBezTo>
                  <a:cubicBezTo>
                    <a:pt x="16081" y="19543"/>
                    <a:pt x="17352" y="19543"/>
                    <a:pt x="17352" y="20571"/>
                  </a:cubicBezTo>
                  <a:cubicBezTo>
                    <a:pt x="17352" y="16457"/>
                    <a:pt x="17352" y="14400"/>
                    <a:pt x="17352" y="14400"/>
                  </a:cubicBezTo>
                  <a:cubicBezTo>
                    <a:pt x="17352" y="12343"/>
                    <a:pt x="17352" y="12343"/>
                    <a:pt x="17352" y="12343"/>
                  </a:cubicBezTo>
                  <a:cubicBezTo>
                    <a:pt x="18622" y="12343"/>
                    <a:pt x="18622" y="12343"/>
                    <a:pt x="18622" y="12343"/>
                  </a:cubicBezTo>
                  <a:cubicBezTo>
                    <a:pt x="18622" y="12343"/>
                    <a:pt x="18622" y="12343"/>
                    <a:pt x="18622" y="12343"/>
                  </a:cubicBezTo>
                  <a:cubicBezTo>
                    <a:pt x="18622" y="12343"/>
                    <a:pt x="19893" y="12343"/>
                    <a:pt x="19893" y="13371"/>
                  </a:cubicBezTo>
                  <a:cubicBezTo>
                    <a:pt x="18622" y="11314"/>
                    <a:pt x="18622" y="9257"/>
                    <a:pt x="17352" y="6171"/>
                  </a:cubicBezTo>
                  <a:cubicBezTo>
                    <a:pt x="12269" y="0"/>
                    <a:pt x="4646" y="0"/>
                    <a:pt x="4646" y="0"/>
                  </a:cubicBezTo>
                  <a:cubicBezTo>
                    <a:pt x="3375" y="0"/>
                    <a:pt x="3375" y="0"/>
                    <a:pt x="3375"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7" name="Shape 1539"/>
            <p:cNvSpPr/>
            <p:nvPr/>
          </p:nvSpPr>
          <p:spPr>
            <a:xfrm>
              <a:off x="1124075" y="3097786"/>
              <a:ext cx="33836" cy="56393"/>
            </a:xfrm>
            <a:custGeom>
              <a:avLst/>
              <a:gdLst/>
              <a:ahLst/>
              <a:cxnLst>
                <a:cxn ang="0">
                  <a:pos x="wd2" y="hd2"/>
                </a:cxn>
                <a:cxn ang="5400000">
                  <a:pos x="wd2" y="hd2"/>
                </a:cxn>
                <a:cxn ang="10800000">
                  <a:pos x="wd2" y="hd2"/>
                </a:cxn>
                <a:cxn ang="16200000">
                  <a:pos x="wd2" y="hd2"/>
                </a:cxn>
              </a:cxnLst>
              <a:rect l="0" t="0" r="r" b="b"/>
              <a:pathLst>
                <a:path w="21600" h="21600" extrusionOk="0">
                  <a:moveTo>
                    <a:pt x="7200" y="12960"/>
                  </a:moveTo>
                  <a:cubicBezTo>
                    <a:pt x="3600" y="15120"/>
                    <a:pt x="3600" y="15120"/>
                    <a:pt x="0" y="17280"/>
                  </a:cubicBezTo>
                  <a:cubicBezTo>
                    <a:pt x="0" y="17280"/>
                    <a:pt x="0" y="19440"/>
                    <a:pt x="0" y="21600"/>
                  </a:cubicBezTo>
                  <a:cubicBezTo>
                    <a:pt x="0" y="21600"/>
                    <a:pt x="0" y="21600"/>
                    <a:pt x="0" y="21600"/>
                  </a:cubicBezTo>
                  <a:cubicBezTo>
                    <a:pt x="3600" y="21600"/>
                    <a:pt x="3600" y="21600"/>
                    <a:pt x="7200" y="19440"/>
                  </a:cubicBezTo>
                  <a:cubicBezTo>
                    <a:pt x="7200" y="19440"/>
                    <a:pt x="7200" y="19440"/>
                    <a:pt x="7200" y="17280"/>
                  </a:cubicBezTo>
                  <a:cubicBezTo>
                    <a:pt x="7200" y="17280"/>
                    <a:pt x="7200" y="15120"/>
                    <a:pt x="7200" y="12960"/>
                  </a:cubicBezTo>
                  <a:moveTo>
                    <a:pt x="21600" y="8640"/>
                  </a:moveTo>
                  <a:cubicBezTo>
                    <a:pt x="18000" y="8640"/>
                    <a:pt x="18000" y="10800"/>
                    <a:pt x="14400" y="10800"/>
                  </a:cubicBezTo>
                  <a:cubicBezTo>
                    <a:pt x="14400" y="12960"/>
                    <a:pt x="14400" y="15120"/>
                    <a:pt x="14400" y="17280"/>
                  </a:cubicBezTo>
                  <a:cubicBezTo>
                    <a:pt x="18000" y="17280"/>
                    <a:pt x="18000" y="17280"/>
                    <a:pt x="21600" y="17280"/>
                  </a:cubicBezTo>
                  <a:cubicBezTo>
                    <a:pt x="21600" y="15120"/>
                    <a:pt x="21600" y="10800"/>
                    <a:pt x="21600" y="8640"/>
                  </a:cubicBezTo>
                  <a:moveTo>
                    <a:pt x="10800" y="0"/>
                  </a:moveTo>
                  <a:cubicBezTo>
                    <a:pt x="7200" y="2160"/>
                    <a:pt x="10800" y="2160"/>
                    <a:pt x="14400" y="2160"/>
                  </a:cubicBezTo>
                  <a:cubicBezTo>
                    <a:pt x="14400" y="2160"/>
                    <a:pt x="18000" y="2160"/>
                    <a:pt x="18000" y="2160"/>
                  </a:cubicBezTo>
                  <a:cubicBezTo>
                    <a:pt x="18000" y="2160"/>
                    <a:pt x="18000" y="2160"/>
                    <a:pt x="18000" y="2160"/>
                  </a:cubicBezTo>
                  <a:cubicBezTo>
                    <a:pt x="18000" y="2160"/>
                    <a:pt x="18000" y="2160"/>
                    <a:pt x="18000" y="2160"/>
                  </a:cubicBezTo>
                  <a:cubicBezTo>
                    <a:pt x="18000" y="2160"/>
                    <a:pt x="144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8" name="Shape 1540"/>
            <p:cNvSpPr/>
            <p:nvPr/>
          </p:nvSpPr>
          <p:spPr>
            <a:xfrm>
              <a:off x="1160248" y="3097786"/>
              <a:ext cx="25401" cy="45115"/>
            </a:xfrm>
            <a:custGeom>
              <a:avLst/>
              <a:gdLst/>
              <a:ahLst/>
              <a:cxnLst>
                <a:cxn ang="0">
                  <a:pos x="wd2" y="hd2"/>
                </a:cxn>
                <a:cxn ang="5400000">
                  <a:pos x="wd2" y="hd2"/>
                </a:cxn>
                <a:cxn ang="10800000">
                  <a:pos x="wd2" y="hd2"/>
                </a:cxn>
                <a:cxn ang="16200000">
                  <a:pos x="wd2" y="hd2"/>
                </a:cxn>
              </a:cxnLst>
              <a:rect l="0" t="0" r="r" b="b"/>
              <a:pathLst>
                <a:path w="21600" h="21600" extrusionOk="0">
                  <a:moveTo>
                    <a:pt x="5400" y="8100"/>
                  </a:moveTo>
                  <a:cubicBezTo>
                    <a:pt x="5400" y="8100"/>
                    <a:pt x="0" y="8100"/>
                    <a:pt x="0" y="8100"/>
                  </a:cubicBezTo>
                  <a:cubicBezTo>
                    <a:pt x="0" y="13500"/>
                    <a:pt x="0" y="18900"/>
                    <a:pt x="0" y="21600"/>
                  </a:cubicBezTo>
                  <a:cubicBezTo>
                    <a:pt x="0" y="21600"/>
                    <a:pt x="5400" y="21600"/>
                    <a:pt x="5400" y="21600"/>
                  </a:cubicBezTo>
                  <a:cubicBezTo>
                    <a:pt x="5400" y="18900"/>
                    <a:pt x="5400" y="18900"/>
                    <a:pt x="5400" y="16200"/>
                  </a:cubicBezTo>
                  <a:cubicBezTo>
                    <a:pt x="5400" y="16200"/>
                    <a:pt x="5400" y="10800"/>
                    <a:pt x="5400" y="8100"/>
                  </a:cubicBezTo>
                  <a:moveTo>
                    <a:pt x="5400" y="0"/>
                  </a:moveTo>
                  <a:cubicBezTo>
                    <a:pt x="5400" y="0"/>
                    <a:pt x="5400" y="0"/>
                    <a:pt x="0" y="2700"/>
                  </a:cubicBezTo>
                  <a:cubicBezTo>
                    <a:pt x="5400" y="2700"/>
                    <a:pt x="5400" y="0"/>
                    <a:pt x="5400" y="0"/>
                  </a:cubicBezTo>
                  <a:cubicBezTo>
                    <a:pt x="10800" y="0"/>
                    <a:pt x="10800" y="2700"/>
                    <a:pt x="10800" y="2700"/>
                  </a:cubicBezTo>
                  <a:cubicBezTo>
                    <a:pt x="10800" y="5400"/>
                    <a:pt x="16200" y="5400"/>
                    <a:pt x="16200" y="13500"/>
                  </a:cubicBezTo>
                  <a:cubicBezTo>
                    <a:pt x="16200" y="13500"/>
                    <a:pt x="16200" y="16200"/>
                    <a:pt x="16200" y="21600"/>
                  </a:cubicBezTo>
                  <a:cubicBezTo>
                    <a:pt x="16200" y="21600"/>
                    <a:pt x="21600" y="21600"/>
                    <a:pt x="21600" y="21600"/>
                  </a:cubicBezTo>
                  <a:cubicBezTo>
                    <a:pt x="21600" y="2700"/>
                    <a:pt x="21600" y="2700"/>
                    <a:pt x="21600" y="2700"/>
                  </a:cubicBezTo>
                  <a:cubicBezTo>
                    <a:pt x="16200" y="0"/>
                    <a:pt x="10800" y="0"/>
                    <a:pt x="5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69" name="Shape 1541"/>
            <p:cNvSpPr/>
            <p:nvPr/>
          </p:nvSpPr>
          <p:spPr>
            <a:xfrm>
              <a:off x="1184684" y="3105305"/>
              <a:ext cx="25401" cy="488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0" y="0"/>
                    <a:pt x="0" y="4800"/>
                  </a:cubicBezTo>
                  <a:cubicBezTo>
                    <a:pt x="0" y="4800"/>
                    <a:pt x="0" y="9600"/>
                    <a:pt x="0" y="19200"/>
                  </a:cubicBezTo>
                  <a:cubicBezTo>
                    <a:pt x="0" y="19200"/>
                    <a:pt x="0" y="19200"/>
                    <a:pt x="0" y="19200"/>
                  </a:cubicBezTo>
                  <a:cubicBezTo>
                    <a:pt x="0" y="16800"/>
                    <a:pt x="0" y="14400"/>
                    <a:pt x="10800" y="12000"/>
                  </a:cubicBezTo>
                  <a:cubicBezTo>
                    <a:pt x="10800" y="12000"/>
                    <a:pt x="0" y="4800"/>
                    <a:pt x="10800" y="4800"/>
                  </a:cubicBezTo>
                  <a:cubicBezTo>
                    <a:pt x="10800" y="4800"/>
                    <a:pt x="10800" y="2400"/>
                    <a:pt x="10800" y="2400"/>
                  </a:cubicBezTo>
                  <a:cubicBezTo>
                    <a:pt x="10800" y="2400"/>
                    <a:pt x="21600" y="4800"/>
                    <a:pt x="21600" y="7200"/>
                  </a:cubicBezTo>
                  <a:cubicBezTo>
                    <a:pt x="21600" y="7200"/>
                    <a:pt x="21600" y="14400"/>
                    <a:pt x="10800" y="21600"/>
                  </a:cubicBezTo>
                  <a:cubicBezTo>
                    <a:pt x="21600" y="21600"/>
                    <a:pt x="21600" y="19200"/>
                    <a:pt x="21600" y="19200"/>
                  </a:cubicBezTo>
                  <a:cubicBezTo>
                    <a:pt x="21600" y="16800"/>
                    <a:pt x="21600" y="9600"/>
                    <a:pt x="21600" y="7200"/>
                  </a:cubicBezTo>
                  <a:cubicBezTo>
                    <a:pt x="21600" y="7200"/>
                    <a:pt x="21600" y="4800"/>
                    <a:pt x="21600" y="2400"/>
                  </a:cubicBezTo>
                  <a:cubicBezTo>
                    <a:pt x="21600" y="0"/>
                    <a:pt x="10800" y="0"/>
                    <a:pt x="10800" y="0"/>
                  </a:cubicBezTo>
                  <a:cubicBezTo>
                    <a:pt x="10800" y="0"/>
                    <a:pt x="10800" y="0"/>
                    <a:pt x="10800" y="0"/>
                  </a:cubicBezTo>
                  <a:cubicBezTo>
                    <a:pt x="10800" y="0"/>
                    <a:pt x="1080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70" name="Shape 1542"/>
            <p:cNvSpPr/>
            <p:nvPr/>
          </p:nvSpPr>
          <p:spPr>
            <a:xfrm>
              <a:off x="1033848" y="3097786"/>
              <a:ext cx="109025" cy="206771"/>
            </a:xfrm>
            <a:custGeom>
              <a:avLst/>
              <a:gdLst/>
              <a:ahLst/>
              <a:cxnLst>
                <a:cxn ang="0">
                  <a:pos x="wd2" y="hd2"/>
                </a:cxn>
                <a:cxn ang="5400000">
                  <a:pos x="wd2" y="hd2"/>
                </a:cxn>
                <a:cxn ang="10800000">
                  <a:pos x="wd2" y="hd2"/>
                </a:cxn>
                <a:cxn ang="16200000">
                  <a:pos x="wd2" y="hd2"/>
                </a:cxn>
              </a:cxnLst>
              <a:rect l="0" t="0" r="r" b="b"/>
              <a:pathLst>
                <a:path w="21600" h="21600" extrusionOk="0">
                  <a:moveTo>
                    <a:pt x="21600" y="14779"/>
                  </a:moveTo>
                  <a:cubicBezTo>
                    <a:pt x="21600" y="15347"/>
                    <a:pt x="21600" y="16484"/>
                    <a:pt x="21600" y="16484"/>
                  </a:cubicBezTo>
                  <a:cubicBezTo>
                    <a:pt x="20520" y="17053"/>
                    <a:pt x="20520" y="17621"/>
                    <a:pt x="19440" y="18189"/>
                  </a:cubicBezTo>
                  <a:cubicBezTo>
                    <a:pt x="19440" y="18758"/>
                    <a:pt x="18360" y="18758"/>
                    <a:pt x="17280" y="19326"/>
                  </a:cubicBezTo>
                  <a:cubicBezTo>
                    <a:pt x="16200" y="19326"/>
                    <a:pt x="15120" y="19326"/>
                    <a:pt x="14040" y="19326"/>
                  </a:cubicBezTo>
                  <a:cubicBezTo>
                    <a:pt x="14040" y="21032"/>
                    <a:pt x="14040" y="21032"/>
                    <a:pt x="14040" y="21032"/>
                  </a:cubicBezTo>
                  <a:cubicBezTo>
                    <a:pt x="14040" y="21600"/>
                    <a:pt x="14040" y="21600"/>
                    <a:pt x="14040" y="21600"/>
                  </a:cubicBezTo>
                  <a:cubicBezTo>
                    <a:pt x="14040" y="21600"/>
                    <a:pt x="12960" y="21600"/>
                    <a:pt x="12960" y="21600"/>
                  </a:cubicBezTo>
                  <a:cubicBezTo>
                    <a:pt x="9720" y="21600"/>
                    <a:pt x="9720" y="21600"/>
                    <a:pt x="9720" y="21600"/>
                  </a:cubicBezTo>
                  <a:cubicBezTo>
                    <a:pt x="8640" y="21600"/>
                    <a:pt x="8640" y="21600"/>
                    <a:pt x="8640" y="21600"/>
                  </a:cubicBezTo>
                  <a:cubicBezTo>
                    <a:pt x="7560" y="21600"/>
                    <a:pt x="7560" y="21032"/>
                    <a:pt x="7560" y="21032"/>
                  </a:cubicBezTo>
                  <a:cubicBezTo>
                    <a:pt x="7560" y="19895"/>
                    <a:pt x="7560" y="19895"/>
                    <a:pt x="7560" y="19895"/>
                  </a:cubicBezTo>
                  <a:cubicBezTo>
                    <a:pt x="5400" y="19895"/>
                    <a:pt x="4320" y="19895"/>
                    <a:pt x="3240" y="19326"/>
                  </a:cubicBezTo>
                  <a:cubicBezTo>
                    <a:pt x="1080" y="19326"/>
                    <a:pt x="1080" y="19326"/>
                    <a:pt x="0" y="18758"/>
                  </a:cubicBezTo>
                  <a:cubicBezTo>
                    <a:pt x="0" y="18758"/>
                    <a:pt x="0" y="18758"/>
                    <a:pt x="0" y="18189"/>
                  </a:cubicBezTo>
                  <a:cubicBezTo>
                    <a:pt x="0" y="18189"/>
                    <a:pt x="0" y="17621"/>
                    <a:pt x="0" y="17621"/>
                  </a:cubicBezTo>
                  <a:cubicBezTo>
                    <a:pt x="0" y="17053"/>
                    <a:pt x="0" y="17053"/>
                    <a:pt x="1080" y="16484"/>
                  </a:cubicBezTo>
                  <a:cubicBezTo>
                    <a:pt x="1080" y="16484"/>
                    <a:pt x="1080" y="15916"/>
                    <a:pt x="1080" y="16484"/>
                  </a:cubicBezTo>
                  <a:cubicBezTo>
                    <a:pt x="2160" y="16484"/>
                    <a:pt x="2160" y="16484"/>
                    <a:pt x="2160" y="16484"/>
                  </a:cubicBezTo>
                  <a:cubicBezTo>
                    <a:pt x="2160" y="16484"/>
                    <a:pt x="2160" y="16484"/>
                    <a:pt x="2160" y="16484"/>
                  </a:cubicBezTo>
                  <a:cubicBezTo>
                    <a:pt x="3240" y="16484"/>
                    <a:pt x="3240" y="16484"/>
                    <a:pt x="4320" y="17053"/>
                  </a:cubicBezTo>
                  <a:cubicBezTo>
                    <a:pt x="5400" y="17053"/>
                    <a:pt x="7560" y="17053"/>
                    <a:pt x="8640" y="17053"/>
                  </a:cubicBezTo>
                  <a:cubicBezTo>
                    <a:pt x="10800" y="17053"/>
                    <a:pt x="11880" y="17053"/>
                    <a:pt x="12960" y="16484"/>
                  </a:cubicBezTo>
                  <a:cubicBezTo>
                    <a:pt x="15120" y="16484"/>
                    <a:pt x="15120" y="15916"/>
                    <a:pt x="15120" y="14779"/>
                  </a:cubicBezTo>
                  <a:cubicBezTo>
                    <a:pt x="15120" y="14211"/>
                    <a:pt x="15120" y="13642"/>
                    <a:pt x="14040" y="13642"/>
                  </a:cubicBezTo>
                  <a:cubicBezTo>
                    <a:pt x="12960" y="13074"/>
                    <a:pt x="11880" y="12505"/>
                    <a:pt x="9720" y="11937"/>
                  </a:cubicBezTo>
                  <a:cubicBezTo>
                    <a:pt x="8640" y="11937"/>
                    <a:pt x="7560" y="11368"/>
                    <a:pt x="6480" y="11368"/>
                  </a:cubicBezTo>
                  <a:cubicBezTo>
                    <a:pt x="5400" y="10800"/>
                    <a:pt x="4320" y="10800"/>
                    <a:pt x="3240" y="10232"/>
                  </a:cubicBezTo>
                  <a:cubicBezTo>
                    <a:pt x="2160" y="9663"/>
                    <a:pt x="2160" y="9095"/>
                    <a:pt x="1080" y="8526"/>
                  </a:cubicBezTo>
                  <a:cubicBezTo>
                    <a:pt x="1080" y="7958"/>
                    <a:pt x="1080" y="7389"/>
                    <a:pt x="1080" y="6821"/>
                  </a:cubicBezTo>
                  <a:cubicBezTo>
                    <a:pt x="1080" y="5684"/>
                    <a:pt x="1080" y="5116"/>
                    <a:pt x="2160" y="3979"/>
                  </a:cubicBezTo>
                  <a:cubicBezTo>
                    <a:pt x="4320" y="3411"/>
                    <a:pt x="6480" y="2842"/>
                    <a:pt x="8640" y="2274"/>
                  </a:cubicBezTo>
                  <a:cubicBezTo>
                    <a:pt x="8640" y="1137"/>
                    <a:pt x="8640" y="1137"/>
                    <a:pt x="8640" y="1137"/>
                  </a:cubicBezTo>
                  <a:cubicBezTo>
                    <a:pt x="8640" y="568"/>
                    <a:pt x="8640" y="568"/>
                    <a:pt x="8640" y="568"/>
                  </a:cubicBezTo>
                  <a:cubicBezTo>
                    <a:pt x="9720" y="0"/>
                    <a:pt x="9720" y="0"/>
                    <a:pt x="10800" y="0"/>
                  </a:cubicBezTo>
                  <a:cubicBezTo>
                    <a:pt x="14040" y="0"/>
                    <a:pt x="14040" y="0"/>
                    <a:pt x="14040" y="0"/>
                  </a:cubicBezTo>
                  <a:cubicBezTo>
                    <a:pt x="14040" y="0"/>
                    <a:pt x="15120" y="0"/>
                    <a:pt x="15120" y="568"/>
                  </a:cubicBezTo>
                  <a:cubicBezTo>
                    <a:pt x="15120" y="568"/>
                    <a:pt x="15120" y="568"/>
                    <a:pt x="15120" y="1137"/>
                  </a:cubicBezTo>
                  <a:cubicBezTo>
                    <a:pt x="15120" y="2274"/>
                    <a:pt x="15120" y="2274"/>
                    <a:pt x="15120" y="2274"/>
                  </a:cubicBezTo>
                  <a:cubicBezTo>
                    <a:pt x="16200" y="2274"/>
                    <a:pt x="17280" y="2274"/>
                    <a:pt x="18360" y="2274"/>
                  </a:cubicBezTo>
                  <a:cubicBezTo>
                    <a:pt x="18360" y="2842"/>
                    <a:pt x="19440" y="2842"/>
                    <a:pt x="19440" y="2842"/>
                  </a:cubicBezTo>
                  <a:cubicBezTo>
                    <a:pt x="19440" y="2842"/>
                    <a:pt x="20520" y="2842"/>
                    <a:pt x="20520" y="3411"/>
                  </a:cubicBezTo>
                  <a:cubicBezTo>
                    <a:pt x="20520" y="3411"/>
                    <a:pt x="20520" y="3979"/>
                    <a:pt x="19440" y="3979"/>
                  </a:cubicBezTo>
                  <a:cubicBezTo>
                    <a:pt x="19440" y="4547"/>
                    <a:pt x="19440" y="4547"/>
                    <a:pt x="19440" y="5116"/>
                  </a:cubicBezTo>
                  <a:cubicBezTo>
                    <a:pt x="19440" y="5116"/>
                    <a:pt x="18360" y="5684"/>
                    <a:pt x="18360" y="5116"/>
                  </a:cubicBezTo>
                  <a:cubicBezTo>
                    <a:pt x="18360" y="5116"/>
                    <a:pt x="17280" y="5116"/>
                    <a:pt x="16200" y="5116"/>
                  </a:cubicBezTo>
                  <a:cubicBezTo>
                    <a:pt x="15120" y="5116"/>
                    <a:pt x="14040" y="5116"/>
                    <a:pt x="12960" y="5116"/>
                  </a:cubicBezTo>
                  <a:cubicBezTo>
                    <a:pt x="10800" y="5116"/>
                    <a:pt x="8640" y="5116"/>
                    <a:pt x="8640" y="5116"/>
                  </a:cubicBezTo>
                  <a:cubicBezTo>
                    <a:pt x="7560" y="5684"/>
                    <a:pt x="7560" y="6253"/>
                    <a:pt x="7560" y="6821"/>
                  </a:cubicBezTo>
                  <a:cubicBezTo>
                    <a:pt x="7560" y="7389"/>
                    <a:pt x="7560" y="7958"/>
                    <a:pt x="8640" y="7958"/>
                  </a:cubicBezTo>
                  <a:cubicBezTo>
                    <a:pt x="9720" y="8526"/>
                    <a:pt x="10800" y="9095"/>
                    <a:pt x="12960" y="9095"/>
                  </a:cubicBezTo>
                  <a:cubicBezTo>
                    <a:pt x="15120" y="10232"/>
                    <a:pt x="18360" y="10800"/>
                    <a:pt x="19440" y="11368"/>
                  </a:cubicBezTo>
                  <a:cubicBezTo>
                    <a:pt x="21600" y="12505"/>
                    <a:pt x="21600" y="13642"/>
                    <a:pt x="21600" y="14779"/>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71" name="Shape 1543"/>
            <p:cNvSpPr/>
            <p:nvPr/>
          </p:nvSpPr>
          <p:spPr>
            <a:xfrm>
              <a:off x="2751240" y="556398"/>
              <a:ext cx="113461" cy="75190"/>
            </a:xfrm>
            <a:custGeom>
              <a:avLst/>
              <a:gdLst/>
              <a:ahLst/>
              <a:cxnLst>
                <a:cxn ang="0">
                  <a:pos x="wd2" y="hd2"/>
                </a:cxn>
                <a:cxn ang="5400000">
                  <a:pos x="wd2" y="hd2"/>
                </a:cxn>
                <a:cxn ang="10800000">
                  <a:pos x="wd2" y="hd2"/>
                </a:cxn>
                <a:cxn ang="16200000">
                  <a:pos x="wd2" y="hd2"/>
                </a:cxn>
              </a:cxnLst>
              <a:rect l="0" t="0" r="r" b="b"/>
              <a:pathLst>
                <a:path w="21029" h="21600" extrusionOk="0">
                  <a:moveTo>
                    <a:pt x="17943" y="21600"/>
                  </a:moveTo>
                  <a:cubicBezTo>
                    <a:pt x="17943" y="21600"/>
                    <a:pt x="21029" y="21600"/>
                    <a:pt x="18972" y="13886"/>
                  </a:cubicBezTo>
                  <a:cubicBezTo>
                    <a:pt x="18972" y="13886"/>
                    <a:pt x="21029" y="9257"/>
                    <a:pt x="21029" y="4629"/>
                  </a:cubicBezTo>
                  <a:cubicBezTo>
                    <a:pt x="21029" y="4629"/>
                    <a:pt x="17943" y="1543"/>
                    <a:pt x="15886" y="1543"/>
                  </a:cubicBezTo>
                  <a:cubicBezTo>
                    <a:pt x="15886" y="1543"/>
                    <a:pt x="9715" y="1543"/>
                    <a:pt x="10743" y="0"/>
                  </a:cubicBezTo>
                  <a:cubicBezTo>
                    <a:pt x="10743" y="0"/>
                    <a:pt x="9715" y="1543"/>
                    <a:pt x="8686" y="3086"/>
                  </a:cubicBezTo>
                  <a:cubicBezTo>
                    <a:pt x="7658" y="1543"/>
                    <a:pt x="7658" y="1543"/>
                    <a:pt x="7658" y="1543"/>
                  </a:cubicBezTo>
                  <a:cubicBezTo>
                    <a:pt x="7658" y="1543"/>
                    <a:pt x="6629" y="0"/>
                    <a:pt x="5600" y="3086"/>
                  </a:cubicBezTo>
                  <a:cubicBezTo>
                    <a:pt x="458" y="13886"/>
                    <a:pt x="458" y="13886"/>
                    <a:pt x="458" y="13886"/>
                  </a:cubicBezTo>
                  <a:cubicBezTo>
                    <a:pt x="458" y="13886"/>
                    <a:pt x="-571" y="18514"/>
                    <a:pt x="458" y="20057"/>
                  </a:cubicBezTo>
                  <a:cubicBezTo>
                    <a:pt x="458" y="20057"/>
                    <a:pt x="2515" y="21600"/>
                    <a:pt x="4572" y="21600"/>
                  </a:cubicBezTo>
                  <a:cubicBezTo>
                    <a:pt x="17943" y="21600"/>
                    <a:pt x="17943" y="21600"/>
                    <a:pt x="17943" y="216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72" name="Shape 1544"/>
            <p:cNvSpPr/>
            <p:nvPr/>
          </p:nvSpPr>
          <p:spPr>
            <a:xfrm>
              <a:off x="2788090" y="560158"/>
              <a:ext cx="25401" cy="60152"/>
            </a:xfrm>
            <a:custGeom>
              <a:avLst/>
              <a:gdLst/>
              <a:ahLst/>
              <a:cxnLst>
                <a:cxn ang="0">
                  <a:pos x="wd2" y="hd2"/>
                </a:cxn>
                <a:cxn ang="5400000">
                  <a:pos x="wd2" y="hd2"/>
                </a:cxn>
                <a:cxn ang="10800000">
                  <a:pos x="wd2" y="hd2"/>
                </a:cxn>
                <a:cxn ang="16200000">
                  <a:pos x="wd2" y="hd2"/>
                </a:cxn>
              </a:cxnLst>
              <a:rect l="0" t="0" r="r" b="b"/>
              <a:pathLst>
                <a:path w="21600" h="21600" extrusionOk="0">
                  <a:moveTo>
                    <a:pt x="0" y="17673"/>
                  </a:moveTo>
                  <a:cubicBezTo>
                    <a:pt x="0" y="17673"/>
                    <a:pt x="0" y="1964"/>
                    <a:pt x="21600" y="0"/>
                  </a:cubicBezTo>
                  <a:cubicBezTo>
                    <a:pt x="21600" y="0"/>
                    <a:pt x="21600" y="17673"/>
                    <a:pt x="21600" y="21600"/>
                  </a:cubicBezTo>
                  <a:cubicBezTo>
                    <a:pt x="0" y="17673"/>
                    <a:pt x="0" y="17673"/>
                    <a:pt x="0" y="17673"/>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73" name="Shape 1545"/>
            <p:cNvSpPr/>
            <p:nvPr/>
          </p:nvSpPr>
          <p:spPr>
            <a:xfrm>
              <a:off x="2819587" y="571436"/>
              <a:ext cx="40377" cy="60152"/>
            </a:xfrm>
            <a:custGeom>
              <a:avLst/>
              <a:gdLst/>
              <a:ahLst/>
              <a:cxnLst>
                <a:cxn ang="0">
                  <a:pos x="wd2" y="hd2"/>
                </a:cxn>
                <a:cxn ang="5400000">
                  <a:pos x="wd2" y="hd2"/>
                </a:cxn>
                <a:cxn ang="10800000">
                  <a:pos x="wd2" y="hd2"/>
                </a:cxn>
                <a:cxn ang="16200000">
                  <a:pos x="wd2" y="hd2"/>
                </a:cxn>
              </a:cxnLst>
              <a:rect l="0" t="0" r="r" b="b"/>
              <a:pathLst>
                <a:path w="19332" h="21600" extrusionOk="0">
                  <a:moveTo>
                    <a:pt x="13500" y="11782"/>
                  </a:moveTo>
                  <a:cubicBezTo>
                    <a:pt x="13500" y="11782"/>
                    <a:pt x="18900" y="17673"/>
                    <a:pt x="10800" y="17673"/>
                  </a:cubicBezTo>
                  <a:cubicBezTo>
                    <a:pt x="10800" y="17673"/>
                    <a:pt x="13500" y="19636"/>
                    <a:pt x="16200" y="21600"/>
                  </a:cubicBezTo>
                  <a:cubicBezTo>
                    <a:pt x="21600" y="17673"/>
                    <a:pt x="13500" y="11782"/>
                    <a:pt x="13500" y="11782"/>
                  </a:cubicBezTo>
                  <a:moveTo>
                    <a:pt x="18900" y="0"/>
                  </a:moveTo>
                  <a:cubicBezTo>
                    <a:pt x="18900" y="1964"/>
                    <a:pt x="16200" y="7855"/>
                    <a:pt x="16200" y="7855"/>
                  </a:cubicBezTo>
                  <a:cubicBezTo>
                    <a:pt x="0" y="13745"/>
                    <a:pt x="0" y="13745"/>
                    <a:pt x="0" y="13745"/>
                  </a:cubicBezTo>
                  <a:cubicBezTo>
                    <a:pt x="2700" y="13745"/>
                    <a:pt x="2700" y="13745"/>
                    <a:pt x="2700" y="13745"/>
                  </a:cubicBezTo>
                  <a:cubicBezTo>
                    <a:pt x="2700" y="13745"/>
                    <a:pt x="2700" y="13745"/>
                    <a:pt x="5400" y="13745"/>
                  </a:cubicBezTo>
                  <a:cubicBezTo>
                    <a:pt x="13500" y="11782"/>
                    <a:pt x="13500" y="11782"/>
                    <a:pt x="13500" y="11782"/>
                  </a:cubicBezTo>
                  <a:cubicBezTo>
                    <a:pt x="13500" y="11782"/>
                    <a:pt x="13500" y="11782"/>
                    <a:pt x="13500" y="11782"/>
                  </a:cubicBezTo>
                  <a:cubicBezTo>
                    <a:pt x="21600" y="5891"/>
                    <a:pt x="18900" y="1964"/>
                    <a:pt x="18900" y="0"/>
                  </a:cubicBezTo>
                  <a:moveTo>
                    <a:pt x="16200" y="0"/>
                  </a:moveTo>
                  <a:cubicBezTo>
                    <a:pt x="16200" y="0"/>
                    <a:pt x="18900" y="0"/>
                    <a:pt x="18900" y="0"/>
                  </a:cubicBezTo>
                  <a:cubicBezTo>
                    <a:pt x="18900" y="0"/>
                    <a:pt x="18900" y="0"/>
                    <a:pt x="16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74" name="Shape 1546"/>
            <p:cNvSpPr/>
            <p:nvPr/>
          </p:nvSpPr>
          <p:spPr>
            <a:xfrm>
              <a:off x="2767506" y="567676"/>
              <a:ext cx="29525" cy="48874"/>
            </a:xfrm>
            <a:custGeom>
              <a:avLst/>
              <a:gdLst/>
              <a:ahLst/>
              <a:cxnLst>
                <a:cxn ang="0">
                  <a:pos x="wd2" y="hd2"/>
                </a:cxn>
                <a:cxn ang="5400000">
                  <a:pos x="wd2" y="hd2"/>
                </a:cxn>
                <a:cxn ang="10800000">
                  <a:pos x="wd2" y="hd2"/>
                </a:cxn>
                <a:cxn ang="16200000">
                  <a:pos x="wd2" y="hd2"/>
                </a:cxn>
              </a:cxnLst>
              <a:rect l="0" t="0" r="r" b="b"/>
              <a:pathLst>
                <a:path w="15421" h="21600" extrusionOk="0">
                  <a:moveTo>
                    <a:pt x="15421" y="7200"/>
                  </a:moveTo>
                  <a:cubicBezTo>
                    <a:pt x="15421" y="4800"/>
                    <a:pt x="15421" y="4800"/>
                    <a:pt x="15421" y="4800"/>
                  </a:cubicBezTo>
                  <a:cubicBezTo>
                    <a:pt x="15421" y="4800"/>
                    <a:pt x="15421" y="4800"/>
                    <a:pt x="15421" y="7200"/>
                  </a:cubicBezTo>
                  <a:cubicBezTo>
                    <a:pt x="15421" y="12000"/>
                    <a:pt x="15421" y="19200"/>
                    <a:pt x="15421" y="19200"/>
                  </a:cubicBezTo>
                  <a:cubicBezTo>
                    <a:pt x="12721" y="21600"/>
                    <a:pt x="10021" y="21600"/>
                    <a:pt x="10021" y="21600"/>
                  </a:cubicBezTo>
                  <a:cubicBezTo>
                    <a:pt x="4621" y="21600"/>
                    <a:pt x="7321" y="16800"/>
                    <a:pt x="7321" y="16800"/>
                  </a:cubicBezTo>
                  <a:cubicBezTo>
                    <a:pt x="12721" y="14400"/>
                    <a:pt x="15421" y="9600"/>
                    <a:pt x="15421" y="7200"/>
                  </a:cubicBezTo>
                  <a:moveTo>
                    <a:pt x="15421" y="0"/>
                  </a:moveTo>
                  <a:cubicBezTo>
                    <a:pt x="4621" y="14400"/>
                    <a:pt x="4621" y="14400"/>
                    <a:pt x="4621" y="14400"/>
                  </a:cubicBezTo>
                  <a:cubicBezTo>
                    <a:pt x="-6179" y="19200"/>
                    <a:pt x="4621" y="21600"/>
                    <a:pt x="10021" y="21600"/>
                  </a:cubicBezTo>
                  <a:cubicBezTo>
                    <a:pt x="12721" y="21600"/>
                    <a:pt x="15421" y="21600"/>
                    <a:pt x="15421" y="19200"/>
                  </a:cubicBezTo>
                  <a:cubicBezTo>
                    <a:pt x="12721" y="12000"/>
                    <a:pt x="15421" y="0"/>
                    <a:pt x="15421" y="0"/>
                  </a:cubicBezTo>
                  <a:cubicBezTo>
                    <a:pt x="15421" y="0"/>
                    <a:pt x="15421" y="0"/>
                    <a:pt x="15421"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75" name="Shape 1547"/>
            <p:cNvSpPr/>
            <p:nvPr/>
          </p:nvSpPr>
          <p:spPr>
            <a:xfrm>
              <a:off x="2808309" y="567676"/>
              <a:ext cx="34832" cy="41355"/>
            </a:xfrm>
            <a:custGeom>
              <a:avLst/>
              <a:gdLst/>
              <a:ahLst/>
              <a:cxnLst>
                <a:cxn ang="0">
                  <a:pos x="wd2" y="hd2"/>
                </a:cxn>
                <a:cxn ang="5400000">
                  <a:pos x="wd2" y="hd2"/>
                </a:cxn>
                <a:cxn ang="10800000">
                  <a:pos x="wd2" y="hd2"/>
                </a:cxn>
                <a:cxn ang="16200000">
                  <a:pos x="wd2" y="hd2"/>
                </a:cxn>
              </a:cxnLst>
              <a:rect l="0" t="0" r="r" b="b"/>
              <a:pathLst>
                <a:path w="15394" h="21600" extrusionOk="0">
                  <a:moveTo>
                    <a:pt x="9600" y="8100"/>
                  </a:moveTo>
                  <a:cubicBezTo>
                    <a:pt x="2400" y="2700"/>
                    <a:pt x="7200" y="2700"/>
                    <a:pt x="9600" y="2700"/>
                  </a:cubicBezTo>
                  <a:cubicBezTo>
                    <a:pt x="9600" y="2700"/>
                    <a:pt x="12000" y="2700"/>
                    <a:pt x="12000" y="2700"/>
                  </a:cubicBezTo>
                  <a:cubicBezTo>
                    <a:pt x="21600" y="5400"/>
                    <a:pt x="4800" y="21600"/>
                    <a:pt x="4800" y="21600"/>
                  </a:cubicBezTo>
                  <a:cubicBezTo>
                    <a:pt x="14400" y="8100"/>
                    <a:pt x="12000" y="8100"/>
                    <a:pt x="9600" y="8100"/>
                  </a:cubicBezTo>
                  <a:cubicBezTo>
                    <a:pt x="9600" y="8100"/>
                    <a:pt x="9600" y="8100"/>
                    <a:pt x="9600" y="8100"/>
                  </a:cubicBezTo>
                  <a:moveTo>
                    <a:pt x="12000" y="0"/>
                  </a:moveTo>
                  <a:cubicBezTo>
                    <a:pt x="9600" y="0"/>
                    <a:pt x="7200" y="0"/>
                    <a:pt x="7200" y="0"/>
                  </a:cubicBezTo>
                  <a:cubicBezTo>
                    <a:pt x="4800" y="0"/>
                    <a:pt x="2400" y="16200"/>
                    <a:pt x="0" y="21600"/>
                  </a:cubicBezTo>
                  <a:cubicBezTo>
                    <a:pt x="2400" y="21600"/>
                    <a:pt x="2400" y="21600"/>
                    <a:pt x="2400" y="21600"/>
                  </a:cubicBezTo>
                  <a:cubicBezTo>
                    <a:pt x="2400" y="21600"/>
                    <a:pt x="4800" y="21600"/>
                    <a:pt x="4800" y="21600"/>
                  </a:cubicBezTo>
                  <a:cubicBezTo>
                    <a:pt x="16800" y="8100"/>
                    <a:pt x="14400" y="8100"/>
                    <a:pt x="14400" y="8100"/>
                  </a:cubicBezTo>
                  <a:cubicBezTo>
                    <a:pt x="16800" y="0"/>
                    <a:pt x="14400" y="0"/>
                    <a:pt x="120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76" name="Shape 1548"/>
            <p:cNvSpPr/>
            <p:nvPr/>
          </p:nvSpPr>
          <p:spPr>
            <a:xfrm>
              <a:off x="2827779" y="600090"/>
              <a:ext cx="25401" cy="25401"/>
            </a:xfrm>
            <a:custGeom>
              <a:avLst/>
              <a:gdLst/>
              <a:ahLst/>
              <a:cxnLst>
                <a:cxn ang="0">
                  <a:pos x="wd2" y="hd2"/>
                </a:cxn>
                <a:cxn ang="5400000">
                  <a:pos x="wd2" y="hd2"/>
                </a:cxn>
                <a:cxn ang="10800000">
                  <a:pos x="wd2" y="hd2"/>
                </a:cxn>
                <a:cxn ang="16200000">
                  <a:pos x="wd2" y="hd2"/>
                </a:cxn>
              </a:cxnLst>
              <a:rect l="0" t="0" r="r" b="b"/>
              <a:pathLst>
                <a:path w="15781" h="21600" extrusionOk="0">
                  <a:moveTo>
                    <a:pt x="12960" y="0"/>
                  </a:moveTo>
                  <a:cubicBezTo>
                    <a:pt x="0" y="7200"/>
                    <a:pt x="0" y="7200"/>
                    <a:pt x="0" y="7200"/>
                  </a:cubicBezTo>
                  <a:cubicBezTo>
                    <a:pt x="0" y="14400"/>
                    <a:pt x="4320" y="14400"/>
                    <a:pt x="8640" y="21600"/>
                  </a:cubicBezTo>
                  <a:cubicBezTo>
                    <a:pt x="21600" y="21600"/>
                    <a:pt x="12960" y="0"/>
                    <a:pt x="12960" y="0"/>
                  </a:cubicBezTo>
                  <a:cubicBezTo>
                    <a:pt x="12960" y="0"/>
                    <a:pt x="12960" y="0"/>
                    <a:pt x="12960" y="0"/>
                  </a:cubicBezTo>
                  <a:cubicBezTo>
                    <a:pt x="12960" y="0"/>
                    <a:pt x="12960" y="0"/>
                    <a:pt x="12960" y="0"/>
                  </a:cubicBezTo>
                  <a:cubicBezTo>
                    <a:pt x="12960" y="0"/>
                    <a:pt x="12960" y="0"/>
                    <a:pt x="1296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77" name="Shape 1549"/>
            <p:cNvSpPr/>
            <p:nvPr/>
          </p:nvSpPr>
          <p:spPr>
            <a:xfrm>
              <a:off x="2663150" y="610275"/>
              <a:ext cx="293214" cy="366605"/>
            </a:xfrm>
            <a:custGeom>
              <a:avLst/>
              <a:gdLst/>
              <a:ahLst/>
              <a:cxnLst>
                <a:cxn ang="0">
                  <a:pos x="wd2" y="hd2"/>
                </a:cxn>
                <a:cxn ang="5400000">
                  <a:pos x="wd2" y="hd2"/>
                </a:cxn>
                <a:cxn ang="10800000">
                  <a:pos x="wd2" y="hd2"/>
                </a:cxn>
                <a:cxn ang="16200000">
                  <a:pos x="wd2" y="hd2"/>
                </a:cxn>
              </a:cxnLst>
              <a:rect l="0" t="0" r="r" b="b"/>
              <a:pathLst>
                <a:path w="20297" h="21063" extrusionOk="0">
                  <a:moveTo>
                    <a:pt x="8213" y="1278"/>
                  </a:moveTo>
                  <a:cubicBezTo>
                    <a:pt x="8213" y="1278"/>
                    <a:pt x="4044" y="1591"/>
                    <a:pt x="4044" y="5661"/>
                  </a:cubicBezTo>
                  <a:cubicBezTo>
                    <a:pt x="3665" y="7539"/>
                    <a:pt x="3665" y="7539"/>
                    <a:pt x="3665" y="7539"/>
                  </a:cubicBezTo>
                  <a:cubicBezTo>
                    <a:pt x="3665" y="7539"/>
                    <a:pt x="3665" y="8165"/>
                    <a:pt x="4044" y="8791"/>
                  </a:cubicBezTo>
                  <a:cubicBezTo>
                    <a:pt x="4044" y="8791"/>
                    <a:pt x="4044" y="9104"/>
                    <a:pt x="3286" y="10356"/>
                  </a:cubicBezTo>
                  <a:cubicBezTo>
                    <a:pt x="3286" y="10356"/>
                    <a:pt x="3286" y="10670"/>
                    <a:pt x="3665" y="11296"/>
                  </a:cubicBezTo>
                  <a:cubicBezTo>
                    <a:pt x="3286" y="12235"/>
                    <a:pt x="3286" y="12235"/>
                    <a:pt x="3286" y="12235"/>
                  </a:cubicBezTo>
                  <a:cubicBezTo>
                    <a:pt x="3286" y="12235"/>
                    <a:pt x="3286" y="12548"/>
                    <a:pt x="3286" y="12861"/>
                  </a:cubicBezTo>
                  <a:cubicBezTo>
                    <a:pt x="3286" y="12861"/>
                    <a:pt x="4044" y="12861"/>
                    <a:pt x="3286" y="13174"/>
                  </a:cubicBezTo>
                  <a:cubicBezTo>
                    <a:pt x="3286" y="13174"/>
                    <a:pt x="2907" y="13174"/>
                    <a:pt x="2907" y="14739"/>
                  </a:cubicBezTo>
                  <a:cubicBezTo>
                    <a:pt x="2907" y="14739"/>
                    <a:pt x="2907" y="17870"/>
                    <a:pt x="2529" y="18183"/>
                  </a:cubicBezTo>
                  <a:cubicBezTo>
                    <a:pt x="2529" y="18183"/>
                    <a:pt x="2150" y="18496"/>
                    <a:pt x="2150" y="19435"/>
                  </a:cubicBezTo>
                  <a:cubicBezTo>
                    <a:pt x="2150" y="19435"/>
                    <a:pt x="-882" y="19435"/>
                    <a:pt x="255" y="20374"/>
                  </a:cubicBezTo>
                  <a:cubicBezTo>
                    <a:pt x="255" y="20374"/>
                    <a:pt x="4044" y="21313"/>
                    <a:pt x="5560" y="21000"/>
                  </a:cubicBezTo>
                  <a:cubicBezTo>
                    <a:pt x="5560" y="21000"/>
                    <a:pt x="13139" y="20687"/>
                    <a:pt x="13897" y="21000"/>
                  </a:cubicBezTo>
                  <a:cubicBezTo>
                    <a:pt x="17307" y="20687"/>
                    <a:pt x="17307" y="20687"/>
                    <a:pt x="17307" y="20687"/>
                  </a:cubicBezTo>
                  <a:cubicBezTo>
                    <a:pt x="17307" y="20687"/>
                    <a:pt x="19202" y="19748"/>
                    <a:pt x="19960" y="20061"/>
                  </a:cubicBezTo>
                  <a:cubicBezTo>
                    <a:pt x="19960" y="20061"/>
                    <a:pt x="20718" y="19122"/>
                    <a:pt x="19960" y="19122"/>
                  </a:cubicBezTo>
                  <a:cubicBezTo>
                    <a:pt x="19960" y="19122"/>
                    <a:pt x="18823" y="18496"/>
                    <a:pt x="18444" y="18496"/>
                  </a:cubicBezTo>
                  <a:cubicBezTo>
                    <a:pt x="18444" y="18496"/>
                    <a:pt x="17686" y="18183"/>
                    <a:pt x="17307" y="18496"/>
                  </a:cubicBezTo>
                  <a:cubicBezTo>
                    <a:pt x="17307" y="18496"/>
                    <a:pt x="16929" y="17870"/>
                    <a:pt x="17307" y="17243"/>
                  </a:cubicBezTo>
                  <a:cubicBezTo>
                    <a:pt x="16550" y="16617"/>
                    <a:pt x="16550" y="16617"/>
                    <a:pt x="16550" y="16617"/>
                  </a:cubicBezTo>
                  <a:cubicBezTo>
                    <a:pt x="16550" y="16617"/>
                    <a:pt x="16550" y="14426"/>
                    <a:pt x="16929" y="13174"/>
                  </a:cubicBezTo>
                  <a:cubicBezTo>
                    <a:pt x="16929" y="13174"/>
                    <a:pt x="17307" y="11296"/>
                    <a:pt x="16929" y="10983"/>
                  </a:cubicBezTo>
                  <a:cubicBezTo>
                    <a:pt x="16929" y="10983"/>
                    <a:pt x="16550" y="10043"/>
                    <a:pt x="16929" y="10043"/>
                  </a:cubicBezTo>
                  <a:cubicBezTo>
                    <a:pt x="16929" y="10043"/>
                    <a:pt x="17307" y="9730"/>
                    <a:pt x="16929" y="8165"/>
                  </a:cubicBezTo>
                  <a:cubicBezTo>
                    <a:pt x="16929" y="8165"/>
                    <a:pt x="16929" y="6287"/>
                    <a:pt x="17307" y="6287"/>
                  </a:cubicBezTo>
                  <a:cubicBezTo>
                    <a:pt x="17307" y="6287"/>
                    <a:pt x="17307" y="5035"/>
                    <a:pt x="15413" y="3470"/>
                  </a:cubicBezTo>
                  <a:cubicBezTo>
                    <a:pt x="15413" y="3470"/>
                    <a:pt x="12381" y="339"/>
                    <a:pt x="11244" y="26"/>
                  </a:cubicBezTo>
                  <a:cubicBezTo>
                    <a:pt x="11244" y="26"/>
                    <a:pt x="8592" y="-287"/>
                    <a:pt x="8213" y="1278"/>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78" name="Shape 1550"/>
            <p:cNvSpPr/>
            <p:nvPr/>
          </p:nvSpPr>
          <p:spPr>
            <a:xfrm>
              <a:off x="2730044" y="631587"/>
              <a:ext cx="51949" cy="45114"/>
            </a:xfrm>
            <a:custGeom>
              <a:avLst/>
              <a:gdLst/>
              <a:ahLst/>
              <a:cxnLst>
                <a:cxn ang="0">
                  <a:pos x="wd2" y="hd2"/>
                </a:cxn>
                <a:cxn ang="5400000">
                  <a:pos x="wd2" y="hd2"/>
                </a:cxn>
                <a:cxn ang="10800000">
                  <a:pos x="wd2" y="hd2"/>
                </a:cxn>
                <a:cxn ang="16200000">
                  <a:pos x="wd2" y="hd2"/>
                </a:cxn>
              </a:cxnLst>
              <a:rect l="0" t="0" r="r" b="b"/>
              <a:pathLst>
                <a:path w="18655" h="21600" extrusionOk="0">
                  <a:moveTo>
                    <a:pt x="18655" y="0"/>
                  </a:moveTo>
                  <a:cubicBezTo>
                    <a:pt x="16691" y="0"/>
                    <a:pt x="16691" y="0"/>
                    <a:pt x="16691" y="0"/>
                  </a:cubicBezTo>
                  <a:cubicBezTo>
                    <a:pt x="10800" y="2700"/>
                    <a:pt x="4910" y="10800"/>
                    <a:pt x="4910" y="10800"/>
                  </a:cubicBezTo>
                  <a:cubicBezTo>
                    <a:pt x="-2945" y="21600"/>
                    <a:pt x="982" y="21600"/>
                    <a:pt x="982" y="21600"/>
                  </a:cubicBezTo>
                  <a:cubicBezTo>
                    <a:pt x="6873" y="18900"/>
                    <a:pt x="18655" y="0"/>
                    <a:pt x="18655"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79" name="Shape 1551"/>
            <p:cNvSpPr/>
            <p:nvPr/>
          </p:nvSpPr>
          <p:spPr>
            <a:xfrm>
              <a:off x="2759436" y="703475"/>
              <a:ext cx="2541" cy="2540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80" name="Shape 1552"/>
            <p:cNvSpPr/>
            <p:nvPr/>
          </p:nvSpPr>
          <p:spPr>
            <a:xfrm>
              <a:off x="2820045" y="885808"/>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800" y="21600"/>
                    <a:pt x="10800" y="21600"/>
                    <a:pt x="10800" y="14400"/>
                  </a:cubicBezTo>
                  <a:cubicBezTo>
                    <a:pt x="10800" y="14400"/>
                    <a:pt x="10800" y="7200"/>
                    <a:pt x="21600" y="0"/>
                  </a:cubicBezTo>
                  <a:cubicBezTo>
                    <a:pt x="10800" y="0"/>
                    <a:pt x="10800" y="0"/>
                    <a:pt x="10800" y="0"/>
                  </a:cubicBezTo>
                  <a:cubicBezTo>
                    <a:pt x="0" y="7200"/>
                    <a:pt x="0" y="7200"/>
                    <a:pt x="0" y="216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81" name="Shape 1553"/>
            <p:cNvSpPr/>
            <p:nvPr/>
          </p:nvSpPr>
          <p:spPr>
            <a:xfrm>
              <a:off x="2764173" y="639106"/>
              <a:ext cx="27063" cy="32718"/>
            </a:xfrm>
            <a:custGeom>
              <a:avLst/>
              <a:gdLst/>
              <a:ahLst/>
              <a:cxnLst>
                <a:cxn ang="0">
                  <a:pos x="wd2" y="hd2"/>
                </a:cxn>
                <a:cxn ang="5400000">
                  <a:pos x="wd2" y="hd2"/>
                </a:cxn>
                <a:cxn ang="10800000">
                  <a:pos x="wd2" y="hd2"/>
                </a:cxn>
                <a:cxn ang="16200000">
                  <a:pos x="wd2" y="hd2"/>
                </a:cxn>
              </a:cxnLst>
              <a:rect l="0" t="0" r="r" b="b"/>
              <a:pathLst>
                <a:path w="12957" h="14460" extrusionOk="0">
                  <a:moveTo>
                    <a:pt x="11232" y="0"/>
                  </a:moveTo>
                  <a:cubicBezTo>
                    <a:pt x="11232" y="0"/>
                    <a:pt x="19332" y="21600"/>
                    <a:pt x="432" y="12000"/>
                  </a:cubicBezTo>
                  <a:cubicBezTo>
                    <a:pt x="432" y="12000"/>
                    <a:pt x="-2268" y="7200"/>
                    <a:pt x="5832" y="12000"/>
                  </a:cubicBezTo>
                  <a:cubicBezTo>
                    <a:pt x="5832" y="12000"/>
                    <a:pt x="13932" y="14400"/>
                    <a:pt x="11232"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grpSp>
          <p:nvGrpSpPr>
            <p:cNvPr id="82" name="Group 1556"/>
            <p:cNvGrpSpPr/>
            <p:nvPr/>
          </p:nvGrpSpPr>
          <p:grpSpPr>
            <a:xfrm>
              <a:off x="2793271" y="612790"/>
              <a:ext cx="52633" cy="30076"/>
              <a:chOff x="0" y="0"/>
              <a:chExt cx="52632" cy="30075"/>
            </a:xfrm>
            <a:grpFill/>
          </p:grpSpPr>
          <p:sp>
            <p:nvSpPr>
              <p:cNvPr id="209" name="Shape 1554"/>
              <p:cNvSpPr/>
              <p:nvPr/>
            </p:nvSpPr>
            <p:spPr>
              <a:xfrm>
                <a:off x="0" y="0"/>
                <a:ext cx="52633" cy="30076"/>
              </a:xfrm>
              <a:prstGeom prst="rect">
                <a:avLst/>
              </a:prstGeom>
              <a:grpFill/>
              <a:ln w="12700" cap="flat">
                <a:noFill/>
                <a:miter lim="400000"/>
              </a:ln>
              <a:effectLst/>
            </p:spPr>
            <p:txBody>
              <a:bodyPr wrap="square" lIns="91439" tIns="91439" rIns="91439" bIns="91439" numCol="1" anchor="ctr">
                <a:noAutofit/>
              </a:bodyPr>
              <a:lstStyle/>
              <a:p>
                <a:endParaRPr/>
              </a:p>
            </p:txBody>
          </p:sp>
          <p:pic>
            <p:nvPicPr>
              <p:cNvPr id="210" name="image27.png"/>
              <p:cNvPicPr>
                <a:picLocks noChangeAspect="1"/>
              </p:cNvPicPr>
              <p:nvPr/>
            </p:nvPicPr>
            <p:blipFill>
              <a:blip r:embed="rId7">
                <a:extLst/>
              </a:blip>
              <a:stretch>
                <a:fillRect/>
              </a:stretch>
            </p:blipFill>
            <p:spPr>
              <a:xfrm>
                <a:off x="0" y="0"/>
                <a:ext cx="52633" cy="30076"/>
              </a:xfrm>
              <a:prstGeom prst="rect">
                <a:avLst/>
              </a:prstGeom>
              <a:grpFill/>
              <a:ln w="12700" cap="flat">
                <a:noFill/>
                <a:miter lim="400000"/>
              </a:ln>
              <a:effectLst/>
            </p:spPr>
          </p:pic>
        </p:grpSp>
        <p:sp>
          <p:nvSpPr>
            <p:cNvPr id="83" name="Shape 1557"/>
            <p:cNvSpPr/>
            <p:nvPr/>
          </p:nvSpPr>
          <p:spPr>
            <a:xfrm>
              <a:off x="2793271" y="609030"/>
              <a:ext cx="51557" cy="29540"/>
            </a:xfrm>
            <a:custGeom>
              <a:avLst/>
              <a:gdLst/>
              <a:ahLst/>
              <a:cxnLst>
                <a:cxn ang="0">
                  <a:pos x="wd2" y="hd2"/>
                </a:cxn>
                <a:cxn ang="5400000">
                  <a:pos x="wd2" y="hd2"/>
                </a:cxn>
                <a:cxn ang="10800000">
                  <a:pos x="wd2" y="hd2"/>
                </a:cxn>
                <a:cxn ang="16200000">
                  <a:pos x="wd2" y="hd2"/>
                </a:cxn>
              </a:cxnLst>
              <a:rect l="0" t="0" r="r" b="b"/>
              <a:pathLst>
                <a:path w="12879" h="15429" extrusionOk="0">
                  <a:moveTo>
                    <a:pt x="5400" y="0"/>
                  </a:moveTo>
                  <a:cubicBezTo>
                    <a:pt x="5400" y="0"/>
                    <a:pt x="20250" y="15429"/>
                    <a:pt x="8100" y="15429"/>
                  </a:cubicBezTo>
                  <a:cubicBezTo>
                    <a:pt x="0" y="12343"/>
                    <a:pt x="0" y="12343"/>
                    <a:pt x="0" y="12343"/>
                  </a:cubicBezTo>
                  <a:cubicBezTo>
                    <a:pt x="0" y="12343"/>
                    <a:pt x="21600" y="21600"/>
                    <a:pt x="5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84" name="Shape 1558"/>
            <p:cNvSpPr/>
            <p:nvPr/>
          </p:nvSpPr>
          <p:spPr>
            <a:xfrm>
              <a:off x="2819241" y="571436"/>
              <a:ext cx="25401" cy="37595"/>
            </a:xfrm>
            <a:custGeom>
              <a:avLst/>
              <a:gdLst/>
              <a:ahLst/>
              <a:cxnLst>
                <a:cxn ang="0">
                  <a:pos x="wd2" y="hd2"/>
                </a:cxn>
                <a:cxn ang="5400000">
                  <a:pos x="wd2" y="hd2"/>
                </a:cxn>
                <a:cxn ang="10800000">
                  <a:pos x="wd2" y="hd2"/>
                </a:cxn>
                <a:cxn ang="16200000">
                  <a:pos x="wd2" y="hd2"/>
                </a:cxn>
              </a:cxnLst>
              <a:rect l="0" t="0" r="r" b="b"/>
              <a:pathLst>
                <a:path w="11433" h="21600" extrusionOk="0">
                  <a:moveTo>
                    <a:pt x="5400" y="0"/>
                  </a:moveTo>
                  <a:cubicBezTo>
                    <a:pt x="2700" y="0"/>
                    <a:pt x="-2700" y="0"/>
                    <a:pt x="5400" y="6171"/>
                  </a:cubicBezTo>
                  <a:cubicBezTo>
                    <a:pt x="5400" y="6171"/>
                    <a:pt x="5400" y="6171"/>
                    <a:pt x="5400" y="6171"/>
                  </a:cubicBezTo>
                  <a:cubicBezTo>
                    <a:pt x="8100" y="6171"/>
                    <a:pt x="10800" y="6171"/>
                    <a:pt x="0" y="21600"/>
                  </a:cubicBezTo>
                  <a:cubicBezTo>
                    <a:pt x="0" y="21600"/>
                    <a:pt x="18900" y="3086"/>
                    <a:pt x="8100" y="0"/>
                  </a:cubicBezTo>
                  <a:cubicBezTo>
                    <a:pt x="8100" y="0"/>
                    <a:pt x="5400" y="0"/>
                    <a:pt x="5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85" name="Shape 1559"/>
            <p:cNvSpPr/>
            <p:nvPr/>
          </p:nvSpPr>
          <p:spPr>
            <a:xfrm>
              <a:off x="2776694" y="578955"/>
              <a:ext cx="25401" cy="37595"/>
            </a:xfrm>
            <a:custGeom>
              <a:avLst/>
              <a:gdLst/>
              <a:ahLst/>
              <a:cxnLst>
                <a:cxn ang="0">
                  <a:pos x="wd2" y="hd2"/>
                </a:cxn>
                <a:cxn ang="5400000">
                  <a:pos x="wd2" y="hd2"/>
                </a:cxn>
                <a:cxn ang="10800000">
                  <a:pos x="wd2" y="hd2"/>
                </a:cxn>
                <a:cxn ang="16200000">
                  <a:pos x="wd2" y="hd2"/>
                </a:cxn>
              </a:cxnLst>
              <a:rect l="0" t="0" r="r" b="b"/>
              <a:pathLst>
                <a:path w="17550" h="21600" extrusionOk="0">
                  <a:moveTo>
                    <a:pt x="17550" y="3086"/>
                  </a:moveTo>
                  <a:cubicBezTo>
                    <a:pt x="17550" y="6171"/>
                    <a:pt x="12150" y="12343"/>
                    <a:pt x="1350" y="15429"/>
                  </a:cubicBezTo>
                  <a:cubicBezTo>
                    <a:pt x="1350" y="15429"/>
                    <a:pt x="-4050" y="21600"/>
                    <a:pt x="6750" y="21600"/>
                  </a:cubicBezTo>
                  <a:cubicBezTo>
                    <a:pt x="6750" y="21600"/>
                    <a:pt x="12150" y="21600"/>
                    <a:pt x="17550" y="18514"/>
                  </a:cubicBezTo>
                  <a:cubicBezTo>
                    <a:pt x="17550" y="18514"/>
                    <a:pt x="17550" y="9257"/>
                    <a:pt x="17550" y="3086"/>
                  </a:cubicBezTo>
                  <a:moveTo>
                    <a:pt x="17550" y="0"/>
                  </a:moveTo>
                  <a:cubicBezTo>
                    <a:pt x="17550" y="0"/>
                    <a:pt x="17550" y="0"/>
                    <a:pt x="17550" y="3086"/>
                  </a:cubicBezTo>
                  <a:cubicBezTo>
                    <a:pt x="17550" y="0"/>
                    <a:pt x="17550" y="0"/>
                    <a:pt x="1755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86" name="Shape 1560"/>
            <p:cNvSpPr/>
            <p:nvPr/>
          </p:nvSpPr>
          <p:spPr>
            <a:xfrm>
              <a:off x="2758196" y="590233"/>
              <a:ext cx="25401" cy="30077"/>
            </a:xfrm>
            <a:custGeom>
              <a:avLst/>
              <a:gdLst/>
              <a:ahLst/>
              <a:cxnLst>
                <a:cxn ang="0">
                  <a:pos x="wd2" y="hd2"/>
                </a:cxn>
                <a:cxn ang="5400000">
                  <a:pos x="wd2" y="hd2"/>
                </a:cxn>
                <a:cxn ang="10800000">
                  <a:pos x="wd2" y="hd2"/>
                </a:cxn>
                <a:cxn ang="16200000">
                  <a:pos x="wd2" y="hd2"/>
                </a:cxn>
              </a:cxnLst>
              <a:rect l="0" t="0" r="r" b="b"/>
              <a:pathLst>
                <a:path w="12751" h="21600" extrusionOk="0">
                  <a:moveTo>
                    <a:pt x="12751" y="0"/>
                  </a:moveTo>
                  <a:cubicBezTo>
                    <a:pt x="12751" y="0"/>
                    <a:pt x="-2678" y="10800"/>
                    <a:pt x="408" y="18000"/>
                  </a:cubicBezTo>
                  <a:cubicBezTo>
                    <a:pt x="408" y="18000"/>
                    <a:pt x="408" y="21600"/>
                    <a:pt x="9665" y="21600"/>
                  </a:cubicBezTo>
                  <a:cubicBezTo>
                    <a:pt x="9665" y="21600"/>
                    <a:pt x="-8849" y="21600"/>
                    <a:pt x="12751"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87" name="Shape 1561"/>
            <p:cNvSpPr/>
            <p:nvPr/>
          </p:nvSpPr>
          <p:spPr>
            <a:xfrm>
              <a:off x="2671165" y="665422"/>
              <a:ext cx="112865" cy="293641"/>
            </a:xfrm>
            <a:custGeom>
              <a:avLst/>
              <a:gdLst/>
              <a:ahLst/>
              <a:cxnLst>
                <a:cxn ang="0">
                  <a:pos x="wd2" y="hd2"/>
                </a:cxn>
                <a:cxn ang="5400000">
                  <a:pos x="wd2" y="hd2"/>
                </a:cxn>
                <a:cxn ang="10800000">
                  <a:pos x="wd2" y="hd2"/>
                </a:cxn>
                <a:cxn ang="16200000">
                  <a:pos x="wd2" y="hd2"/>
                </a:cxn>
              </a:cxnLst>
              <a:rect l="0" t="0" r="r" b="b"/>
              <a:pathLst>
                <a:path w="14097" h="20829" extrusionOk="0">
                  <a:moveTo>
                    <a:pt x="10497" y="0"/>
                  </a:moveTo>
                  <a:cubicBezTo>
                    <a:pt x="7797" y="2700"/>
                    <a:pt x="7797" y="2700"/>
                    <a:pt x="7797" y="2700"/>
                  </a:cubicBezTo>
                  <a:cubicBezTo>
                    <a:pt x="7797" y="2700"/>
                    <a:pt x="8472" y="3471"/>
                    <a:pt x="13872" y="5014"/>
                  </a:cubicBezTo>
                  <a:cubicBezTo>
                    <a:pt x="13872" y="5014"/>
                    <a:pt x="15897" y="5786"/>
                    <a:pt x="7797" y="5400"/>
                  </a:cubicBezTo>
                  <a:cubicBezTo>
                    <a:pt x="7797" y="5400"/>
                    <a:pt x="6447" y="5786"/>
                    <a:pt x="7797" y="7329"/>
                  </a:cubicBezTo>
                  <a:cubicBezTo>
                    <a:pt x="6447" y="11957"/>
                    <a:pt x="6447" y="11957"/>
                    <a:pt x="6447" y="11957"/>
                  </a:cubicBezTo>
                  <a:cubicBezTo>
                    <a:pt x="6447" y="11957"/>
                    <a:pt x="19947" y="13886"/>
                    <a:pt x="8472" y="13114"/>
                  </a:cubicBezTo>
                  <a:cubicBezTo>
                    <a:pt x="8472" y="13114"/>
                    <a:pt x="7797" y="11957"/>
                    <a:pt x="5097" y="19286"/>
                  </a:cubicBezTo>
                  <a:cubicBezTo>
                    <a:pt x="5097" y="19286"/>
                    <a:pt x="12522" y="21600"/>
                    <a:pt x="3747" y="20057"/>
                  </a:cubicBezTo>
                  <a:cubicBezTo>
                    <a:pt x="3747" y="20057"/>
                    <a:pt x="372" y="20829"/>
                    <a:pt x="372" y="20829"/>
                  </a:cubicBezTo>
                  <a:cubicBezTo>
                    <a:pt x="372" y="20829"/>
                    <a:pt x="-1653" y="20443"/>
                    <a:pt x="3747" y="20057"/>
                  </a:cubicBezTo>
                  <a:cubicBezTo>
                    <a:pt x="3747" y="20057"/>
                    <a:pt x="3072" y="19671"/>
                    <a:pt x="3747" y="18900"/>
                  </a:cubicBezTo>
                  <a:cubicBezTo>
                    <a:pt x="3747" y="18900"/>
                    <a:pt x="5772" y="13114"/>
                    <a:pt x="5097" y="12729"/>
                  </a:cubicBezTo>
                  <a:cubicBezTo>
                    <a:pt x="5097" y="12729"/>
                    <a:pt x="8472" y="12729"/>
                    <a:pt x="5772" y="11571"/>
                  </a:cubicBezTo>
                  <a:cubicBezTo>
                    <a:pt x="5772" y="11571"/>
                    <a:pt x="6447" y="9257"/>
                    <a:pt x="5097" y="8871"/>
                  </a:cubicBezTo>
                  <a:cubicBezTo>
                    <a:pt x="6447" y="6943"/>
                    <a:pt x="6447" y="6943"/>
                    <a:pt x="6447" y="6943"/>
                  </a:cubicBezTo>
                  <a:cubicBezTo>
                    <a:pt x="6447" y="6943"/>
                    <a:pt x="4422" y="4243"/>
                    <a:pt x="1049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88" name="Shape 1562"/>
            <p:cNvSpPr/>
            <p:nvPr/>
          </p:nvSpPr>
          <p:spPr>
            <a:xfrm>
              <a:off x="2718305" y="709122"/>
              <a:ext cx="25401" cy="65325"/>
            </a:xfrm>
            <a:custGeom>
              <a:avLst/>
              <a:gdLst/>
              <a:ahLst/>
              <a:cxnLst>
                <a:cxn ang="0">
                  <a:pos x="wd2" y="hd2"/>
                </a:cxn>
                <a:cxn ang="5400000">
                  <a:pos x="wd2" y="hd2"/>
                </a:cxn>
                <a:cxn ang="10800000">
                  <a:pos x="wd2" y="hd2"/>
                </a:cxn>
                <a:cxn ang="16200000">
                  <a:pos x="wd2" y="hd2"/>
                </a:cxn>
              </a:cxnLst>
              <a:rect l="0" t="0" r="r" b="b"/>
              <a:pathLst>
                <a:path w="17550" h="19754" extrusionOk="0">
                  <a:moveTo>
                    <a:pt x="10800" y="4800"/>
                  </a:moveTo>
                  <a:cubicBezTo>
                    <a:pt x="16200" y="4800"/>
                    <a:pt x="16200" y="4800"/>
                    <a:pt x="16200" y="4800"/>
                  </a:cubicBezTo>
                  <a:cubicBezTo>
                    <a:pt x="16200" y="4800"/>
                    <a:pt x="21600" y="1477"/>
                    <a:pt x="10800" y="1477"/>
                  </a:cubicBezTo>
                  <a:cubicBezTo>
                    <a:pt x="10800" y="1477"/>
                    <a:pt x="10800" y="-1846"/>
                    <a:pt x="5400" y="1477"/>
                  </a:cubicBezTo>
                  <a:cubicBezTo>
                    <a:pt x="5400" y="1477"/>
                    <a:pt x="0" y="1477"/>
                    <a:pt x="0" y="4800"/>
                  </a:cubicBezTo>
                  <a:cubicBezTo>
                    <a:pt x="0" y="4800"/>
                    <a:pt x="0" y="8123"/>
                    <a:pt x="5400" y="9785"/>
                  </a:cubicBezTo>
                  <a:cubicBezTo>
                    <a:pt x="5400" y="9785"/>
                    <a:pt x="21600" y="14769"/>
                    <a:pt x="5400" y="16431"/>
                  </a:cubicBezTo>
                  <a:cubicBezTo>
                    <a:pt x="5400" y="13108"/>
                    <a:pt x="5400" y="13108"/>
                    <a:pt x="5400" y="13108"/>
                  </a:cubicBezTo>
                  <a:cubicBezTo>
                    <a:pt x="5400" y="13108"/>
                    <a:pt x="0" y="11446"/>
                    <a:pt x="0" y="14769"/>
                  </a:cubicBezTo>
                  <a:cubicBezTo>
                    <a:pt x="5400" y="19754"/>
                    <a:pt x="5400" y="19754"/>
                    <a:pt x="5400" y="19754"/>
                  </a:cubicBezTo>
                  <a:cubicBezTo>
                    <a:pt x="5400" y="19754"/>
                    <a:pt x="5400" y="19754"/>
                    <a:pt x="5400" y="18092"/>
                  </a:cubicBezTo>
                  <a:cubicBezTo>
                    <a:pt x="5400" y="18092"/>
                    <a:pt x="21600" y="16431"/>
                    <a:pt x="16200" y="11446"/>
                  </a:cubicBezTo>
                  <a:cubicBezTo>
                    <a:pt x="16200" y="11446"/>
                    <a:pt x="5400" y="6462"/>
                    <a:pt x="5400" y="4800"/>
                  </a:cubicBezTo>
                  <a:cubicBezTo>
                    <a:pt x="5400" y="4800"/>
                    <a:pt x="5400" y="-184"/>
                    <a:pt x="10800" y="48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89" name="Shape 1563"/>
            <p:cNvSpPr/>
            <p:nvPr/>
          </p:nvSpPr>
          <p:spPr>
            <a:xfrm>
              <a:off x="2739217" y="714295"/>
              <a:ext cx="25401" cy="56393"/>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4320"/>
                    <a:pt x="0" y="4320"/>
                    <a:pt x="0" y="4320"/>
                  </a:cubicBezTo>
                  <a:cubicBezTo>
                    <a:pt x="7200" y="2160"/>
                    <a:pt x="7200" y="2160"/>
                    <a:pt x="7200" y="2160"/>
                  </a:cubicBezTo>
                  <a:cubicBezTo>
                    <a:pt x="7200" y="2160"/>
                    <a:pt x="7200" y="12960"/>
                    <a:pt x="7200" y="15120"/>
                  </a:cubicBezTo>
                  <a:cubicBezTo>
                    <a:pt x="7200" y="19440"/>
                    <a:pt x="7200" y="19440"/>
                    <a:pt x="7200" y="19440"/>
                  </a:cubicBezTo>
                  <a:cubicBezTo>
                    <a:pt x="7200" y="21600"/>
                    <a:pt x="7200" y="21600"/>
                    <a:pt x="7200" y="21600"/>
                  </a:cubicBezTo>
                  <a:cubicBezTo>
                    <a:pt x="14400" y="21600"/>
                    <a:pt x="14400" y="21600"/>
                    <a:pt x="14400" y="21600"/>
                  </a:cubicBezTo>
                  <a:cubicBezTo>
                    <a:pt x="14400" y="21600"/>
                    <a:pt x="21600" y="6480"/>
                    <a:pt x="21600" y="0"/>
                  </a:cubicBezTo>
                  <a:cubicBezTo>
                    <a:pt x="14400" y="0"/>
                    <a:pt x="14400" y="0"/>
                    <a:pt x="14400" y="0"/>
                  </a:cubicBezTo>
                  <a:cubicBezTo>
                    <a:pt x="0" y="2160"/>
                    <a:pt x="0" y="2160"/>
                    <a:pt x="0" y="216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90" name="Shape 1564"/>
            <p:cNvSpPr/>
            <p:nvPr/>
          </p:nvSpPr>
          <p:spPr>
            <a:xfrm>
              <a:off x="2820045" y="752348"/>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00" y="21600"/>
                  </a:lnTo>
                  <a:lnTo>
                    <a:pt x="21600" y="0"/>
                  </a:lnTo>
                  <a:lnTo>
                    <a:pt x="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91" name="Shape 1565"/>
            <p:cNvSpPr/>
            <p:nvPr/>
          </p:nvSpPr>
          <p:spPr>
            <a:xfrm>
              <a:off x="2820045" y="752348"/>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00" y="21600"/>
                  </a:lnTo>
                  <a:lnTo>
                    <a:pt x="21600" y="0"/>
                  </a:lnTo>
                  <a:lnTo>
                    <a:pt x="0" y="0"/>
                  </a:ln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92" name="Shape 1566"/>
            <p:cNvSpPr/>
            <p:nvPr/>
          </p:nvSpPr>
          <p:spPr>
            <a:xfrm>
              <a:off x="2759436" y="714295"/>
              <a:ext cx="33087" cy="56393"/>
            </a:xfrm>
            <a:custGeom>
              <a:avLst/>
              <a:gdLst/>
              <a:ahLst/>
              <a:cxnLst>
                <a:cxn ang="0">
                  <a:pos x="wd2" y="hd2"/>
                </a:cxn>
                <a:cxn ang="5400000">
                  <a:pos x="wd2" y="hd2"/>
                </a:cxn>
                <a:cxn ang="10800000">
                  <a:pos x="wd2" y="hd2"/>
                </a:cxn>
                <a:cxn ang="16200000">
                  <a:pos x="wd2" y="hd2"/>
                </a:cxn>
              </a:cxnLst>
              <a:rect l="0" t="0" r="r" b="b"/>
              <a:pathLst>
                <a:path w="19010" h="21600" extrusionOk="0">
                  <a:moveTo>
                    <a:pt x="9257" y="0"/>
                  </a:moveTo>
                  <a:cubicBezTo>
                    <a:pt x="3086" y="0"/>
                    <a:pt x="3086" y="4320"/>
                    <a:pt x="3086" y="4320"/>
                  </a:cubicBezTo>
                  <a:cubicBezTo>
                    <a:pt x="0" y="15120"/>
                    <a:pt x="0" y="15120"/>
                    <a:pt x="0" y="15120"/>
                  </a:cubicBezTo>
                  <a:cubicBezTo>
                    <a:pt x="0" y="19440"/>
                    <a:pt x="6171" y="21600"/>
                    <a:pt x="6171" y="21600"/>
                  </a:cubicBezTo>
                  <a:cubicBezTo>
                    <a:pt x="9257" y="19440"/>
                    <a:pt x="9257" y="19440"/>
                    <a:pt x="9257" y="19440"/>
                  </a:cubicBezTo>
                  <a:cubicBezTo>
                    <a:pt x="15429" y="21600"/>
                    <a:pt x="18514" y="15120"/>
                    <a:pt x="18514" y="15120"/>
                  </a:cubicBezTo>
                  <a:cubicBezTo>
                    <a:pt x="15429" y="12960"/>
                    <a:pt x="18514" y="4320"/>
                    <a:pt x="18514" y="4320"/>
                  </a:cubicBezTo>
                  <a:cubicBezTo>
                    <a:pt x="21600" y="0"/>
                    <a:pt x="9257" y="0"/>
                    <a:pt x="9257" y="0"/>
                  </a:cubicBezTo>
                  <a:moveTo>
                    <a:pt x="12343" y="17280"/>
                  </a:moveTo>
                  <a:cubicBezTo>
                    <a:pt x="12343" y="17280"/>
                    <a:pt x="6171" y="21600"/>
                    <a:pt x="6171" y="15120"/>
                  </a:cubicBezTo>
                  <a:cubicBezTo>
                    <a:pt x="9257" y="4320"/>
                    <a:pt x="9257" y="4320"/>
                    <a:pt x="9257" y="4320"/>
                  </a:cubicBezTo>
                  <a:cubicBezTo>
                    <a:pt x="9257" y="4320"/>
                    <a:pt x="9257" y="0"/>
                    <a:pt x="12343" y="4320"/>
                  </a:cubicBezTo>
                  <a:cubicBezTo>
                    <a:pt x="12343" y="4320"/>
                    <a:pt x="12343" y="15120"/>
                    <a:pt x="12343" y="1728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93" name="Shape 1567"/>
            <p:cNvSpPr/>
            <p:nvPr/>
          </p:nvSpPr>
          <p:spPr>
            <a:xfrm>
              <a:off x="2798008" y="714473"/>
              <a:ext cx="29099" cy="56215"/>
            </a:xfrm>
            <a:custGeom>
              <a:avLst/>
              <a:gdLst/>
              <a:ahLst/>
              <a:cxnLst>
                <a:cxn ang="0">
                  <a:pos x="wd2" y="hd2"/>
                </a:cxn>
                <a:cxn ang="5400000">
                  <a:pos x="wd2" y="hd2"/>
                </a:cxn>
                <a:cxn ang="10800000">
                  <a:pos x="wd2" y="hd2"/>
                </a:cxn>
                <a:cxn ang="16200000">
                  <a:pos x="wd2" y="hd2"/>
                </a:cxn>
              </a:cxnLst>
              <a:rect l="0" t="0" r="r" b="b"/>
              <a:pathLst>
                <a:path w="18576" h="20186" extrusionOk="0">
                  <a:moveTo>
                    <a:pt x="18576" y="2513"/>
                  </a:moveTo>
                  <a:cubicBezTo>
                    <a:pt x="18576" y="2513"/>
                    <a:pt x="18576" y="-1414"/>
                    <a:pt x="14976" y="550"/>
                  </a:cubicBezTo>
                  <a:cubicBezTo>
                    <a:pt x="14976" y="550"/>
                    <a:pt x="576" y="550"/>
                    <a:pt x="576" y="6441"/>
                  </a:cubicBezTo>
                  <a:cubicBezTo>
                    <a:pt x="576" y="6441"/>
                    <a:pt x="-3024" y="20186"/>
                    <a:pt x="7776" y="20186"/>
                  </a:cubicBezTo>
                  <a:cubicBezTo>
                    <a:pt x="7776" y="20186"/>
                    <a:pt x="18576" y="20186"/>
                    <a:pt x="18576" y="14295"/>
                  </a:cubicBezTo>
                  <a:cubicBezTo>
                    <a:pt x="18576" y="2513"/>
                    <a:pt x="18576" y="2513"/>
                    <a:pt x="18576" y="2513"/>
                  </a:cubicBezTo>
                  <a:moveTo>
                    <a:pt x="7776" y="16259"/>
                  </a:moveTo>
                  <a:cubicBezTo>
                    <a:pt x="7776" y="16259"/>
                    <a:pt x="4176" y="18222"/>
                    <a:pt x="4176" y="8404"/>
                  </a:cubicBezTo>
                  <a:cubicBezTo>
                    <a:pt x="4176" y="8404"/>
                    <a:pt x="4176" y="550"/>
                    <a:pt x="11376" y="2513"/>
                  </a:cubicBezTo>
                  <a:cubicBezTo>
                    <a:pt x="11376" y="2513"/>
                    <a:pt x="14976" y="550"/>
                    <a:pt x="11376" y="6441"/>
                  </a:cubicBezTo>
                  <a:cubicBezTo>
                    <a:pt x="11376" y="6441"/>
                    <a:pt x="14976" y="18222"/>
                    <a:pt x="7776" y="16259"/>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94" name="Shape 1568"/>
            <p:cNvSpPr/>
            <p:nvPr/>
          </p:nvSpPr>
          <p:spPr>
            <a:xfrm>
              <a:off x="2838384" y="710536"/>
              <a:ext cx="26317" cy="60152"/>
            </a:xfrm>
            <a:custGeom>
              <a:avLst/>
              <a:gdLst/>
              <a:ahLst/>
              <a:cxnLst>
                <a:cxn ang="0">
                  <a:pos x="wd2" y="hd2"/>
                </a:cxn>
                <a:cxn ang="5400000">
                  <a:pos x="wd2" y="hd2"/>
                </a:cxn>
                <a:cxn ang="10800000">
                  <a:pos x="wd2" y="hd2"/>
                </a:cxn>
                <a:cxn ang="16200000">
                  <a:pos x="wd2" y="hd2"/>
                </a:cxn>
              </a:cxnLst>
              <a:rect l="0" t="0" r="r" b="b"/>
              <a:pathLst>
                <a:path w="18900" h="21600" extrusionOk="0">
                  <a:moveTo>
                    <a:pt x="14400" y="1964"/>
                  </a:moveTo>
                  <a:cubicBezTo>
                    <a:pt x="14400" y="1964"/>
                    <a:pt x="10800" y="0"/>
                    <a:pt x="7200" y="0"/>
                  </a:cubicBezTo>
                  <a:cubicBezTo>
                    <a:pt x="7200" y="0"/>
                    <a:pt x="0" y="0"/>
                    <a:pt x="0" y="5891"/>
                  </a:cubicBezTo>
                  <a:cubicBezTo>
                    <a:pt x="0" y="5891"/>
                    <a:pt x="3600" y="11782"/>
                    <a:pt x="0" y="17673"/>
                  </a:cubicBezTo>
                  <a:cubicBezTo>
                    <a:pt x="0" y="17673"/>
                    <a:pt x="0" y="21600"/>
                    <a:pt x="7200" y="21600"/>
                  </a:cubicBezTo>
                  <a:cubicBezTo>
                    <a:pt x="7200" y="21600"/>
                    <a:pt x="18000" y="21600"/>
                    <a:pt x="18000" y="17673"/>
                  </a:cubicBezTo>
                  <a:cubicBezTo>
                    <a:pt x="18000" y="17673"/>
                    <a:pt x="21600" y="1964"/>
                    <a:pt x="14400" y="1964"/>
                  </a:cubicBezTo>
                  <a:moveTo>
                    <a:pt x="7200" y="19636"/>
                  </a:moveTo>
                  <a:cubicBezTo>
                    <a:pt x="7200" y="19636"/>
                    <a:pt x="3600" y="19636"/>
                    <a:pt x="7200" y="13745"/>
                  </a:cubicBezTo>
                  <a:cubicBezTo>
                    <a:pt x="7200" y="13745"/>
                    <a:pt x="7200" y="3927"/>
                    <a:pt x="7200" y="3927"/>
                  </a:cubicBezTo>
                  <a:cubicBezTo>
                    <a:pt x="7200" y="3927"/>
                    <a:pt x="10800" y="0"/>
                    <a:pt x="14400" y="5891"/>
                  </a:cubicBezTo>
                  <a:cubicBezTo>
                    <a:pt x="14400" y="5891"/>
                    <a:pt x="14400" y="21600"/>
                    <a:pt x="7200" y="19636"/>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95" name="Shape 1569"/>
            <p:cNvSpPr/>
            <p:nvPr/>
          </p:nvSpPr>
          <p:spPr>
            <a:xfrm>
              <a:off x="2867253" y="712174"/>
              <a:ext cx="25401" cy="57660"/>
            </a:xfrm>
            <a:custGeom>
              <a:avLst/>
              <a:gdLst/>
              <a:ahLst/>
              <a:cxnLst>
                <a:cxn ang="0">
                  <a:pos x="wd2" y="hd2"/>
                </a:cxn>
                <a:cxn ang="5400000">
                  <a:pos x="wd2" y="hd2"/>
                </a:cxn>
                <a:cxn ang="10800000">
                  <a:pos x="wd2" y="hd2"/>
                </a:cxn>
                <a:cxn ang="16200000">
                  <a:pos x="wd2" y="hd2"/>
                </a:cxn>
              </a:cxnLst>
              <a:rect l="0" t="0" r="r" b="b"/>
              <a:pathLst>
                <a:path w="18162" h="17436" extrusionOk="0">
                  <a:moveTo>
                    <a:pt x="13842" y="2216"/>
                  </a:moveTo>
                  <a:cubicBezTo>
                    <a:pt x="5202" y="-2769"/>
                    <a:pt x="882" y="2216"/>
                    <a:pt x="882" y="2216"/>
                  </a:cubicBezTo>
                  <a:cubicBezTo>
                    <a:pt x="5202" y="2216"/>
                    <a:pt x="882" y="13846"/>
                    <a:pt x="882" y="13846"/>
                  </a:cubicBezTo>
                  <a:cubicBezTo>
                    <a:pt x="-3438" y="17169"/>
                    <a:pt x="9522" y="17169"/>
                    <a:pt x="9522" y="17169"/>
                  </a:cubicBezTo>
                  <a:cubicBezTo>
                    <a:pt x="18162" y="18831"/>
                    <a:pt x="18162" y="12185"/>
                    <a:pt x="18162" y="12185"/>
                  </a:cubicBezTo>
                  <a:cubicBezTo>
                    <a:pt x="18162" y="2216"/>
                    <a:pt x="13842" y="2216"/>
                    <a:pt x="13842" y="2216"/>
                  </a:cubicBezTo>
                  <a:moveTo>
                    <a:pt x="9522" y="15508"/>
                  </a:moveTo>
                  <a:cubicBezTo>
                    <a:pt x="9522" y="15508"/>
                    <a:pt x="5202" y="15508"/>
                    <a:pt x="5202" y="8862"/>
                  </a:cubicBezTo>
                  <a:cubicBezTo>
                    <a:pt x="5202" y="8862"/>
                    <a:pt x="5202" y="554"/>
                    <a:pt x="9522" y="2216"/>
                  </a:cubicBezTo>
                  <a:cubicBezTo>
                    <a:pt x="9522" y="2216"/>
                    <a:pt x="13842" y="554"/>
                    <a:pt x="13842" y="7200"/>
                  </a:cubicBezTo>
                  <a:cubicBezTo>
                    <a:pt x="13842" y="7200"/>
                    <a:pt x="18162" y="15508"/>
                    <a:pt x="9522" y="15508"/>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96" name="Shape 1570"/>
            <p:cNvSpPr/>
            <p:nvPr/>
          </p:nvSpPr>
          <p:spPr>
            <a:xfrm>
              <a:off x="2885835" y="717547"/>
              <a:ext cx="25401" cy="53828"/>
            </a:xfrm>
            <a:custGeom>
              <a:avLst/>
              <a:gdLst/>
              <a:ahLst/>
              <a:cxnLst>
                <a:cxn ang="0">
                  <a:pos x="wd2" y="hd2"/>
                </a:cxn>
                <a:cxn ang="5400000">
                  <a:pos x="wd2" y="hd2"/>
                </a:cxn>
                <a:cxn ang="10800000">
                  <a:pos x="wd2" y="hd2"/>
                </a:cxn>
                <a:cxn ang="16200000">
                  <a:pos x="wd2" y="hd2"/>
                </a:cxn>
              </a:cxnLst>
              <a:rect l="0" t="0" r="r" b="b"/>
              <a:pathLst>
                <a:path w="21600" h="17181" extrusionOk="0">
                  <a:moveTo>
                    <a:pt x="21600" y="4408"/>
                  </a:moveTo>
                  <a:cubicBezTo>
                    <a:pt x="21600" y="4408"/>
                    <a:pt x="14400" y="-576"/>
                    <a:pt x="7200" y="1085"/>
                  </a:cubicBezTo>
                  <a:cubicBezTo>
                    <a:pt x="7200" y="1085"/>
                    <a:pt x="0" y="-2238"/>
                    <a:pt x="0" y="2747"/>
                  </a:cubicBezTo>
                  <a:cubicBezTo>
                    <a:pt x="0" y="2747"/>
                    <a:pt x="7200" y="6070"/>
                    <a:pt x="0" y="14377"/>
                  </a:cubicBezTo>
                  <a:cubicBezTo>
                    <a:pt x="0" y="14377"/>
                    <a:pt x="0" y="19362"/>
                    <a:pt x="14400" y="16039"/>
                  </a:cubicBezTo>
                  <a:cubicBezTo>
                    <a:pt x="14400" y="16039"/>
                    <a:pt x="21600" y="16039"/>
                    <a:pt x="14400" y="11054"/>
                  </a:cubicBezTo>
                  <a:cubicBezTo>
                    <a:pt x="14400" y="11054"/>
                    <a:pt x="14400" y="4408"/>
                    <a:pt x="21600" y="4408"/>
                  </a:cubicBezTo>
                  <a:moveTo>
                    <a:pt x="7200" y="16039"/>
                  </a:moveTo>
                  <a:cubicBezTo>
                    <a:pt x="7200" y="16039"/>
                    <a:pt x="0" y="14377"/>
                    <a:pt x="7200" y="7731"/>
                  </a:cubicBezTo>
                  <a:cubicBezTo>
                    <a:pt x="7200" y="7731"/>
                    <a:pt x="7200" y="2747"/>
                    <a:pt x="7200" y="2747"/>
                  </a:cubicBezTo>
                  <a:cubicBezTo>
                    <a:pt x="7200" y="2747"/>
                    <a:pt x="14400" y="1085"/>
                    <a:pt x="14400" y="4408"/>
                  </a:cubicBezTo>
                  <a:cubicBezTo>
                    <a:pt x="14400" y="4408"/>
                    <a:pt x="14400" y="16039"/>
                    <a:pt x="7200" y="16039"/>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97" name="Shape 1571"/>
            <p:cNvSpPr/>
            <p:nvPr/>
          </p:nvSpPr>
          <p:spPr>
            <a:xfrm>
              <a:off x="2830865" y="894994"/>
              <a:ext cx="40185" cy="48628"/>
            </a:xfrm>
            <a:custGeom>
              <a:avLst/>
              <a:gdLst/>
              <a:ahLst/>
              <a:cxnLst>
                <a:cxn ang="0">
                  <a:pos x="wd2" y="hd2"/>
                </a:cxn>
                <a:cxn ang="5400000">
                  <a:pos x="wd2" y="hd2"/>
                </a:cxn>
                <a:cxn ang="10800000">
                  <a:pos x="wd2" y="hd2"/>
                </a:cxn>
                <a:cxn ang="16200000">
                  <a:pos x="wd2" y="hd2"/>
                </a:cxn>
              </a:cxnLst>
              <a:rect l="0" t="0" r="r" b="b"/>
              <a:pathLst>
                <a:path w="17760" h="17462" extrusionOk="0">
                  <a:moveTo>
                    <a:pt x="16800" y="5680"/>
                  </a:moveTo>
                  <a:cubicBezTo>
                    <a:pt x="21600" y="-4138"/>
                    <a:pt x="7200" y="1753"/>
                    <a:pt x="0" y="1753"/>
                  </a:cubicBezTo>
                  <a:cubicBezTo>
                    <a:pt x="0" y="7644"/>
                    <a:pt x="2400" y="15498"/>
                    <a:pt x="4800" y="17462"/>
                  </a:cubicBezTo>
                  <a:cubicBezTo>
                    <a:pt x="7200" y="11571"/>
                    <a:pt x="14400" y="9607"/>
                    <a:pt x="16800" y="568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98" name="Shape 1572"/>
            <p:cNvSpPr/>
            <p:nvPr/>
          </p:nvSpPr>
          <p:spPr>
            <a:xfrm>
              <a:off x="2893981" y="785725"/>
              <a:ext cx="25401" cy="154138"/>
            </a:xfrm>
            <a:custGeom>
              <a:avLst/>
              <a:gdLst/>
              <a:ahLst/>
              <a:cxnLst>
                <a:cxn ang="0">
                  <a:pos x="wd2" y="hd2"/>
                </a:cxn>
                <a:cxn ang="5400000">
                  <a:pos x="wd2" y="hd2"/>
                </a:cxn>
                <a:cxn ang="10800000">
                  <a:pos x="wd2" y="hd2"/>
                </a:cxn>
                <a:cxn ang="16200000">
                  <a:pos x="wd2" y="hd2"/>
                </a:cxn>
              </a:cxnLst>
              <a:rect l="0" t="0" r="r" b="b"/>
              <a:pathLst>
                <a:path w="19800" h="21600" extrusionOk="0">
                  <a:moveTo>
                    <a:pt x="5400" y="16971"/>
                  </a:moveTo>
                  <a:cubicBezTo>
                    <a:pt x="5400" y="18514"/>
                    <a:pt x="12600" y="20057"/>
                    <a:pt x="12600" y="20057"/>
                  </a:cubicBezTo>
                  <a:cubicBezTo>
                    <a:pt x="5400" y="20829"/>
                    <a:pt x="12600" y="21600"/>
                    <a:pt x="12600" y="21600"/>
                  </a:cubicBezTo>
                  <a:cubicBezTo>
                    <a:pt x="12600" y="21600"/>
                    <a:pt x="19800" y="21600"/>
                    <a:pt x="19800" y="21600"/>
                  </a:cubicBezTo>
                  <a:cubicBezTo>
                    <a:pt x="12600" y="16971"/>
                    <a:pt x="5400" y="16971"/>
                    <a:pt x="5400" y="16971"/>
                  </a:cubicBezTo>
                  <a:cubicBezTo>
                    <a:pt x="5400" y="16971"/>
                    <a:pt x="5400" y="16971"/>
                    <a:pt x="5400" y="16971"/>
                  </a:cubicBezTo>
                  <a:cubicBezTo>
                    <a:pt x="5400" y="16971"/>
                    <a:pt x="5400" y="16971"/>
                    <a:pt x="5400" y="16971"/>
                  </a:cubicBezTo>
                  <a:moveTo>
                    <a:pt x="5400" y="0"/>
                  </a:moveTo>
                  <a:cubicBezTo>
                    <a:pt x="5400" y="771"/>
                    <a:pt x="5400" y="771"/>
                    <a:pt x="5400" y="771"/>
                  </a:cubicBezTo>
                  <a:cubicBezTo>
                    <a:pt x="5400" y="771"/>
                    <a:pt x="5400" y="771"/>
                    <a:pt x="5400" y="771"/>
                  </a:cubicBezTo>
                  <a:cubicBezTo>
                    <a:pt x="12600" y="771"/>
                    <a:pt x="5400" y="7714"/>
                    <a:pt x="5400" y="7714"/>
                  </a:cubicBezTo>
                  <a:cubicBezTo>
                    <a:pt x="-1800" y="8486"/>
                    <a:pt x="-1800" y="10800"/>
                    <a:pt x="5400" y="13114"/>
                  </a:cubicBezTo>
                  <a:cubicBezTo>
                    <a:pt x="5400" y="10800"/>
                    <a:pt x="5400" y="8486"/>
                    <a:pt x="5400" y="8486"/>
                  </a:cubicBezTo>
                  <a:cubicBezTo>
                    <a:pt x="12600" y="6171"/>
                    <a:pt x="5400" y="771"/>
                    <a:pt x="5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99" name="Shape 1573"/>
            <p:cNvSpPr/>
            <p:nvPr/>
          </p:nvSpPr>
          <p:spPr>
            <a:xfrm>
              <a:off x="2919670" y="917763"/>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21600" y="0"/>
                    <a:pt x="0" y="21600"/>
                  </a:cubicBezTo>
                  <a:cubicBezTo>
                    <a:pt x="0" y="21600"/>
                    <a:pt x="0" y="21600"/>
                    <a:pt x="0" y="21600"/>
                  </a:cubicBezTo>
                  <a:cubicBezTo>
                    <a:pt x="21600" y="0"/>
                    <a:pt x="21600" y="0"/>
                    <a:pt x="21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00" name="Shape 1574"/>
            <p:cNvSpPr/>
            <p:nvPr/>
          </p:nvSpPr>
          <p:spPr>
            <a:xfrm>
              <a:off x="2913573" y="929042"/>
              <a:ext cx="37596" cy="25401"/>
            </a:xfrm>
            <a:custGeom>
              <a:avLst/>
              <a:gdLst/>
              <a:ahLst/>
              <a:cxnLst>
                <a:cxn ang="0">
                  <a:pos x="wd2" y="hd2"/>
                </a:cxn>
                <a:cxn ang="5400000">
                  <a:pos x="wd2" y="hd2"/>
                </a:cxn>
                <a:cxn ang="10800000">
                  <a:pos x="wd2" y="hd2"/>
                </a:cxn>
                <a:cxn ang="16200000">
                  <a:pos x="wd2" y="hd2"/>
                </a:cxn>
              </a:cxnLst>
              <a:rect l="0" t="0" r="r" b="b"/>
              <a:pathLst>
                <a:path w="21600" h="21600" extrusionOk="0">
                  <a:moveTo>
                    <a:pt x="9257" y="0"/>
                  </a:moveTo>
                  <a:cubicBezTo>
                    <a:pt x="9257" y="0"/>
                    <a:pt x="9257" y="0"/>
                    <a:pt x="9257" y="0"/>
                  </a:cubicBezTo>
                  <a:cubicBezTo>
                    <a:pt x="9257" y="0"/>
                    <a:pt x="9257" y="0"/>
                    <a:pt x="9257" y="0"/>
                  </a:cubicBezTo>
                  <a:cubicBezTo>
                    <a:pt x="15429" y="7200"/>
                    <a:pt x="15429" y="7200"/>
                    <a:pt x="15429" y="7200"/>
                  </a:cubicBezTo>
                  <a:cubicBezTo>
                    <a:pt x="15429" y="7200"/>
                    <a:pt x="18514" y="7200"/>
                    <a:pt x="18514" y="14400"/>
                  </a:cubicBezTo>
                  <a:cubicBezTo>
                    <a:pt x="21600" y="14400"/>
                    <a:pt x="21600" y="14400"/>
                    <a:pt x="21600" y="14400"/>
                  </a:cubicBezTo>
                  <a:cubicBezTo>
                    <a:pt x="21600" y="21600"/>
                    <a:pt x="21600" y="21600"/>
                    <a:pt x="21600" y="21600"/>
                  </a:cubicBezTo>
                  <a:cubicBezTo>
                    <a:pt x="21600" y="21600"/>
                    <a:pt x="21600" y="21600"/>
                    <a:pt x="21600" y="21600"/>
                  </a:cubicBezTo>
                  <a:cubicBezTo>
                    <a:pt x="21600" y="21600"/>
                    <a:pt x="21600" y="7200"/>
                    <a:pt x="12343" y="7200"/>
                  </a:cubicBezTo>
                  <a:cubicBezTo>
                    <a:pt x="12343" y="7200"/>
                    <a:pt x="12343" y="0"/>
                    <a:pt x="9257" y="0"/>
                  </a:cubicBezTo>
                  <a:moveTo>
                    <a:pt x="9257" y="0"/>
                  </a:moveTo>
                  <a:cubicBezTo>
                    <a:pt x="9257" y="0"/>
                    <a:pt x="9257" y="0"/>
                    <a:pt x="9257" y="0"/>
                  </a:cubicBezTo>
                  <a:cubicBezTo>
                    <a:pt x="9257" y="0"/>
                    <a:pt x="9257" y="0"/>
                    <a:pt x="9257" y="0"/>
                  </a:cubicBezTo>
                  <a:moveTo>
                    <a:pt x="6171" y="0"/>
                  </a:moveTo>
                  <a:cubicBezTo>
                    <a:pt x="3086" y="0"/>
                    <a:pt x="0" y="0"/>
                    <a:pt x="0" y="7200"/>
                  </a:cubicBezTo>
                  <a:cubicBezTo>
                    <a:pt x="3086" y="0"/>
                    <a:pt x="6171" y="0"/>
                    <a:pt x="6171" y="0"/>
                  </a:cubicBezTo>
                  <a:cubicBezTo>
                    <a:pt x="6171" y="0"/>
                    <a:pt x="6171" y="0"/>
                    <a:pt x="6171" y="0"/>
                  </a:cubicBezTo>
                  <a:moveTo>
                    <a:pt x="9257" y="0"/>
                  </a:moveTo>
                  <a:cubicBezTo>
                    <a:pt x="9257" y="0"/>
                    <a:pt x="9257" y="0"/>
                    <a:pt x="9257" y="0"/>
                  </a:cubicBezTo>
                  <a:cubicBezTo>
                    <a:pt x="9257" y="0"/>
                    <a:pt x="9257" y="0"/>
                    <a:pt x="9257" y="0"/>
                  </a:cubicBezTo>
                  <a:cubicBezTo>
                    <a:pt x="9257" y="0"/>
                    <a:pt x="9257" y="0"/>
                    <a:pt x="9257" y="0"/>
                  </a:cubicBezTo>
                  <a:cubicBezTo>
                    <a:pt x="9257" y="0"/>
                    <a:pt x="9257" y="0"/>
                    <a:pt x="9257" y="0"/>
                  </a:cubicBezTo>
                  <a:cubicBezTo>
                    <a:pt x="9257" y="0"/>
                    <a:pt x="9257" y="0"/>
                    <a:pt x="9257" y="0"/>
                  </a:cubicBezTo>
                  <a:cubicBezTo>
                    <a:pt x="9257" y="0"/>
                    <a:pt x="9257" y="0"/>
                    <a:pt x="9257" y="0"/>
                  </a:cubicBezTo>
                  <a:cubicBezTo>
                    <a:pt x="9257" y="0"/>
                    <a:pt x="9257" y="0"/>
                    <a:pt x="9257" y="0"/>
                  </a:cubicBezTo>
                  <a:cubicBezTo>
                    <a:pt x="9257" y="0"/>
                    <a:pt x="9257" y="0"/>
                    <a:pt x="925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01" name="Shape 1575"/>
            <p:cNvSpPr/>
            <p:nvPr/>
          </p:nvSpPr>
          <p:spPr>
            <a:xfrm>
              <a:off x="2889595" y="691738"/>
              <a:ext cx="25401" cy="3759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0800" y="21600"/>
                    <a:pt x="10800" y="21600"/>
                    <a:pt x="10800" y="21600"/>
                  </a:cubicBezTo>
                  <a:cubicBezTo>
                    <a:pt x="10800" y="21600"/>
                    <a:pt x="10800" y="21600"/>
                    <a:pt x="10800" y="21600"/>
                  </a:cubicBezTo>
                  <a:cubicBezTo>
                    <a:pt x="10800" y="21600"/>
                    <a:pt x="21600" y="21600"/>
                    <a:pt x="21600" y="21600"/>
                  </a:cubicBezTo>
                  <a:moveTo>
                    <a:pt x="0" y="0"/>
                  </a:moveTo>
                  <a:cubicBezTo>
                    <a:pt x="0" y="6171"/>
                    <a:pt x="10800" y="9257"/>
                    <a:pt x="10800" y="15429"/>
                  </a:cubicBezTo>
                  <a:cubicBezTo>
                    <a:pt x="10800" y="15429"/>
                    <a:pt x="10800" y="18514"/>
                    <a:pt x="21600" y="21600"/>
                  </a:cubicBezTo>
                  <a:cubicBezTo>
                    <a:pt x="21600" y="15429"/>
                    <a:pt x="21600" y="12343"/>
                    <a:pt x="21600" y="12343"/>
                  </a:cubicBezTo>
                  <a:cubicBezTo>
                    <a:pt x="10800" y="6171"/>
                    <a:pt x="0" y="3086"/>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02" name="Shape 1576"/>
            <p:cNvSpPr/>
            <p:nvPr/>
          </p:nvSpPr>
          <p:spPr>
            <a:xfrm>
              <a:off x="2891475" y="710994"/>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10800"/>
                    <a:pt x="0" y="10800"/>
                    <a:pt x="0" y="21600"/>
                  </a:cubicBezTo>
                  <a:cubicBezTo>
                    <a:pt x="0" y="21600"/>
                    <a:pt x="0" y="21600"/>
                    <a:pt x="21600" y="21600"/>
                  </a:cubicBezTo>
                  <a:cubicBezTo>
                    <a:pt x="21600" y="21600"/>
                    <a:pt x="21600" y="21600"/>
                    <a:pt x="21600" y="21600"/>
                  </a:cubicBezTo>
                  <a:cubicBezTo>
                    <a:pt x="0" y="10800"/>
                    <a:pt x="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03" name="Shape 1577"/>
            <p:cNvSpPr/>
            <p:nvPr/>
          </p:nvSpPr>
          <p:spPr>
            <a:xfrm>
              <a:off x="2736879" y="631587"/>
              <a:ext cx="161657" cy="93987"/>
            </a:xfrm>
            <a:custGeom>
              <a:avLst/>
              <a:gdLst/>
              <a:ahLst/>
              <a:cxnLst>
                <a:cxn ang="0">
                  <a:pos x="wd2" y="hd2"/>
                </a:cxn>
                <a:cxn ang="5400000">
                  <a:pos x="wd2" y="hd2"/>
                </a:cxn>
                <a:cxn ang="10800000">
                  <a:pos x="wd2" y="hd2"/>
                </a:cxn>
                <a:cxn ang="16200000">
                  <a:pos x="wd2" y="hd2"/>
                </a:cxn>
              </a:cxnLst>
              <a:rect l="0" t="0" r="r" b="b"/>
              <a:pathLst>
                <a:path w="21600" h="21600" extrusionOk="0">
                  <a:moveTo>
                    <a:pt x="2979" y="19059"/>
                  </a:moveTo>
                  <a:cubicBezTo>
                    <a:pt x="2979" y="19059"/>
                    <a:pt x="2979" y="19059"/>
                    <a:pt x="2979" y="19059"/>
                  </a:cubicBezTo>
                  <a:cubicBezTo>
                    <a:pt x="2979" y="19059"/>
                    <a:pt x="2979" y="19059"/>
                    <a:pt x="2979" y="19059"/>
                  </a:cubicBezTo>
                  <a:cubicBezTo>
                    <a:pt x="2979" y="19059"/>
                    <a:pt x="2979" y="19059"/>
                    <a:pt x="2979" y="19059"/>
                  </a:cubicBezTo>
                  <a:moveTo>
                    <a:pt x="6703" y="10165"/>
                  </a:moveTo>
                  <a:cubicBezTo>
                    <a:pt x="6703" y="10165"/>
                    <a:pt x="7448" y="8894"/>
                    <a:pt x="8193" y="5082"/>
                  </a:cubicBezTo>
                  <a:cubicBezTo>
                    <a:pt x="11172" y="15247"/>
                    <a:pt x="11172" y="15247"/>
                    <a:pt x="11172" y="15247"/>
                  </a:cubicBezTo>
                  <a:cubicBezTo>
                    <a:pt x="11172" y="15247"/>
                    <a:pt x="14152" y="13976"/>
                    <a:pt x="15641" y="13976"/>
                  </a:cubicBezTo>
                  <a:cubicBezTo>
                    <a:pt x="17131" y="13976"/>
                    <a:pt x="17131" y="15247"/>
                    <a:pt x="14897" y="15247"/>
                  </a:cubicBezTo>
                  <a:cubicBezTo>
                    <a:pt x="14897" y="15247"/>
                    <a:pt x="14897" y="15247"/>
                    <a:pt x="14152" y="15247"/>
                  </a:cubicBezTo>
                  <a:cubicBezTo>
                    <a:pt x="13407" y="15247"/>
                    <a:pt x="11172" y="16518"/>
                    <a:pt x="8193" y="20329"/>
                  </a:cubicBezTo>
                  <a:cubicBezTo>
                    <a:pt x="8193" y="20329"/>
                    <a:pt x="8193" y="10165"/>
                    <a:pt x="6703" y="10165"/>
                  </a:cubicBezTo>
                  <a:cubicBezTo>
                    <a:pt x="6703" y="10165"/>
                    <a:pt x="6703" y="10165"/>
                    <a:pt x="6703" y="10165"/>
                  </a:cubicBezTo>
                  <a:cubicBezTo>
                    <a:pt x="6703" y="10165"/>
                    <a:pt x="6703" y="10165"/>
                    <a:pt x="6703" y="10165"/>
                  </a:cubicBezTo>
                  <a:cubicBezTo>
                    <a:pt x="6703" y="10165"/>
                    <a:pt x="6703" y="10165"/>
                    <a:pt x="6703" y="10165"/>
                  </a:cubicBezTo>
                  <a:moveTo>
                    <a:pt x="6703" y="0"/>
                  </a:moveTo>
                  <a:cubicBezTo>
                    <a:pt x="6703" y="0"/>
                    <a:pt x="8938" y="10165"/>
                    <a:pt x="5959" y="10165"/>
                  </a:cubicBezTo>
                  <a:cubicBezTo>
                    <a:pt x="5214" y="10165"/>
                    <a:pt x="4469" y="8894"/>
                    <a:pt x="3724" y="7624"/>
                  </a:cubicBezTo>
                  <a:cubicBezTo>
                    <a:pt x="3724" y="7624"/>
                    <a:pt x="3724" y="7624"/>
                    <a:pt x="2979" y="7624"/>
                  </a:cubicBezTo>
                  <a:cubicBezTo>
                    <a:pt x="2979" y="7624"/>
                    <a:pt x="1490" y="8894"/>
                    <a:pt x="0" y="17788"/>
                  </a:cubicBezTo>
                  <a:cubicBezTo>
                    <a:pt x="0" y="17788"/>
                    <a:pt x="745" y="17788"/>
                    <a:pt x="2234" y="19059"/>
                  </a:cubicBezTo>
                  <a:cubicBezTo>
                    <a:pt x="2234" y="19059"/>
                    <a:pt x="2234" y="19059"/>
                    <a:pt x="2234" y="19059"/>
                  </a:cubicBezTo>
                  <a:cubicBezTo>
                    <a:pt x="2979" y="19059"/>
                    <a:pt x="2979" y="19059"/>
                    <a:pt x="2979" y="19059"/>
                  </a:cubicBezTo>
                  <a:cubicBezTo>
                    <a:pt x="2979" y="17788"/>
                    <a:pt x="2234" y="16518"/>
                    <a:pt x="1490" y="16518"/>
                  </a:cubicBezTo>
                  <a:cubicBezTo>
                    <a:pt x="745" y="16518"/>
                    <a:pt x="745" y="16518"/>
                    <a:pt x="0" y="16518"/>
                  </a:cubicBezTo>
                  <a:cubicBezTo>
                    <a:pt x="0" y="16518"/>
                    <a:pt x="2234" y="7624"/>
                    <a:pt x="2979" y="7624"/>
                  </a:cubicBezTo>
                  <a:cubicBezTo>
                    <a:pt x="2979" y="7624"/>
                    <a:pt x="2979" y="7624"/>
                    <a:pt x="2979" y="7624"/>
                  </a:cubicBezTo>
                  <a:cubicBezTo>
                    <a:pt x="2979" y="19059"/>
                    <a:pt x="2979" y="19059"/>
                    <a:pt x="2979" y="19059"/>
                  </a:cubicBezTo>
                  <a:cubicBezTo>
                    <a:pt x="3724" y="19059"/>
                    <a:pt x="3724" y="20329"/>
                    <a:pt x="4469" y="20329"/>
                  </a:cubicBezTo>
                  <a:cubicBezTo>
                    <a:pt x="4469" y="19059"/>
                    <a:pt x="4469" y="19059"/>
                    <a:pt x="5214" y="19059"/>
                  </a:cubicBezTo>
                  <a:cubicBezTo>
                    <a:pt x="5214" y="19059"/>
                    <a:pt x="5214" y="19059"/>
                    <a:pt x="5214" y="19059"/>
                  </a:cubicBezTo>
                  <a:cubicBezTo>
                    <a:pt x="5214" y="19059"/>
                    <a:pt x="5214" y="19059"/>
                    <a:pt x="5959" y="19059"/>
                  </a:cubicBezTo>
                  <a:cubicBezTo>
                    <a:pt x="5959" y="19059"/>
                    <a:pt x="7448" y="19059"/>
                    <a:pt x="7448" y="21600"/>
                  </a:cubicBezTo>
                  <a:cubicBezTo>
                    <a:pt x="8193" y="21600"/>
                    <a:pt x="8193" y="21600"/>
                    <a:pt x="8193" y="21600"/>
                  </a:cubicBezTo>
                  <a:cubicBezTo>
                    <a:pt x="8938" y="19059"/>
                    <a:pt x="9683" y="19059"/>
                    <a:pt x="10428" y="19059"/>
                  </a:cubicBezTo>
                  <a:cubicBezTo>
                    <a:pt x="11917" y="17788"/>
                    <a:pt x="13407" y="16518"/>
                    <a:pt x="14897" y="16518"/>
                  </a:cubicBezTo>
                  <a:cubicBezTo>
                    <a:pt x="15641" y="16518"/>
                    <a:pt x="15641" y="16518"/>
                    <a:pt x="15641" y="16518"/>
                  </a:cubicBezTo>
                  <a:cubicBezTo>
                    <a:pt x="15641" y="16518"/>
                    <a:pt x="15641" y="16518"/>
                    <a:pt x="16386" y="16518"/>
                  </a:cubicBezTo>
                  <a:cubicBezTo>
                    <a:pt x="16386" y="16518"/>
                    <a:pt x="16386" y="16518"/>
                    <a:pt x="15641" y="17788"/>
                  </a:cubicBezTo>
                  <a:cubicBezTo>
                    <a:pt x="15641" y="17788"/>
                    <a:pt x="15641" y="17788"/>
                    <a:pt x="15641" y="17788"/>
                  </a:cubicBezTo>
                  <a:cubicBezTo>
                    <a:pt x="16386" y="17788"/>
                    <a:pt x="17131" y="16518"/>
                    <a:pt x="18621" y="15247"/>
                  </a:cubicBezTo>
                  <a:cubicBezTo>
                    <a:pt x="18621" y="15247"/>
                    <a:pt x="16386" y="15247"/>
                    <a:pt x="17131" y="12706"/>
                  </a:cubicBezTo>
                  <a:cubicBezTo>
                    <a:pt x="17131" y="12706"/>
                    <a:pt x="11172" y="6353"/>
                    <a:pt x="14152" y="6353"/>
                  </a:cubicBezTo>
                  <a:cubicBezTo>
                    <a:pt x="14152" y="6353"/>
                    <a:pt x="14897" y="6353"/>
                    <a:pt x="14897" y="6353"/>
                  </a:cubicBezTo>
                  <a:cubicBezTo>
                    <a:pt x="14897" y="6353"/>
                    <a:pt x="18621" y="6353"/>
                    <a:pt x="21600" y="13976"/>
                  </a:cubicBezTo>
                  <a:cubicBezTo>
                    <a:pt x="20855" y="12706"/>
                    <a:pt x="20855" y="11435"/>
                    <a:pt x="20855" y="11435"/>
                  </a:cubicBezTo>
                  <a:cubicBezTo>
                    <a:pt x="20855" y="11435"/>
                    <a:pt x="17131" y="3812"/>
                    <a:pt x="14897" y="0"/>
                  </a:cubicBezTo>
                  <a:cubicBezTo>
                    <a:pt x="14897" y="1271"/>
                    <a:pt x="14152" y="2541"/>
                    <a:pt x="12662" y="2541"/>
                  </a:cubicBezTo>
                  <a:cubicBezTo>
                    <a:pt x="12662" y="2541"/>
                    <a:pt x="11172" y="2541"/>
                    <a:pt x="10428" y="1271"/>
                  </a:cubicBezTo>
                  <a:cubicBezTo>
                    <a:pt x="10428" y="1271"/>
                    <a:pt x="8938" y="1271"/>
                    <a:pt x="8193" y="0"/>
                  </a:cubicBezTo>
                  <a:cubicBezTo>
                    <a:pt x="7448" y="0"/>
                    <a:pt x="7448" y="0"/>
                    <a:pt x="7448" y="0"/>
                  </a:cubicBezTo>
                  <a:cubicBezTo>
                    <a:pt x="7448" y="0"/>
                    <a:pt x="7448" y="0"/>
                    <a:pt x="7448" y="0"/>
                  </a:cubicBezTo>
                  <a:cubicBezTo>
                    <a:pt x="7448" y="0"/>
                    <a:pt x="7448" y="0"/>
                    <a:pt x="7448" y="0"/>
                  </a:cubicBezTo>
                  <a:cubicBezTo>
                    <a:pt x="7448" y="0"/>
                    <a:pt x="7448" y="0"/>
                    <a:pt x="7448" y="0"/>
                  </a:cubicBezTo>
                  <a:cubicBezTo>
                    <a:pt x="7448" y="0"/>
                    <a:pt x="7448" y="0"/>
                    <a:pt x="7448" y="0"/>
                  </a:cubicBezTo>
                  <a:cubicBezTo>
                    <a:pt x="7448" y="0"/>
                    <a:pt x="7448" y="0"/>
                    <a:pt x="6703" y="0"/>
                  </a:cubicBezTo>
                  <a:moveTo>
                    <a:pt x="14897" y="0"/>
                  </a:moveTo>
                  <a:cubicBezTo>
                    <a:pt x="14897" y="0"/>
                    <a:pt x="14897" y="0"/>
                    <a:pt x="14897" y="0"/>
                  </a:cubicBezTo>
                  <a:cubicBezTo>
                    <a:pt x="14897" y="0"/>
                    <a:pt x="14897" y="0"/>
                    <a:pt x="14897" y="0"/>
                  </a:cubicBezTo>
                  <a:cubicBezTo>
                    <a:pt x="14897" y="0"/>
                    <a:pt x="14897" y="0"/>
                    <a:pt x="1489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04" name="Shape 1578"/>
            <p:cNvSpPr/>
            <p:nvPr/>
          </p:nvSpPr>
          <p:spPr>
            <a:xfrm>
              <a:off x="2735457" y="665422"/>
              <a:ext cx="25401" cy="4887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200" y="0"/>
                    <a:pt x="0" y="16800"/>
                    <a:pt x="0" y="16800"/>
                  </a:cubicBezTo>
                  <a:cubicBezTo>
                    <a:pt x="5400" y="16800"/>
                    <a:pt x="5400" y="16800"/>
                    <a:pt x="10800" y="16800"/>
                  </a:cubicBezTo>
                  <a:cubicBezTo>
                    <a:pt x="16200" y="16800"/>
                    <a:pt x="21600" y="19200"/>
                    <a:pt x="21600" y="21600"/>
                  </a:cubicBezTo>
                  <a:cubicBezTo>
                    <a:pt x="21600" y="21600"/>
                    <a:pt x="21600" y="21600"/>
                    <a:pt x="21600" y="21600"/>
                  </a:cubicBezTo>
                  <a:cubicBezTo>
                    <a:pt x="21600" y="21600"/>
                    <a:pt x="21600" y="21600"/>
                    <a:pt x="21600" y="21600"/>
                  </a:cubicBezTo>
                  <a:cubicBezTo>
                    <a:pt x="21600" y="21600"/>
                    <a:pt x="21600" y="21600"/>
                    <a:pt x="21600" y="21600"/>
                  </a:cubicBezTo>
                  <a:cubicBezTo>
                    <a:pt x="21600" y="21600"/>
                    <a:pt x="21600" y="21600"/>
                    <a:pt x="21600" y="21600"/>
                  </a:cubicBezTo>
                  <a:cubicBezTo>
                    <a:pt x="21600" y="0"/>
                    <a:pt x="21600" y="0"/>
                    <a:pt x="21600" y="0"/>
                  </a:cubicBezTo>
                  <a:cubicBezTo>
                    <a:pt x="21600" y="0"/>
                    <a:pt x="21600" y="0"/>
                    <a:pt x="21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05" name="Shape 1579"/>
            <p:cNvSpPr/>
            <p:nvPr/>
          </p:nvSpPr>
          <p:spPr>
            <a:xfrm>
              <a:off x="2785752" y="654144"/>
              <a:ext cx="75531" cy="63911"/>
            </a:xfrm>
            <a:custGeom>
              <a:avLst/>
              <a:gdLst/>
              <a:ahLst/>
              <a:cxnLst>
                <a:cxn ang="0">
                  <a:pos x="wd2" y="hd2"/>
                </a:cxn>
                <a:cxn ang="5400000">
                  <a:pos x="wd2" y="hd2"/>
                </a:cxn>
                <a:cxn ang="10800000">
                  <a:pos x="wd2" y="hd2"/>
                </a:cxn>
                <a:cxn ang="16200000">
                  <a:pos x="wd2" y="hd2"/>
                </a:cxn>
              </a:cxnLst>
              <a:rect l="0" t="0" r="r" b="b"/>
              <a:pathLst>
                <a:path w="20665" h="21600" extrusionOk="0">
                  <a:moveTo>
                    <a:pt x="0" y="7200"/>
                  </a:moveTo>
                  <a:cubicBezTo>
                    <a:pt x="0" y="7200"/>
                    <a:pt x="0" y="7200"/>
                    <a:pt x="0" y="7200"/>
                  </a:cubicBezTo>
                  <a:cubicBezTo>
                    <a:pt x="0" y="7200"/>
                    <a:pt x="0" y="7200"/>
                    <a:pt x="0" y="7200"/>
                  </a:cubicBezTo>
                  <a:moveTo>
                    <a:pt x="3086" y="0"/>
                  </a:moveTo>
                  <a:cubicBezTo>
                    <a:pt x="1543" y="5400"/>
                    <a:pt x="0" y="7200"/>
                    <a:pt x="0" y="7200"/>
                  </a:cubicBezTo>
                  <a:cubicBezTo>
                    <a:pt x="0" y="7200"/>
                    <a:pt x="0" y="7200"/>
                    <a:pt x="0" y="7200"/>
                  </a:cubicBezTo>
                  <a:cubicBezTo>
                    <a:pt x="3086" y="7200"/>
                    <a:pt x="3086" y="21600"/>
                    <a:pt x="3086" y="21600"/>
                  </a:cubicBezTo>
                  <a:cubicBezTo>
                    <a:pt x="9257" y="16200"/>
                    <a:pt x="13886" y="14400"/>
                    <a:pt x="15429" y="14400"/>
                  </a:cubicBezTo>
                  <a:cubicBezTo>
                    <a:pt x="16971" y="14400"/>
                    <a:pt x="16971" y="14400"/>
                    <a:pt x="16971" y="14400"/>
                  </a:cubicBezTo>
                  <a:cubicBezTo>
                    <a:pt x="21600" y="14400"/>
                    <a:pt x="21600" y="12600"/>
                    <a:pt x="18514" y="12600"/>
                  </a:cubicBezTo>
                  <a:cubicBezTo>
                    <a:pt x="15429" y="12600"/>
                    <a:pt x="9257" y="14400"/>
                    <a:pt x="9257" y="14400"/>
                  </a:cubicBezTo>
                  <a:cubicBezTo>
                    <a:pt x="3086" y="0"/>
                    <a:pt x="3086" y="0"/>
                    <a:pt x="3086"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grpSp>
          <p:nvGrpSpPr>
            <p:cNvPr id="106" name="Group 1582"/>
            <p:cNvGrpSpPr/>
            <p:nvPr/>
          </p:nvGrpSpPr>
          <p:grpSpPr>
            <a:xfrm>
              <a:off x="2774474" y="620309"/>
              <a:ext cx="41355" cy="30076"/>
              <a:chOff x="0" y="0"/>
              <a:chExt cx="41353" cy="30075"/>
            </a:xfrm>
            <a:grpFill/>
          </p:grpSpPr>
          <p:sp>
            <p:nvSpPr>
              <p:cNvPr id="207" name="Shape 1580"/>
              <p:cNvSpPr/>
              <p:nvPr/>
            </p:nvSpPr>
            <p:spPr>
              <a:xfrm>
                <a:off x="0" y="0"/>
                <a:ext cx="41354" cy="30076"/>
              </a:xfrm>
              <a:prstGeom prst="rect">
                <a:avLst/>
              </a:prstGeom>
              <a:grpFill/>
              <a:ln w="12700" cap="flat">
                <a:noFill/>
                <a:miter lim="400000"/>
              </a:ln>
              <a:effectLst/>
            </p:spPr>
            <p:txBody>
              <a:bodyPr wrap="square" lIns="91439" tIns="91439" rIns="91439" bIns="91439" numCol="1" anchor="ctr">
                <a:noAutofit/>
              </a:bodyPr>
              <a:lstStyle/>
              <a:p>
                <a:endParaRPr/>
              </a:p>
            </p:txBody>
          </p:sp>
          <p:pic>
            <p:nvPicPr>
              <p:cNvPr id="208" name="image26.png"/>
              <p:cNvPicPr>
                <a:picLocks noChangeAspect="1"/>
              </p:cNvPicPr>
              <p:nvPr/>
            </p:nvPicPr>
            <p:blipFill>
              <a:blip r:embed="rId6">
                <a:extLst/>
              </a:blip>
              <a:stretch>
                <a:fillRect/>
              </a:stretch>
            </p:blipFill>
            <p:spPr>
              <a:xfrm>
                <a:off x="0" y="0"/>
                <a:ext cx="41354" cy="30076"/>
              </a:xfrm>
              <a:prstGeom prst="rect">
                <a:avLst/>
              </a:prstGeom>
              <a:grpFill/>
              <a:ln w="12700" cap="flat">
                <a:noFill/>
                <a:miter lim="400000"/>
              </a:ln>
              <a:effectLst/>
            </p:spPr>
          </p:pic>
        </p:grpSp>
        <p:sp>
          <p:nvSpPr>
            <p:cNvPr id="107" name="Shape 1583"/>
            <p:cNvSpPr/>
            <p:nvPr/>
          </p:nvSpPr>
          <p:spPr>
            <a:xfrm>
              <a:off x="2782450" y="631587"/>
              <a:ext cx="25401" cy="254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08" name="Shape 1584"/>
            <p:cNvSpPr/>
            <p:nvPr/>
          </p:nvSpPr>
          <p:spPr>
            <a:xfrm>
              <a:off x="2815827" y="714295"/>
              <a:ext cx="88901" cy="71431"/>
            </a:xfrm>
            <a:custGeom>
              <a:avLst/>
              <a:gdLst/>
              <a:ahLst/>
              <a:cxnLst>
                <a:cxn ang="0">
                  <a:pos x="wd2" y="hd2"/>
                </a:cxn>
                <a:cxn ang="5400000">
                  <a:pos x="wd2" y="hd2"/>
                </a:cxn>
                <a:cxn ang="10800000">
                  <a:pos x="wd2" y="hd2"/>
                </a:cxn>
                <a:cxn ang="16200000">
                  <a:pos x="wd2" y="hd2"/>
                </a:cxn>
              </a:cxnLst>
              <a:rect l="0" t="0" r="r" b="b"/>
              <a:pathLst>
                <a:path w="21282" h="21600" extrusionOk="0">
                  <a:moveTo>
                    <a:pt x="13976" y="9969"/>
                  </a:moveTo>
                  <a:cubicBezTo>
                    <a:pt x="13976" y="9969"/>
                    <a:pt x="13976" y="9969"/>
                    <a:pt x="13976" y="9969"/>
                  </a:cubicBezTo>
                  <a:cubicBezTo>
                    <a:pt x="13976" y="14954"/>
                    <a:pt x="15247" y="14954"/>
                    <a:pt x="15247" y="14954"/>
                  </a:cubicBezTo>
                  <a:cubicBezTo>
                    <a:pt x="15247" y="14954"/>
                    <a:pt x="15247" y="14954"/>
                    <a:pt x="15247" y="14954"/>
                  </a:cubicBezTo>
                  <a:cubicBezTo>
                    <a:pt x="15247" y="14954"/>
                    <a:pt x="15247" y="14954"/>
                    <a:pt x="15247" y="14954"/>
                  </a:cubicBezTo>
                  <a:cubicBezTo>
                    <a:pt x="16518" y="14954"/>
                    <a:pt x="16518" y="13292"/>
                    <a:pt x="16518" y="9969"/>
                  </a:cubicBezTo>
                  <a:cubicBezTo>
                    <a:pt x="15247" y="9969"/>
                    <a:pt x="15247" y="9969"/>
                    <a:pt x="13976" y="9969"/>
                  </a:cubicBezTo>
                  <a:moveTo>
                    <a:pt x="6353" y="9969"/>
                  </a:moveTo>
                  <a:cubicBezTo>
                    <a:pt x="5082" y="9969"/>
                    <a:pt x="3812" y="11631"/>
                    <a:pt x="2541" y="13292"/>
                  </a:cubicBezTo>
                  <a:cubicBezTo>
                    <a:pt x="2541" y="14954"/>
                    <a:pt x="1271" y="14954"/>
                    <a:pt x="1271" y="14954"/>
                  </a:cubicBezTo>
                  <a:cubicBezTo>
                    <a:pt x="0" y="16615"/>
                    <a:pt x="0" y="18277"/>
                    <a:pt x="0" y="19938"/>
                  </a:cubicBezTo>
                  <a:cubicBezTo>
                    <a:pt x="7624" y="16615"/>
                    <a:pt x="7624" y="16615"/>
                    <a:pt x="7624" y="16615"/>
                  </a:cubicBezTo>
                  <a:cubicBezTo>
                    <a:pt x="5082" y="16615"/>
                    <a:pt x="5082" y="14954"/>
                    <a:pt x="5082" y="13292"/>
                  </a:cubicBezTo>
                  <a:cubicBezTo>
                    <a:pt x="5082" y="13292"/>
                    <a:pt x="5082" y="13292"/>
                    <a:pt x="5082" y="13292"/>
                  </a:cubicBezTo>
                  <a:cubicBezTo>
                    <a:pt x="3812" y="16615"/>
                    <a:pt x="3812" y="16615"/>
                    <a:pt x="3812" y="16615"/>
                  </a:cubicBezTo>
                  <a:cubicBezTo>
                    <a:pt x="2541" y="16615"/>
                    <a:pt x="2541" y="16615"/>
                    <a:pt x="2541" y="16615"/>
                  </a:cubicBezTo>
                  <a:cubicBezTo>
                    <a:pt x="2541" y="13292"/>
                    <a:pt x="2541" y="13292"/>
                    <a:pt x="2541" y="13292"/>
                  </a:cubicBezTo>
                  <a:cubicBezTo>
                    <a:pt x="3812" y="13292"/>
                    <a:pt x="3812" y="13292"/>
                    <a:pt x="3812" y="13292"/>
                  </a:cubicBezTo>
                  <a:cubicBezTo>
                    <a:pt x="3812" y="13292"/>
                    <a:pt x="3812" y="11631"/>
                    <a:pt x="6353" y="9969"/>
                  </a:cubicBezTo>
                  <a:cubicBezTo>
                    <a:pt x="6353" y="9969"/>
                    <a:pt x="6353" y="9969"/>
                    <a:pt x="6353" y="9969"/>
                  </a:cubicBezTo>
                  <a:moveTo>
                    <a:pt x="20329" y="4985"/>
                  </a:moveTo>
                  <a:cubicBezTo>
                    <a:pt x="20329" y="8308"/>
                    <a:pt x="20329" y="9969"/>
                    <a:pt x="20329" y="11631"/>
                  </a:cubicBezTo>
                  <a:cubicBezTo>
                    <a:pt x="20329" y="11631"/>
                    <a:pt x="20329" y="11631"/>
                    <a:pt x="20329" y="11631"/>
                  </a:cubicBezTo>
                  <a:cubicBezTo>
                    <a:pt x="20329" y="13292"/>
                    <a:pt x="20329" y="13292"/>
                    <a:pt x="20329" y="14954"/>
                  </a:cubicBezTo>
                  <a:cubicBezTo>
                    <a:pt x="21600" y="14954"/>
                    <a:pt x="21600" y="16615"/>
                    <a:pt x="20329" y="21600"/>
                  </a:cubicBezTo>
                  <a:cubicBezTo>
                    <a:pt x="20329" y="21600"/>
                    <a:pt x="20329" y="21600"/>
                    <a:pt x="20329" y="21600"/>
                  </a:cubicBezTo>
                  <a:cubicBezTo>
                    <a:pt x="21600" y="19938"/>
                    <a:pt x="21600" y="14954"/>
                    <a:pt x="20329" y="4985"/>
                  </a:cubicBezTo>
                  <a:moveTo>
                    <a:pt x="10165" y="4985"/>
                  </a:moveTo>
                  <a:cubicBezTo>
                    <a:pt x="8894" y="4985"/>
                    <a:pt x="8894" y="6646"/>
                    <a:pt x="7624" y="6646"/>
                  </a:cubicBezTo>
                  <a:cubicBezTo>
                    <a:pt x="7624" y="8308"/>
                    <a:pt x="7624" y="8308"/>
                    <a:pt x="7624" y="8308"/>
                  </a:cubicBezTo>
                  <a:cubicBezTo>
                    <a:pt x="8894" y="8308"/>
                    <a:pt x="8894" y="6646"/>
                    <a:pt x="10165" y="6646"/>
                  </a:cubicBezTo>
                  <a:cubicBezTo>
                    <a:pt x="10165" y="4985"/>
                    <a:pt x="10165" y="4985"/>
                    <a:pt x="10165" y="4985"/>
                  </a:cubicBezTo>
                  <a:moveTo>
                    <a:pt x="5082" y="1662"/>
                  </a:moveTo>
                  <a:cubicBezTo>
                    <a:pt x="5082" y="3323"/>
                    <a:pt x="3812" y="3323"/>
                    <a:pt x="3812" y="4985"/>
                  </a:cubicBezTo>
                  <a:cubicBezTo>
                    <a:pt x="3812" y="4985"/>
                    <a:pt x="2541" y="6646"/>
                    <a:pt x="3812" y="6646"/>
                  </a:cubicBezTo>
                  <a:cubicBezTo>
                    <a:pt x="5082" y="6646"/>
                    <a:pt x="5082" y="6646"/>
                    <a:pt x="6353" y="6646"/>
                  </a:cubicBezTo>
                  <a:cubicBezTo>
                    <a:pt x="6353" y="4985"/>
                    <a:pt x="5082" y="3323"/>
                    <a:pt x="5082" y="3323"/>
                  </a:cubicBezTo>
                  <a:cubicBezTo>
                    <a:pt x="5082" y="3323"/>
                    <a:pt x="5082" y="1662"/>
                    <a:pt x="5082" y="1662"/>
                  </a:cubicBezTo>
                  <a:moveTo>
                    <a:pt x="15247" y="1662"/>
                  </a:moveTo>
                  <a:cubicBezTo>
                    <a:pt x="15247" y="1662"/>
                    <a:pt x="15247" y="1662"/>
                    <a:pt x="15247" y="1662"/>
                  </a:cubicBezTo>
                  <a:cubicBezTo>
                    <a:pt x="15247" y="1662"/>
                    <a:pt x="15247" y="1662"/>
                    <a:pt x="15247" y="1662"/>
                  </a:cubicBezTo>
                  <a:cubicBezTo>
                    <a:pt x="15247" y="1662"/>
                    <a:pt x="13976" y="1662"/>
                    <a:pt x="13976" y="3323"/>
                  </a:cubicBezTo>
                  <a:cubicBezTo>
                    <a:pt x="13976" y="3323"/>
                    <a:pt x="15247" y="3323"/>
                    <a:pt x="15247" y="3323"/>
                  </a:cubicBezTo>
                  <a:cubicBezTo>
                    <a:pt x="15247" y="3323"/>
                    <a:pt x="15247" y="1662"/>
                    <a:pt x="15247" y="1662"/>
                  </a:cubicBezTo>
                  <a:cubicBezTo>
                    <a:pt x="15247" y="1662"/>
                    <a:pt x="15247" y="1662"/>
                    <a:pt x="15247" y="1662"/>
                  </a:cubicBezTo>
                  <a:moveTo>
                    <a:pt x="8894" y="0"/>
                  </a:moveTo>
                  <a:cubicBezTo>
                    <a:pt x="7624" y="0"/>
                    <a:pt x="7624" y="1662"/>
                    <a:pt x="7624" y="1662"/>
                  </a:cubicBezTo>
                  <a:cubicBezTo>
                    <a:pt x="7624" y="1662"/>
                    <a:pt x="7624" y="3323"/>
                    <a:pt x="7624" y="4985"/>
                  </a:cubicBezTo>
                  <a:cubicBezTo>
                    <a:pt x="7624" y="4985"/>
                    <a:pt x="7624" y="4985"/>
                    <a:pt x="8894" y="4985"/>
                  </a:cubicBezTo>
                  <a:cubicBezTo>
                    <a:pt x="10165" y="3323"/>
                    <a:pt x="10165" y="3323"/>
                    <a:pt x="10165" y="3323"/>
                  </a:cubicBezTo>
                  <a:cubicBezTo>
                    <a:pt x="10165" y="3323"/>
                    <a:pt x="10165" y="3323"/>
                    <a:pt x="10165" y="3323"/>
                  </a:cubicBezTo>
                  <a:cubicBezTo>
                    <a:pt x="10165" y="1662"/>
                    <a:pt x="8894" y="0"/>
                    <a:pt x="8894" y="0"/>
                  </a:cubicBezTo>
                  <a:moveTo>
                    <a:pt x="12706" y="0"/>
                  </a:moveTo>
                  <a:cubicBezTo>
                    <a:pt x="12706" y="0"/>
                    <a:pt x="11435" y="0"/>
                    <a:pt x="11435" y="0"/>
                  </a:cubicBezTo>
                  <a:cubicBezTo>
                    <a:pt x="11435" y="0"/>
                    <a:pt x="11435" y="1662"/>
                    <a:pt x="11435" y="3323"/>
                  </a:cubicBezTo>
                  <a:cubicBezTo>
                    <a:pt x="11435" y="3323"/>
                    <a:pt x="11435" y="3323"/>
                    <a:pt x="11435" y="3323"/>
                  </a:cubicBezTo>
                  <a:cubicBezTo>
                    <a:pt x="11435" y="3323"/>
                    <a:pt x="11435" y="3323"/>
                    <a:pt x="11435" y="3323"/>
                  </a:cubicBezTo>
                  <a:cubicBezTo>
                    <a:pt x="11435" y="3323"/>
                    <a:pt x="11435" y="3323"/>
                    <a:pt x="11435" y="4985"/>
                  </a:cubicBezTo>
                  <a:cubicBezTo>
                    <a:pt x="12706" y="4985"/>
                    <a:pt x="12706" y="4985"/>
                    <a:pt x="12706" y="3323"/>
                  </a:cubicBezTo>
                  <a:cubicBezTo>
                    <a:pt x="12706" y="1662"/>
                    <a:pt x="12706" y="1662"/>
                    <a:pt x="12706" y="1662"/>
                  </a:cubicBezTo>
                  <a:cubicBezTo>
                    <a:pt x="12706" y="1662"/>
                    <a:pt x="12706" y="0"/>
                    <a:pt x="12706"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09" name="Shape 1585"/>
            <p:cNvSpPr/>
            <p:nvPr/>
          </p:nvSpPr>
          <p:spPr>
            <a:xfrm>
              <a:off x="2661960" y="954900"/>
              <a:ext cx="302564" cy="26317"/>
            </a:xfrm>
            <a:custGeom>
              <a:avLst/>
              <a:gdLst/>
              <a:ahLst/>
              <a:cxnLst>
                <a:cxn ang="0">
                  <a:pos x="wd2" y="hd2"/>
                </a:cxn>
                <a:cxn ang="5400000">
                  <a:pos x="wd2" y="hd2"/>
                </a:cxn>
                <a:cxn ang="10800000">
                  <a:pos x="wd2" y="hd2"/>
                </a:cxn>
                <a:cxn ang="16200000">
                  <a:pos x="wd2" y="hd2"/>
                </a:cxn>
              </a:cxnLst>
              <a:rect l="0" t="0" r="r" b="b"/>
              <a:pathLst>
                <a:path w="20214" h="21600" extrusionOk="0">
                  <a:moveTo>
                    <a:pt x="19730" y="0"/>
                  </a:moveTo>
                  <a:cubicBezTo>
                    <a:pt x="19730" y="0"/>
                    <a:pt x="19364" y="4320"/>
                    <a:pt x="19364" y="4320"/>
                  </a:cubicBezTo>
                  <a:cubicBezTo>
                    <a:pt x="19364" y="4320"/>
                    <a:pt x="19364" y="4320"/>
                    <a:pt x="19364" y="4320"/>
                  </a:cubicBezTo>
                  <a:cubicBezTo>
                    <a:pt x="18631" y="4320"/>
                    <a:pt x="16801" y="12960"/>
                    <a:pt x="16801" y="12960"/>
                  </a:cubicBezTo>
                  <a:cubicBezTo>
                    <a:pt x="13506" y="17280"/>
                    <a:pt x="13506" y="17280"/>
                    <a:pt x="13506" y="17280"/>
                  </a:cubicBezTo>
                  <a:cubicBezTo>
                    <a:pt x="13506" y="17280"/>
                    <a:pt x="12774" y="17280"/>
                    <a:pt x="12408" y="17280"/>
                  </a:cubicBezTo>
                  <a:cubicBezTo>
                    <a:pt x="9845" y="17280"/>
                    <a:pt x="5452" y="17280"/>
                    <a:pt x="5452" y="17280"/>
                  </a:cubicBezTo>
                  <a:cubicBezTo>
                    <a:pt x="5452" y="21600"/>
                    <a:pt x="5086" y="21600"/>
                    <a:pt x="4720" y="21600"/>
                  </a:cubicBezTo>
                  <a:cubicBezTo>
                    <a:pt x="2889" y="21600"/>
                    <a:pt x="326" y="8640"/>
                    <a:pt x="326" y="8640"/>
                  </a:cubicBezTo>
                  <a:cubicBezTo>
                    <a:pt x="326" y="8640"/>
                    <a:pt x="326" y="4320"/>
                    <a:pt x="326" y="4320"/>
                  </a:cubicBezTo>
                  <a:cubicBezTo>
                    <a:pt x="326" y="4320"/>
                    <a:pt x="326" y="4320"/>
                    <a:pt x="326" y="4320"/>
                  </a:cubicBezTo>
                  <a:cubicBezTo>
                    <a:pt x="326" y="4320"/>
                    <a:pt x="-772" y="8640"/>
                    <a:pt x="1059" y="17280"/>
                  </a:cubicBezTo>
                  <a:cubicBezTo>
                    <a:pt x="1059" y="17280"/>
                    <a:pt x="2889" y="21600"/>
                    <a:pt x="4720" y="21600"/>
                  </a:cubicBezTo>
                  <a:cubicBezTo>
                    <a:pt x="5086" y="21600"/>
                    <a:pt x="5452" y="21600"/>
                    <a:pt x="5818" y="21600"/>
                  </a:cubicBezTo>
                  <a:cubicBezTo>
                    <a:pt x="5818" y="21600"/>
                    <a:pt x="12774" y="21600"/>
                    <a:pt x="13872" y="21600"/>
                  </a:cubicBezTo>
                  <a:cubicBezTo>
                    <a:pt x="13872" y="21600"/>
                    <a:pt x="16435" y="21600"/>
                    <a:pt x="17899" y="12960"/>
                  </a:cubicBezTo>
                  <a:cubicBezTo>
                    <a:pt x="17899" y="12960"/>
                    <a:pt x="20828" y="0"/>
                    <a:pt x="20096" y="0"/>
                  </a:cubicBezTo>
                  <a:cubicBezTo>
                    <a:pt x="20096" y="0"/>
                    <a:pt x="19730" y="0"/>
                    <a:pt x="19730" y="0"/>
                  </a:cubicBezTo>
                  <a:cubicBezTo>
                    <a:pt x="19730" y="0"/>
                    <a:pt x="19730" y="0"/>
                    <a:pt x="1973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10" name="Shape 1586"/>
            <p:cNvSpPr/>
            <p:nvPr/>
          </p:nvSpPr>
          <p:spPr>
            <a:xfrm>
              <a:off x="2665449" y="748130"/>
              <a:ext cx="293238" cy="233087"/>
            </a:xfrm>
            <a:custGeom>
              <a:avLst/>
              <a:gdLst/>
              <a:ahLst/>
              <a:cxnLst>
                <a:cxn ang="0">
                  <a:pos x="wd2" y="hd2"/>
                </a:cxn>
                <a:cxn ang="5400000">
                  <a:pos x="wd2" y="hd2"/>
                </a:cxn>
                <a:cxn ang="10800000">
                  <a:pos x="wd2" y="hd2"/>
                </a:cxn>
                <a:cxn ang="16200000">
                  <a:pos x="wd2" y="hd2"/>
                </a:cxn>
              </a:cxnLst>
              <a:rect l="0" t="0" r="r" b="b"/>
              <a:pathLst>
                <a:path w="21600" h="21600" extrusionOk="0">
                  <a:moveTo>
                    <a:pt x="12226" y="14065"/>
                  </a:moveTo>
                  <a:cubicBezTo>
                    <a:pt x="12226" y="14065"/>
                    <a:pt x="12226" y="14065"/>
                    <a:pt x="12226" y="14065"/>
                  </a:cubicBezTo>
                  <a:cubicBezTo>
                    <a:pt x="12226" y="14065"/>
                    <a:pt x="12226" y="14065"/>
                    <a:pt x="12226" y="14065"/>
                  </a:cubicBezTo>
                  <a:cubicBezTo>
                    <a:pt x="12226" y="14065"/>
                    <a:pt x="12226" y="14065"/>
                    <a:pt x="12226" y="14065"/>
                  </a:cubicBezTo>
                  <a:moveTo>
                    <a:pt x="15079" y="0"/>
                  </a:moveTo>
                  <a:cubicBezTo>
                    <a:pt x="15079" y="0"/>
                    <a:pt x="14672" y="0"/>
                    <a:pt x="14672" y="0"/>
                  </a:cubicBezTo>
                  <a:cubicBezTo>
                    <a:pt x="14672" y="502"/>
                    <a:pt x="14672" y="1005"/>
                    <a:pt x="14672" y="1005"/>
                  </a:cubicBezTo>
                  <a:cubicBezTo>
                    <a:pt x="14672" y="1507"/>
                    <a:pt x="14672" y="1507"/>
                    <a:pt x="14672" y="1507"/>
                  </a:cubicBezTo>
                  <a:cubicBezTo>
                    <a:pt x="15079" y="1507"/>
                    <a:pt x="15079" y="1507"/>
                    <a:pt x="15079" y="1507"/>
                  </a:cubicBezTo>
                  <a:cubicBezTo>
                    <a:pt x="14672" y="2009"/>
                    <a:pt x="14672" y="2009"/>
                    <a:pt x="14672" y="2009"/>
                  </a:cubicBezTo>
                  <a:cubicBezTo>
                    <a:pt x="14672" y="2009"/>
                    <a:pt x="14672" y="2009"/>
                    <a:pt x="14672" y="2009"/>
                  </a:cubicBezTo>
                  <a:cubicBezTo>
                    <a:pt x="14264" y="2009"/>
                    <a:pt x="13857" y="2009"/>
                    <a:pt x="13042" y="3516"/>
                  </a:cubicBezTo>
                  <a:cubicBezTo>
                    <a:pt x="12226" y="4019"/>
                    <a:pt x="6928" y="6530"/>
                    <a:pt x="9781" y="9042"/>
                  </a:cubicBezTo>
                  <a:cubicBezTo>
                    <a:pt x="9781" y="9042"/>
                    <a:pt x="9781" y="9042"/>
                    <a:pt x="9781" y="9042"/>
                  </a:cubicBezTo>
                  <a:cubicBezTo>
                    <a:pt x="10189" y="9042"/>
                    <a:pt x="13449" y="9042"/>
                    <a:pt x="10189" y="13563"/>
                  </a:cubicBezTo>
                  <a:cubicBezTo>
                    <a:pt x="10189" y="13563"/>
                    <a:pt x="6928" y="18084"/>
                    <a:pt x="9374" y="18084"/>
                  </a:cubicBezTo>
                  <a:cubicBezTo>
                    <a:pt x="9781" y="18084"/>
                    <a:pt x="10596" y="18084"/>
                    <a:pt x="11004" y="17581"/>
                  </a:cubicBezTo>
                  <a:cubicBezTo>
                    <a:pt x="11819" y="17581"/>
                    <a:pt x="11819" y="17581"/>
                    <a:pt x="11819" y="17581"/>
                  </a:cubicBezTo>
                  <a:cubicBezTo>
                    <a:pt x="11819" y="18084"/>
                    <a:pt x="11819" y="18084"/>
                    <a:pt x="11819" y="18084"/>
                  </a:cubicBezTo>
                  <a:cubicBezTo>
                    <a:pt x="11819" y="18084"/>
                    <a:pt x="11819" y="18084"/>
                    <a:pt x="11819" y="18084"/>
                  </a:cubicBezTo>
                  <a:cubicBezTo>
                    <a:pt x="11819" y="18084"/>
                    <a:pt x="10596" y="19088"/>
                    <a:pt x="9374" y="19088"/>
                  </a:cubicBezTo>
                  <a:cubicBezTo>
                    <a:pt x="9374" y="19088"/>
                    <a:pt x="9374" y="19088"/>
                    <a:pt x="8966" y="19088"/>
                  </a:cubicBezTo>
                  <a:cubicBezTo>
                    <a:pt x="8966" y="19088"/>
                    <a:pt x="8966" y="19088"/>
                    <a:pt x="8966" y="19088"/>
                  </a:cubicBezTo>
                  <a:cubicBezTo>
                    <a:pt x="8558" y="19088"/>
                    <a:pt x="6521" y="19088"/>
                    <a:pt x="6113" y="20595"/>
                  </a:cubicBezTo>
                  <a:cubicBezTo>
                    <a:pt x="6113" y="20595"/>
                    <a:pt x="5706" y="21098"/>
                    <a:pt x="4891" y="21098"/>
                  </a:cubicBezTo>
                  <a:cubicBezTo>
                    <a:pt x="4483" y="21098"/>
                    <a:pt x="4075" y="21098"/>
                    <a:pt x="3668" y="21098"/>
                  </a:cubicBezTo>
                  <a:cubicBezTo>
                    <a:pt x="0" y="19591"/>
                    <a:pt x="0" y="19591"/>
                    <a:pt x="0" y="19591"/>
                  </a:cubicBezTo>
                  <a:cubicBezTo>
                    <a:pt x="0" y="19591"/>
                    <a:pt x="0" y="20093"/>
                    <a:pt x="0" y="20093"/>
                  </a:cubicBezTo>
                  <a:cubicBezTo>
                    <a:pt x="0" y="20093"/>
                    <a:pt x="2853" y="21600"/>
                    <a:pt x="4891" y="21600"/>
                  </a:cubicBezTo>
                  <a:cubicBezTo>
                    <a:pt x="5298" y="21600"/>
                    <a:pt x="5706" y="21600"/>
                    <a:pt x="5706" y="21098"/>
                  </a:cubicBezTo>
                  <a:cubicBezTo>
                    <a:pt x="5706" y="21098"/>
                    <a:pt x="10596" y="21098"/>
                    <a:pt x="13449" y="21098"/>
                  </a:cubicBezTo>
                  <a:cubicBezTo>
                    <a:pt x="13857" y="21098"/>
                    <a:pt x="14672" y="21098"/>
                    <a:pt x="14672" y="21098"/>
                  </a:cubicBezTo>
                  <a:cubicBezTo>
                    <a:pt x="18340" y="20595"/>
                    <a:pt x="18340" y="20595"/>
                    <a:pt x="18340" y="20595"/>
                  </a:cubicBezTo>
                  <a:cubicBezTo>
                    <a:pt x="18340" y="20595"/>
                    <a:pt x="20377" y="19591"/>
                    <a:pt x="21192" y="19591"/>
                  </a:cubicBezTo>
                  <a:cubicBezTo>
                    <a:pt x="21192" y="19591"/>
                    <a:pt x="21192" y="19591"/>
                    <a:pt x="21192" y="19591"/>
                  </a:cubicBezTo>
                  <a:cubicBezTo>
                    <a:pt x="21192" y="19591"/>
                    <a:pt x="21600" y="19088"/>
                    <a:pt x="21600" y="19088"/>
                  </a:cubicBezTo>
                  <a:cubicBezTo>
                    <a:pt x="21192" y="18586"/>
                    <a:pt x="21192" y="18586"/>
                    <a:pt x="21192" y="18586"/>
                  </a:cubicBezTo>
                  <a:cubicBezTo>
                    <a:pt x="21192" y="19088"/>
                    <a:pt x="20785" y="19088"/>
                    <a:pt x="20785" y="19088"/>
                  </a:cubicBezTo>
                  <a:cubicBezTo>
                    <a:pt x="20785" y="19088"/>
                    <a:pt x="20377" y="19088"/>
                    <a:pt x="20377" y="19088"/>
                  </a:cubicBezTo>
                  <a:cubicBezTo>
                    <a:pt x="20785" y="18586"/>
                    <a:pt x="20785" y="18084"/>
                    <a:pt x="20785" y="18084"/>
                  </a:cubicBezTo>
                  <a:cubicBezTo>
                    <a:pt x="20377" y="17581"/>
                    <a:pt x="20377" y="17581"/>
                    <a:pt x="20377" y="17581"/>
                  </a:cubicBezTo>
                  <a:cubicBezTo>
                    <a:pt x="20377" y="17581"/>
                    <a:pt x="20377" y="17581"/>
                    <a:pt x="20377" y="17581"/>
                  </a:cubicBezTo>
                  <a:cubicBezTo>
                    <a:pt x="19562" y="18586"/>
                    <a:pt x="18340" y="20093"/>
                    <a:pt x="18340" y="20093"/>
                  </a:cubicBezTo>
                  <a:cubicBezTo>
                    <a:pt x="18340" y="19591"/>
                    <a:pt x="19562" y="17079"/>
                    <a:pt x="19562" y="17079"/>
                  </a:cubicBezTo>
                  <a:cubicBezTo>
                    <a:pt x="19562" y="17079"/>
                    <a:pt x="19562" y="17079"/>
                    <a:pt x="19562" y="17079"/>
                  </a:cubicBezTo>
                  <a:cubicBezTo>
                    <a:pt x="19562" y="17079"/>
                    <a:pt x="19562" y="17079"/>
                    <a:pt x="19562" y="17079"/>
                  </a:cubicBezTo>
                  <a:cubicBezTo>
                    <a:pt x="19562" y="17079"/>
                    <a:pt x="19562" y="17079"/>
                    <a:pt x="19562" y="17079"/>
                  </a:cubicBezTo>
                  <a:cubicBezTo>
                    <a:pt x="19155" y="17079"/>
                    <a:pt x="19155" y="17581"/>
                    <a:pt x="18747" y="17581"/>
                  </a:cubicBezTo>
                  <a:cubicBezTo>
                    <a:pt x="17117" y="19591"/>
                    <a:pt x="16302" y="19591"/>
                    <a:pt x="15894" y="19591"/>
                  </a:cubicBezTo>
                  <a:cubicBezTo>
                    <a:pt x="15487" y="19591"/>
                    <a:pt x="15487" y="19591"/>
                    <a:pt x="15487" y="19591"/>
                  </a:cubicBezTo>
                  <a:cubicBezTo>
                    <a:pt x="15894" y="18084"/>
                    <a:pt x="18340" y="17581"/>
                    <a:pt x="18340" y="17581"/>
                  </a:cubicBezTo>
                  <a:cubicBezTo>
                    <a:pt x="18340" y="17581"/>
                    <a:pt x="17117" y="17079"/>
                    <a:pt x="15894" y="17079"/>
                  </a:cubicBezTo>
                  <a:cubicBezTo>
                    <a:pt x="14672" y="17079"/>
                    <a:pt x="13449" y="17581"/>
                    <a:pt x="13042" y="18084"/>
                  </a:cubicBezTo>
                  <a:cubicBezTo>
                    <a:pt x="13042" y="18084"/>
                    <a:pt x="13042" y="18084"/>
                    <a:pt x="13042" y="18084"/>
                  </a:cubicBezTo>
                  <a:cubicBezTo>
                    <a:pt x="13042" y="18084"/>
                    <a:pt x="13042" y="18084"/>
                    <a:pt x="13042" y="18084"/>
                  </a:cubicBezTo>
                  <a:cubicBezTo>
                    <a:pt x="12634" y="17581"/>
                    <a:pt x="12226" y="15572"/>
                    <a:pt x="12226" y="14065"/>
                  </a:cubicBezTo>
                  <a:cubicBezTo>
                    <a:pt x="12226" y="14567"/>
                    <a:pt x="12226" y="14567"/>
                    <a:pt x="11819" y="14567"/>
                  </a:cubicBezTo>
                  <a:cubicBezTo>
                    <a:pt x="11819" y="13563"/>
                    <a:pt x="11819" y="13563"/>
                    <a:pt x="12226" y="13060"/>
                  </a:cubicBezTo>
                  <a:cubicBezTo>
                    <a:pt x="12634" y="13060"/>
                    <a:pt x="12634" y="13060"/>
                    <a:pt x="12634" y="13060"/>
                  </a:cubicBezTo>
                  <a:cubicBezTo>
                    <a:pt x="12634" y="13060"/>
                    <a:pt x="12634" y="13060"/>
                    <a:pt x="12634" y="13060"/>
                  </a:cubicBezTo>
                  <a:cubicBezTo>
                    <a:pt x="12226" y="13060"/>
                    <a:pt x="12226" y="13060"/>
                    <a:pt x="12226" y="13060"/>
                  </a:cubicBezTo>
                  <a:cubicBezTo>
                    <a:pt x="12634" y="13060"/>
                    <a:pt x="13042" y="12558"/>
                    <a:pt x="13449" y="12558"/>
                  </a:cubicBezTo>
                  <a:cubicBezTo>
                    <a:pt x="13449" y="12558"/>
                    <a:pt x="13449" y="12558"/>
                    <a:pt x="13449" y="12558"/>
                  </a:cubicBezTo>
                  <a:cubicBezTo>
                    <a:pt x="13857" y="12056"/>
                    <a:pt x="14672" y="11553"/>
                    <a:pt x="15079" y="11553"/>
                  </a:cubicBezTo>
                  <a:cubicBezTo>
                    <a:pt x="15894" y="11553"/>
                    <a:pt x="16302" y="11553"/>
                    <a:pt x="16709" y="12558"/>
                  </a:cubicBezTo>
                  <a:cubicBezTo>
                    <a:pt x="16709" y="12558"/>
                    <a:pt x="16302" y="10549"/>
                    <a:pt x="15079" y="10549"/>
                  </a:cubicBezTo>
                  <a:cubicBezTo>
                    <a:pt x="14672" y="10549"/>
                    <a:pt x="14672" y="10549"/>
                    <a:pt x="14672" y="10549"/>
                  </a:cubicBezTo>
                  <a:cubicBezTo>
                    <a:pt x="14672" y="10549"/>
                    <a:pt x="11819" y="10047"/>
                    <a:pt x="15894" y="9042"/>
                  </a:cubicBezTo>
                  <a:cubicBezTo>
                    <a:pt x="15894" y="9042"/>
                    <a:pt x="17932" y="8540"/>
                    <a:pt x="15894" y="8540"/>
                  </a:cubicBezTo>
                  <a:cubicBezTo>
                    <a:pt x="15894" y="8540"/>
                    <a:pt x="13857" y="7535"/>
                    <a:pt x="16302" y="6028"/>
                  </a:cubicBezTo>
                  <a:cubicBezTo>
                    <a:pt x="16302" y="6028"/>
                    <a:pt x="18747" y="4521"/>
                    <a:pt x="15894" y="4521"/>
                  </a:cubicBezTo>
                  <a:cubicBezTo>
                    <a:pt x="15894" y="4521"/>
                    <a:pt x="15894" y="4521"/>
                    <a:pt x="15487" y="4521"/>
                  </a:cubicBezTo>
                  <a:cubicBezTo>
                    <a:pt x="15487" y="4521"/>
                    <a:pt x="15487" y="4521"/>
                    <a:pt x="15079" y="4521"/>
                  </a:cubicBezTo>
                  <a:cubicBezTo>
                    <a:pt x="14264" y="4521"/>
                    <a:pt x="12226" y="4019"/>
                    <a:pt x="16709" y="3014"/>
                  </a:cubicBezTo>
                  <a:cubicBezTo>
                    <a:pt x="16709" y="3014"/>
                    <a:pt x="17117" y="2512"/>
                    <a:pt x="17117" y="2512"/>
                  </a:cubicBezTo>
                  <a:cubicBezTo>
                    <a:pt x="16709" y="2512"/>
                    <a:pt x="16709" y="1507"/>
                    <a:pt x="16709" y="1507"/>
                  </a:cubicBezTo>
                  <a:cubicBezTo>
                    <a:pt x="16709" y="1005"/>
                    <a:pt x="16709" y="502"/>
                    <a:pt x="16709" y="502"/>
                  </a:cubicBezTo>
                  <a:cubicBezTo>
                    <a:pt x="16709" y="502"/>
                    <a:pt x="16709" y="0"/>
                    <a:pt x="16709" y="0"/>
                  </a:cubicBezTo>
                  <a:cubicBezTo>
                    <a:pt x="16709" y="0"/>
                    <a:pt x="16709" y="502"/>
                    <a:pt x="16709" y="502"/>
                  </a:cubicBezTo>
                  <a:cubicBezTo>
                    <a:pt x="16709" y="502"/>
                    <a:pt x="16709" y="2009"/>
                    <a:pt x="16302" y="2009"/>
                  </a:cubicBezTo>
                  <a:cubicBezTo>
                    <a:pt x="16302" y="2009"/>
                    <a:pt x="15894" y="2009"/>
                    <a:pt x="15894" y="2009"/>
                  </a:cubicBezTo>
                  <a:cubicBezTo>
                    <a:pt x="15894" y="2009"/>
                    <a:pt x="15894" y="2009"/>
                    <a:pt x="15894" y="2009"/>
                  </a:cubicBezTo>
                  <a:cubicBezTo>
                    <a:pt x="15894" y="2009"/>
                    <a:pt x="15079" y="2009"/>
                    <a:pt x="15079" y="1005"/>
                  </a:cubicBezTo>
                  <a:cubicBezTo>
                    <a:pt x="15079" y="1005"/>
                    <a:pt x="15079" y="502"/>
                    <a:pt x="15079"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11" name="Shape 1587"/>
            <p:cNvSpPr/>
            <p:nvPr/>
          </p:nvSpPr>
          <p:spPr>
            <a:xfrm>
              <a:off x="2820045" y="885808"/>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0" y="7200"/>
                    <a:pt x="0" y="7200"/>
                    <a:pt x="0" y="21600"/>
                  </a:cubicBezTo>
                  <a:cubicBezTo>
                    <a:pt x="10800" y="21600"/>
                    <a:pt x="10800" y="21600"/>
                    <a:pt x="10800" y="14400"/>
                  </a:cubicBezTo>
                  <a:cubicBezTo>
                    <a:pt x="10800" y="14400"/>
                    <a:pt x="10800" y="14400"/>
                    <a:pt x="10800" y="14400"/>
                  </a:cubicBezTo>
                  <a:cubicBezTo>
                    <a:pt x="10800" y="14400"/>
                    <a:pt x="10800" y="14400"/>
                    <a:pt x="10800" y="14400"/>
                  </a:cubicBezTo>
                  <a:cubicBezTo>
                    <a:pt x="10800" y="14400"/>
                    <a:pt x="10800" y="14400"/>
                    <a:pt x="10800" y="14400"/>
                  </a:cubicBezTo>
                  <a:cubicBezTo>
                    <a:pt x="10800" y="14400"/>
                    <a:pt x="10800" y="14400"/>
                    <a:pt x="10800" y="14400"/>
                  </a:cubicBezTo>
                  <a:cubicBezTo>
                    <a:pt x="10800" y="14400"/>
                    <a:pt x="10800" y="7200"/>
                    <a:pt x="21600" y="0"/>
                  </a:cubicBezTo>
                  <a:cubicBezTo>
                    <a:pt x="10800" y="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12" name="Shape 1588"/>
            <p:cNvSpPr/>
            <p:nvPr/>
          </p:nvSpPr>
          <p:spPr>
            <a:xfrm>
              <a:off x="2845181" y="748588"/>
              <a:ext cx="57115" cy="25401"/>
            </a:xfrm>
            <a:custGeom>
              <a:avLst/>
              <a:gdLst/>
              <a:ahLst/>
              <a:cxnLst>
                <a:cxn ang="0">
                  <a:pos x="wd2" y="hd2"/>
                </a:cxn>
                <a:cxn ang="5400000">
                  <a:pos x="wd2" y="hd2"/>
                </a:cxn>
                <a:cxn ang="10800000">
                  <a:pos x="wd2" y="hd2"/>
                </a:cxn>
                <a:cxn ang="16200000">
                  <a:pos x="wd2" y="hd2"/>
                </a:cxn>
              </a:cxnLst>
              <a:rect l="0" t="0" r="r" b="b"/>
              <a:pathLst>
                <a:path w="20509" h="21600" extrusionOk="0">
                  <a:moveTo>
                    <a:pt x="18545" y="0"/>
                  </a:moveTo>
                  <a:cubicBezTo>
                    <a:pt x="18545" y="21600"/>
                    <a:pt x="18545" y="21600"/>
                    <a:pt x="18545" y="21600"/>
                  </a:cubicBezTo>
                  <a:cubicBezTo>
                    <a:pt x="18545" y="21600"/>
                    <a:pt x="20509" y="14400"/>
                    <a:pt x="20509" y="7200"/>
                  </a:cubicBezTo>
                  <a:cubicBezTo>
                    <a:pt x="20509" y="7200"/>
                    <a:pt x="18545" y="7200"/>
                    <a:pt x="18545" y="7200"/>
                  </a:cubicBezTo>
                  <a:cubicBezTo>
                    <a:pt x="18545" y="7200"/>
                    <a:pt x="18545" y="7200"/>
                    <a:pt x="18545" y="7200"/>
                  </a:cubicBezTo>
                  <a:cubicBezTo>
                    <a:pt x="18545" y="7200"/>
                    <a:pt x="18545" y="7200"/>
                    <a:pt x="18545" y="0"/>
                  </a:cubicBezTo>
                  <a:moveTo>
                    <a:pt x="4800" y="0"/>
                  </a:moveTo>
                  <a:cubicBezTo>
                    <a:pt x="2836" y="0"/>
                    <a:pt x="873" y="0"/>
                    <a:pt x="873" y="0"/>
                  </a:cubicBezTo>
                  <a:cubicBezTo>
                    <a:pt x="-1091" y="14400"/>
                    <a:pt x="873" y="14400"/>
                    <a:pt x="873" y="14400"/>
                  </a:cubicBezTo>
                  <a:cubicBezTo>
                    <a:pt x="873" y="14400"/>
                    <a:pt x="873" y="14400"/>
                    <a:pt x="2836" y="14400"/>
                  </a:cubicBezTo>
                  <a:cubicBezTo>
                    <a:pt x="2836" y="14400"/>
                    <a:pt x="4800" y="7200"/>
                    <a:pt x="4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13" name="Shape 1589"/>
            <p:cNvSpPr/>
            <p:nvPr/>
          </p:nvSpPr>
          <p:spPr>
            <a:xfrm>
              <a:off x="2830865" y="879711"/>
              <a:ext cx="82709" cy="6015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21600" y="21600"/>
                    <a:pt x="21600" y="21600"/>
                  </a:cubicBezTo>
                  <a:cubicBezTo>
                    <a:pt x="21600" y="21600"/>
                    <a:pt x="21600" y="21600"/>
                    <a:pt x="21600" y="21600"/>
                  </a:cubicBezTo>
                  <a:cubicBezTo>
                    <a:pt x="21600" y="21600"/>
                    <a:pt x="21600" y="21600"/>
                    <a:pt x="21600" y="21600"/>
                  </a:cubicBezTo>
                  <a:cubicBezTo>
                    <a:pt x="21600" y="21600"/>
                    <a:pt x="21600" y="21600"/>
                    <a:pt x="21600" y="21600"/>
                  </a:cubicBezTo>
                  <a:moveTo>
                    <a:pt x="10080" y="9818"/>
                  </a:moveTo>
                  <a:cubicBezTo>
                    <a:pt x="10080" y="9818"/>
                    <a:pt x="10080" y="9818"/>
                    <a:pt x="10080" y="11782"/>
                  </a:cubicBezTo>
                  <a:cubicBezTo>
                    <a:pt x="10080" y="9818"/>
                    <a:pt x="10080" y="9818"/>
                    <a:pt x="10080" y="9818"/>
                  </a:cubicBezTo>
                  <a:moveTo>
                    <a:pt x="0" y="7855"/>
                  </a:moveTo>
                  <a:cubicBezTo>
                    <a:pt x="0" y="7855"/>
                    <a:pt x="0" y="7855"/>
                    <a:pt x="0" y="7855"/>
                  </a:cubicBezTo>
                  <a:cubicBezTo>
                    <a:pt x="0" y="7855"/>
                    <a:pt x="0" y="7855"/>
                    <a:pt x="0" y="7855"/>
                  </a:cubicBezTo>
                  <a:moveTo>
                    <a:pt x="1440" y="7855"/>
                  </a:moveTo>
                  <a:cubicBezTo>
                    <a:pt x="1440" y="7855"/>
                    <a:pt x="1440" y="7855"/>
                    <a:pt x="0" y="7855"/>
                  </a:cubicBezTo>
                  <a:cubicBezTo>
                    <a:pt x="1440" y="7855"/>
                    <a:pt x="1440" y="7855"/>
                    <a:pt x="1440" y="7855"/>
                  </a:cubicBezTo>
                  <a:moveTo>
                    <a:pt x="1440" y="7855"/>
                  </a:moveTo>
                  <a:cubicBezTo>
                    <a:pt x="1440" y="7855"/>
                    <a:pt x="1440" y="7855"/>
                    <a:pt x="1440" y="7855"/>
                  </a:cubicBezTo>
                  <a:cubicBezTo>
                    <a:pt x="1440" y="7855"/>
                    <a:pt x="1440" y="7855"/>
                    <a:pt x="1440" y="7855"/>
                  </a:cubicBezTo>
                  <a:moveTo>
                    <a:pt x="1440" y="7855"/>
                  </a:moveTo>
                  <a:cubicBezTo>
                    <a:pt x="1440" y="7855"/>
                    <a:pt x="1440" y="7855"/>
                    <a:pt x="1440" y="7855"/>
                  </a:cubicBezTo>
                  <a:cubicBezTo>
                    <a:pt x="1440" y="7855"/>
                    <a:pt x="1440" y="7855"/>
                    <a:pt x="1440" y="7855"/>
                  </a:cubicBezTo>
                  <a:moveTo>
                    <a:pt x="5760" y="5891"/>
                  </a:moveTo>
                  <a:cubicBezTo>
                    <a:pt x="4320" y="7855"/>
                    <a:pt x="2880" y="7855"/>
                    <a:pt x="1440" y="7855"/>
                  </a:cubicBezTo>
                  <a:cubicBezTo>
                    <a:pt x="2880" y="7855"/>
                    <a:pt x="4320" y="7855"/>
                    <a:pt x="5760" y="5891"/>
                  </a:cubicBezTo>
                  <a:moveTo>
                    <a:pt x="5760" y="5891"/>
                  </a:moveTo>
                  <a:cubicBezTo>
                    <a:pt x="5760" y="5891"/>
                    <a:pt x="5760" y="5891"/>
                    <a:pt x="5760" y="5891"/>
                  </a:cubicBezTo>
                  <a:cubicBezTo>
                    <a:pt x="5760" y="5891"/>
                    <a:pt x="5760" y="5891"/>
                    <a:pt x="5760" y="5891"/>
                  </a:cubicBezTo>
                  <a:moveTo>
                    <a:pt x="5760" y="5891"/>
                  </a:moveTo>
                  <a:cubicBezTo>
                    <a:pt x="5760" y="5891"/>
                    <a:pt x="5760" y="5891"/>
                    <a:pt x="5760" y="5891"/>
                  </a:cubicBezTo>
                  <a:cubicBezTo>
                    <a:pt x="5760" y="5891"/>
                    <a:pt x="5760" y="5891"/>
                    <a:pt x="5760" y="5891"/>
                  </a:cubicBezTo>
                  <a:moveTo>
                    <a:pt x="5760" y="5891"/>
                  </a:moveTo>
                  <a:cubicBezTo>
                    <a:pt x="5760" y="5891"/>
                    <a:pt x="5760" y="5891"/>
                    <a:pt x="5760" y="5891"/>
                  </a:cubicBezTo>
                  <a:cubicBezTo>
                    <a:pt x="5760" y="5891"/>
                    <a:pt x="5760" y="5891"/>
                    <a:pt x="5760" y="5891"/>
                  </a:cubicBezTo>
                  <a:moveTo>
                    <a:pt x="7200" y="5891"/>
                  </a:moveTo>
                  <a:cubicBezTo>
                    <a:pt x="7200" y="5891"/>
                    <a:pt x="7200" y="5891"/>
                    <a:pt x="7200" y="5891"/>
                  </a:cubicBezTo>
                  <a:cubicBezTo>
                    <a:pt x="7200" y="5891"/>
                    <a:pt x="7200" y="5891"/>
                    <a:pt x="7200" y="5891"/>
                  </a:cubicBezTo>
                  <a:moveTo>
                    <a:pt x="8640" y="5891"/>
                  </a:moveTo>
                  <a:cubicBezTo>
                    <a:pt x="10080" y="5891"/>
                    <a:pt x="11520" y="7855"/>
                    <a:pt x="10080" y="9818"/>
                  </a:cubicBezTo>
                  <a:cubicBezTo>
                    <a:pt x="11520" y="7855"/>
                    <a:pt x="10080" y="5891"/>
                    <a:pt x="8640" y="5891"/>
                  </a:cubicBezTo>
                  <a:moveTo>
                    <a:pt x="8640" y="5891"/>
                  </a:moveTo>
                  <a:cubicBezTo>
                    <a:pt x="8640" y="5891"/>
                    <a:pt x="8640" y="5891"/>
                    <a:pt x="8640" y="5891"/>
                  </a:cubicBezTo>
                  <a:cubicBezTo>
                    <a:pt x="8640" y="5891"/>
                    <a:pt x="8640" y="5891"/>
                    <a:pt x="8640" y="5891"/>
                  </a:cubicBezTo>
                  <a:cubicBezTo>
                    <a:pt x="8640" y="5891"/>
                    <a:pt x="8640" y="5891"/>
                    <a:pt x="8640" y="5891"/>
                  </a:cubicBezTo>
                  <a:moveTo>
                    <a:pt x="18720" y="0"/>
                  </a:moveTo>
                  <a:cubicBezTo>
                    <a:pt x="18720" y="3927"/>
                    <a:pt x="18720" y="7855"/>
                    <a:pt x="18720" y="9818"/>
                  </a:cubicBezTo>
                  <a:cubicBezTo>
                    <a:pt x="18720" y="9818"/>
                    <a:pt x="18720" y="7855"/>
                    <a:pt x="18720" y="7855"/>
                  </a:cubicBezTo>
                  <a:cubicBezTo>
                    <a:pt x="18720" y="7855"/>
                    <a:pt x="18720" y="7855"/>
                    <a:pt x="18720" y="7855"/>
                  </a:cubicBezTo>
                  <a:cubicBezTo>
                    <a:pt x="18720" y="7855"/>
                    <a:pt x="18720" y="7855"/>
                    <a:pt x="18720" y="7855"/>
                  </a:cubicBezTo>
                  <a:cubicBezTo>
                    <a:pt x="18720" y="7855"/>
                    <a:pt x="18720" y="3927"/>
                    <a:pt x="1872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14" name="Shape 1590"/>
            <p:cNvSpPr/>
            <p:nvPr/>
          </p:nvSpPr>
          <p:spPr>
            <a:xfrm>
              <a:off x="2744856" y="714295"/>
              <a:ext cx="25401" cy="254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15" name="Shape 1591"/>
            <p:cNvSpPr/>
            <p:nvPr/>
          </p:nvSpPr>
          <p:spPr>
            <a:xfrm>
              <a:off x="2820045" y="752348"/>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21600"/>
                    <a:pt x="0" y="21600"/>
                    <a:pt x="0" y="21600"/>
                  </a:cubicBezTo>
                  <a:cubicBezTo>
                    <a:pt x="10800" y="21600"/>
                    <a:pt x="10800" y="21600"/>
                    <a:pt x="10800" y="21600"/>
                  </a:cubicBezTo>
                  <a:cubicBezTo>
                    <a:pt x="21600" y="0"/>
                    <a:pt x="21600" y="0"/>
                    <a:pt x="21600" y="0"/>
                  </a:cubicBezTo>
                  <a:cubicBezTo>
                    <a:pt x="21600" y="0"/>
                    <a:pt x="21600" y="0"/>
                    <a:pt x="21600" y="0"/>
                  </a:cubicBezTo>
                  <a:cubicBezTo>
                    <a:pt x="21600" y="0"/>
                    <a:pt x="21600" y="0"/>
                    <a:pt x="21600" y="0"/>
                  </a:cubicBezTo>
                  <a:cubicBezTo>
                    <a:pt x="21600" y="0"/>
                    <a:pt x="10800" y="0"/>
                    <a:pt x="10800" y="0"/>
                  </a:cubicBezTo>
                  <a:cubicBezTo>
                    <a:pt x="0" y="0"/>
                    <a:pt x="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16" name="Shape 1592"/>
            <p:cNvSpPr/>
            <p:nvPr/>
          </p:nvSpPr>
          <p:spPr>
            <a:xfrm>
              <a:off x="2769292" y="707234"/>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5400" y="0"/>
                    <a:pt x="5400" y="0"/>
                    <a:pt x="5400" y="0"/>
                  </a:cubicBezTo>
                  <a:cubicBezTo>
                    <a:pt x="5400" y="0"/>
                    <a:pt x="5400" y="0"/>
                    <a:pt x="5400" y="0"/>
                  </a:cubicBezTo>
                  <a:cubicBezTo>
                    <a:pt x="0" y="0"/>
                    <a:pt x="0" y="0"/>
                    <a:pt x="0" y="10800"/>
                  </a:cubicBezTo>
                  <a:cubicBezTo>
                    <a:pt x="5400" y="10800"/>
                    <a:pt x="16200" y="10800"/>
                    <a:pt x="21600" y="21600"/>
                  </a:cubicBezTo>
                  <a:cubicBezTo>
                    <a:pt x="21600" y="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17" name="Shape 1593"/>
            <p:cNvSpPr/>
            <p:nvPr/>
          </p:nvSpPr>
          <p:spPr>
            <a:xfrm>
              <a:off x="2797030" y="714295"/>
              <a:ext cx="30077" cy="48874"/>
            </a:xfrm>
            <a:custGeom>
              <a:avLst/>
              <a:gdLst/>
              <a:ahLst/>
              <a:cxnLst>
                <a:cxn ang="0">
                  <a:pos x="wd2" y="hd2"/>
                </a:cxn>
                <a:cxn ang="5400000">
                  <a:pos x="wd2" y="hd2"/>
                </a:cxn>
                <a:cxn ang="10800000">
                  <a:pos x="wd2" y="hd2"/>
                </a:cxn>
                <a:cxn ang="16200000">
                  <a:pos x="wd2" y="hd2"/>
                </a:cxn>
              </a:cxnLst>
              <a:rect l="0" t="0" r="r" b="b"/>
              <a:pathLst>
                <a:path w="21600" h="21600" extrusionOk="0">
                  <a:moveTo>
                    <a:pt x="21600" y="19200"/>
                  </a:moveTo>
                  <a:cubicBezTo>
                    <a:pt x="21600" y="21600"/>
                    <a:pt x="17280" y="21600"/>
                    <a:pt x="17280" y="21600"/>
                  </a:cubicBezTo>
                  <a:cubicBezTo>
                    <a:pt x="17280" y="21600"/>
                    <a:pt x="21600" y="21600"/>
                    <a:pt x="21600" y="19200"/>
                  </a:cubicBezTo>
                  <a:moveTo>
                    <a:pt x="12960" y="0"/>
                  </a:moveTo>
                  <a:cubicBezTo>
                    <a:pt x="8640" y="0"/>
                    <a:pt x="4320" y="0"/>
                    <a:pt x="0" y="4800"/>
                  </a:cubicBezTo>
                  <a:cubicBezTo>
                    <a:pt x="0" y="4800"/>
                    <a:pt x="0" y="4800"/>
                    <a:pt x="0" y="4800"/>
                  </a:cubicBezTo>
                  <a:cubicBezTo>
                    <a:pt x="0" y="4800"/>
                    <a:pt x="8640" y="2400"/>
                    <a:pt x="1296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18" name="Shape 1594"/>
            <p:cNvSpPr/>
            <p:nvPr/>
          </p:nvSpPr>
          <p:spPr>
            <a:xfrm>
              <a:off x="2838384" y="710536"/>
              <a:ext cx="26317" cy="60152"/>
            </a:xfrm>
            <a:custGeom>
              <a:avLst/>
              <a:gdLst/>
              <a:ahLst/>
              <a:cxnLst>
                <a:cxn ang="0">
                  <a:pos x="wd2" y="hd2"/>
                </a:cxn>
                <a:cxn ang="5400000">
                  <a:pos x="wd2" y="hd2"/>
                </a:cxn>
                <a:cxn ang="10800000">
                  <a:pos x="wd2" y="hd2"/>
                </a:cxn>
                <a:cxn ang="16200000">
                  <a:pos x="wd2" y="hd2"/>
                </a:cxn>
              </a:cxnLst>
              <a:rect l="0" t="0" r="r" b="b"/>
              <a:pathLst>
                <a:path w="21600" h="21600" extrusionOk="0">
                  <a:moveTo>
                    <a:pt x="21600" y="13745"/>
                  </a:moveTo>
                  <a:cubicBezTo>
                    <a:pt x="21600" y="13745"/>
                    <a:pt x="17280" y="13745"/>
                    <a:pt x="17280" y="15709"/>
                  </a:cubicBezTo>
                  <a:cubicBezTo>
                    <a:pt x="17280" y="17673"/>
                    <a:pt x="12960" y="19636"/>
                    <a:pt x="12960" y="19636"/>
                  </a:cubicBezTo>
                  <a:cubicBezTo>
                    <a:pt x="8640" y="19636"/>
                    <a:pt x="8640" y="19636"/>
                    <a:pt x="8640" y="19636"/>
                  </a:cubicBezTo>
                  <a:cubicBezTo>
                    <a:pt x="8640" y="19636"/>
                    <a:pt x="4320" y="19636"/>
                    <a:pt x="8640" y="15709"/>
                  </a:cubicBezTo>
                  <a:cubicBezTo>
                    <a:pt x="4320" y="15709"/>
                    <a:pt x="4320" y="17673"/>
                    <a:pt x="0" y="17673"/>
                  </a:cubicBezTo>
                  <a:cubicBezTo>
                    <a:pt x="0" y="19636"/>
                    <a:pt x="0" y="21600"/>
                    <a:pt x="8640" y="21600"/>
                  </a:cubicBezTo>
                  <a:cubicBezTo>
                    <a:pt x="21600" y="19636"/>
                    <a:pt x="21600" y="19636"/>
                    <a:pt x="21600" y="19636"/>
                  </a:cubicBezTo>
                  <a:cubicBezTo>
                    <a:pt x="21600" y="19636"/>
                    <a:pt x="21600" y="19636"/>
                    <a:pt x="21600" y="17673"/>
                  </a:cubicBezTo>
                  <a:cubicBezTo>
                    <a:pt x="21600" y="17673"/>
                    <a:pt x="21600" y="15709"/>
                    <a:pt x="21600" y="13745"/>
                  </a:cubicBezTo>
                  <a:moveTo>
                    <a:pt x="8640" y="9818"/>
                  </a:moveTo>
                  <a:cubicBezTo>
                    <a:pt x="4320" y="11782"/>
                    <a:pt x="4320" y="11782"/>
                    <a:pt x="4320" y="13745"/>
                  </a:cubicBezTo>
                  <a:cubicBezTo>
                    <a:pt x="4320" y="13745"/>
                    <a:pt x="4320" y="13745"/>
                    <a:pt x="4320" y="13745"/>
                  </a:cubicBezTo>
                  <a:cubicBezTo>
                    <a:pt x="4320" y="13745"/>
                    <a:pt x="4320" y="11782"/>
                    <a:pt x="8640" y="11782"/>
                  </a:cubicBezTo>
                  <a:cubicBezTo>
                    <a:pt x="8640" y="11782"/>
                    <a:pt x="8640" y="11782"/>
                    <a:pt x="8640" y="9818"/>
                  </a:cubicBezTo>
                  <a:moveTo>
                    <a:pt x="21600" y="5891"/>
                  </a:moveTo>
                  <a:cubicBezTo>
                    <a:pt x="21600" y="5891"/>
                    <a:pt x="21600" y="5891"/>
                    <a:pt x="17280" y="7855"/>
                  </a:cubicBezTo>
                  <a:cubicBezTo>
                    <a:pt x="17280" y="7855"/>
                    <a:pt x="17280" y="7855"/>
                    <a:pt x="17280" y="9818"/>
                  </a:cubicBezTo>
                  <a:cubicBezTo>
                    <a:pt x="17280" y="7855"/>
                    <a:pt x="21600" y="7855"/>
                    <a:pt x="21600" y="7855"/>
                  </a:cubicBezTo>
                  <a:cubicBezTo>
                    <a:pt x="21600" y="5891"/>
                    <a:pt x="21600" y="5891"/>
                    <a:pt x="21600" y="5891"/>
                  </a:cubicBezTo>
                  <a:moveTo>
                    <a:pt x="12960" y="0"/>
                  </a:moveTo>
                  <a:cubicBezTo>
                    <a:pt x="8640" y="1964"/>
                    <a:pt x="4320" y="1964"/>
                    <a:pt x="0" y="3927"/>
                  </a:cubicBezTo>
                  <a:cubicBezTo>
                    <a:pt x="0" y="3927"/>
                    <a:pt x="0" y="5891"/>
                    <a:pt x="0" y="5891"/>
                  </a:cubicBezTo>
                  <a:cubicBezTo>
                    <a:pt x="0" y="5891"/>
                    <a:pt x="4320" y="7855"/>
                    <a:pt x="4320" y="9818"/>
                  </a:cubicBezTo>
                  <a:cubicBezTo>
                    <a:pt x="4320" y="7855"/>
                    <a:pt x="4320" y="7855"/>
                    <a:pt x="8640" y="7855"/>
                  </a:cubicBezTo>
                  <a:cubicBezTo>
                    <a:pt x="8640" y="5891"/>
                    <a:pt x="8640" y="3927"/>
                    <a:pt x="8640" y="3927"/>
                  </a:cubicBezTo>
                  <a:cubicBezTo>
                    <a:pt x="8640" y="3927"/>
                    <a:pt x="8640" y="1964"/>
                    <a:pt x="12960" y="1964"/>
                  </a:cubicBezTo>
                  <a:cubicBezTo>
                    <a:pt x="12960" y="1964"/>
                    <a:pt x="17280" y="3927"/>
                    <a:pt x="17280" y="5891"/>
                  </a:cubicBezTo>
                  <a:cubicBezTo>
                    <a:pt x="17280" y="5891"/>
                    <a:pt x="17280" y="5891"/>
                    <a:pt x="17280" y="5891"/>
                  </a:cubicBezTo>
                  <a:cubicBezTo>
                    <a:pt x="21600" y="5891"/>
                    <a:pt x="21600" y="5891"/>
                    <a:pt x="21600" y="5891"/>
                  </a:cubicBezTo>
                  <a:cubicBezTo>
                    <a:pt x="21600" y="3927"/>
                    <a:pt x="21600" y="1964"/>
                    <a:pt x="21600" y="1964"/>
                  </a:cubicBezTo>
                  <a:cubicBezTo>
                    <a:pt x="21600" y="1964"/>
                    <a:pt x="21600" y="1964"/>
                    <a:pt x="17280" y="1964"/>
                  </a:cubicBezTo>
                  <a:cubicBezTo>
                    <a:pt x="17280" y="1964"/>
                    <a:pt x="17280" y="1964"/>
                    <a:pt x="12960" y="1964"/>
                  </a:cubicBezTo>
                  <a:cubicBezTo>
                    <a:pt x="12960" y="1964"/>
                    <a:pt x="8640" y="1964"/>
                    <a:pt x="12960" y="0"/>
                  </a:cubicBezTo>
                  <a:cubicBezTo>
                    <a:pt x="12960" y="0"/>
                    <a:pt x="12960" y="0"/>
                    <a:pt x="1296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19" name="Shape 1595"/>
            <p:cNvSpPr/>
            <p:nvPr/>
          </p:nvSpPr>
          <p:spPr>
            <a:xfrm>
              <a:off x="2867038" y="714295"/>
              <a:ext cx="25401" cy="56393"/>
            </a:xfrm>
            <a:custGeom>
              <a:avLst/>
              <a:gdLst/>
              <a:ahLst/>
              <a:cxnLst>
                <a:cxn ang="0">
                  <a:pos x="wd2" y="hd2"/>
                </a:cxn>
                <a:cxn ang="5400000">
                  <a:pos x="wd2" y="hd2"/>
                </a:cxn>
                <a:cxn ang="10800000">
                  <a:pos x="wd2" y="hd2"/>
                </a:cxn>
                <a:cxn ang="16200000">
                  <a:pos x="wd2" y="hd2"/>
                </a:cxn>
              </a:cxnLst>
              <a:rect l="0" t="0" r="r" b="b"/>
              <a:pathLst>
                <a:path w="21600" h="21600" extrusionOk="0">
                  <a:moveTo>
                    <a:pt x="5400" y="12960"/>
                  </a:moveTo>
                  <a:cubicBezTo>
                    <a:pt x="5400" y="12960"/>
                    <a:pt x="0" y="12960"/>
                    <a:pt x="0" y="12960"/>
                  </a:cubicBezTo>
                  <a:cubicBezTo>
                    <a:pt x="0" y="15120"/>
                    <a:pt x="0" y="17280"/>
                    <a:pt x="0" y="17280"/>
                  </a:cubicBezTo>
                  <a:cubicBezTo>
                    <a:pt x="0" y="21600"/>
                    <a:pt x="10800" y="21600"/>
                    <a:pt x="10800" y="21600"/>
                  </a:cubicBezTo>
                  <a:cubicBezTo>
                    <a:pt x="10800" y="21600"/>
                    <a:pt x="10800" y="21600"/>
                    <a:pt x="10800" y="21600"/>
                  </a:cubicBezTo>
                  <a:cubicBezTo>
                    <a:pt x="10800" y="21600"/>
                    <a:pt x="16200" y="21600"/>
                    <a:pt x="16200" y="21600"/>
                  </a:cubicBezTo>
                  <a:cubicBezTo>
                    <a:pt x="21600" y="21600"/>
                    <a:pt x="21600" y="15120"/>
                    <a:pt x="21600" y="15120"/>
                  </a:cubicBezTo>
                  <a:cubicBezTo>
                    <a:pt x="21600" y="15120"/>
                    <a:pt x="21600" y="12960"/>
                    <a:pt x="21600" y="12960"/>
                  </a:cubicBezTo>
                  <a:cubicBezTo>
                    <a:pt x="16200" y="12960"/>
                    <a:pt x="16200" y="12960"/>
                    <a:pt x="16200" y="12960"/>
                  </a:cubicBezTo>
                  <a:cubicBezTo>
                    <a:pt x="16200" y="17280"/>
                    <a:pt x="16200" y="19440"/>
                    <a:pt x="10800" y="19440"/>
                  </a:cubicBezTo>
                  <a:cubicBezTo>
                    <a:pt x="10800" y="19440"/>
                    <a:pt x="10800" y="19440"/>
                    <a:pt x="10800" y="19440"/>
                  </a:cubicBezTo>
                  <a:cubicBezTo>
                    <a:pt x="10800" y="19440"/>
                    <a:pt x="10800" y="19440"/>
                    <a:pt x="10800" y="19440"/>
                  </a:cubicBezTo>
                  <a:cubicBezTo>
                    <a:pt x="10800" y="19440"/>
                    <a:pt x="5400" y="19440"/>
                    <a:pt x="5400" y="12960"/>
                  </a:cubicBezTo>
                  <a:moveTo>
                    <a:pt x="5400" y="0"/>
                  </a:moveTo>
                  <a:cubicBezTo>
                    <a:pt x="5400" y="0"/>
                    <a:pt x="5400" y="0"/>
                    <a:pt x="0" y="0"/>
                  </a:cubicBezTo>
                  <a:cubicBezTo>
                    <a:pt x="0" y="0"/>
                    <a:pt x="0" y="2160"/>
                    <a:pt x="0" y="2160"/>
                  </a:cubicBezTo>
                  <a:cubicBezTo>
                    <a:pt x="0" y="2160"/>
                    <a:pt x="0" y="2160"/>
                    <a:pt x="0" y="4320"/>
                  </a:cubicBezTo>
                  <a:cubicBezTo>
                    <a:pt x="5400" y="4320"/>
                    <a:pt x="5400" y="4320"/>
                    <a:pt x="5400" y="4320"/>
                  </a:cubicBezTo>
                  <a:cubicBezTo>
                    <a:pt x="5400" y="2160"/>
                    <a:pt x="10800" y="2160"/>
                    <a:pt x="10800" y="2160"/>
                  </a:cubicBezTo>
                  <a:cubicBezTo>
                    <a:pt x="10800" y="2160"/>
                    <a:pt x="10800" y="2160"/>
                    <a:pt x="10800" y="2160"/>
                  </a:cubicBezTo>
                  <a:cubicBezTo>
                    <a:pt x="10800" y="2160"/>
                    <a:pt x="10800" y="2160"/>
                    <a:pt x="10800" y="2160"/>
                  </a:cubicBezTo>
                  <a:cubicBezTo>
                    <a:pt x="10800" y="2160"/>
                    <a:pt x="10800" y="2160"/>
                    <a:pt x="10800" y="2160"/>
                  </a:cubicBezTo>
                  <a:cubicBezTo>
                    <a:pt x="10800" y="0"/>
                    <a:pt x="10800" y="0"/>
                    <a:pt x="5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20" name="Shape 1596"/>
            <p:cNvSpPr/>
            <p:nvPr/>
          </p:nvSpPr>
          <p:spPr>
            <a:xfrm>
              <a:off x="2883956" y="750468"/>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0" y="5400"/>
                    <a:pt x="0" y="10800"/>
                  </a:cubicBezTo>
                  <a:cubicBezTo>
                    <a:pt x="0" y="10800"/>
                    <a:pt x="0" y="21600"/>
                    <a:pt x="10800" y="21600"/>
                  </a:cubicBezTo>
                  <a:cubicBezTo>
                    <a:pt x="10800" y="16200"/>
                    <a:pt x="21600" y="10800"/>
                    <a:pt x="21600" y="10800"/>
                  </a:cubicBezTo>
                  <a:cubicBezTo>
                    <a:pt x="21600" y="10800"/>
                    <a:pt x="21600" y="10800"/>
                    <a:pt x="21600" y="10800"/>
                  </a:cubicBezTo>
                  <a:cubicBezTo>
                    <a:pt x="21600" y="10800"/>
                    <a:pt x="21600" y="10800"/>
                    <a:pt x="21600" y="10800"/>
                  </a:cubicBezTo>
                  <a:cubicBezTo>
                    <a:pt x="21600" y="5400"/>
                    <a:pt x="21600" y="5400"/>
                    <a:pt x="21600" y="0"/>
                  </a:cubicBezTo>
                  <a:cubicBezTo>
                    <a:pt x="21600" y="0"/>
                    <a:pt x="21600" y="0"/>
                    <a:pt x="21600" y="0"/>
                  </a:cubicBezTo>
                  <a:cubicBezTo>
                    <a:pt x="21600" y="0"/>
                    <a:pt x="21600" y="5400"/>
                    <a:pt x="21600" y="5400"/>
                  </a:cubicBezTo>
                  <a:cubicBezTo>
                    <a:pt x="21600" y="10800"/>
                    <a:pt x="10800" y="16200"/>
                    <a:pt x="10800" y="16200"/>
                  </a:cubicBezTo>
                  <a:cubicBezTo>
                    <a:pt x="10800" y="16200"/>
                    <a:pt x="10800" y="16200"/>
                    <a:pt x="10800" y="0"/>
                  </a:cubicBezTo>
                  <a:cubicBezTo>
                    <a:pt x="10800" y="0"/>
                    <a:pt x="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21" name="Shape 1597"/>
            <p:cNvSpPr/>
            <p:nvPr/>
          </p:nvSpPr>
          <p:spPr>
            <a:xfrm>
              <a:off x="2830865" y="894749"/>
              <a:ext cx="41811" cy="48873"/>
            </a:xfrm>
            <a:custGeom>
              <a:avLst/>
              <a:gdLst/>
              <a:ahLst/>
              <a:cxnLst>
                <a:cxn ang="0">
                  <a:pos x="wd2" y="hd2"/>
                </a:cxn>
                <a:cxn ang="5400000">
                  <a:pos x="wd2" y="hd2"/>
                </a:cxn>
                <a:cxn ang="10800000">
                  <a:pos x="wd2" y="hd2"/>
                </a:cxn>
                <a:cxn ang="16200000">
                  <a:pos x="wd2" y="hd2"/>
                </a:cxn>
              </a:cxnLst>
              <a:rect l="0" t="0" r="r" b="b"/>
              <a:pathLst>
                <a:path w="20018" h="21600" extrusionOk="0">
                  <a:moveTo>
                    <a:pt x="16200" y="0"/>
                  </a:moveTo>
                  <a:cubicBezTo>
                    <a:pt x="16200" y="0"/>
                    <a:pt x="16200" y="0"/>
                    <a:pt x="16200" y="0"/>
                  </a:cubicBezTo>
                  <a:cubicBezTo>
                    <a:pt x="13500" y="0"/>
                    <a:pt x="13500" y="0"/>
                    <a:pt x="13500" y="0"/>
                  </a:cubicBezTo>
                  <a:cubicBezTo>
                    <a:pt x="13500" y="0"/>
                    <a:pt x="13500" y="0"/>
                    <a:pt x="13500" y="0"/>
                  </a:cubicBezTo>
                  <a:cubicBezTo>
                    <a:pt x="13500" y="0"/>
                    <a:pt x="10800" y="0"/>
                    <a:pt x="10800" y="0"/>
                  </a:cubicBezTo>
                  <a:cubicBezTo>
                    <a:pt x="10800" y="0"/>
                    <a:pt x="10800" y="0"/>
                    <a:pt x="10800" y="0"/>
                  </a:cubicBezTo>
                  <a:cubicBezTo>
                    <a:pt x="10800" y="0"/>
                    <a:pt x="10800" y="0"/>
                    <a:pt x="10800" y="0"/>
                  </a:cubicBezTo>
                  <a:cubicBezTo>
                    <a:pt x="10800" y="0"/>
                    <a:pt x="10800" y="0"/>
                    <a:pt x="10800" y="0"/>
                  </a:cubicBezTo>
                  <a:cubicBezTo>
                    <a:pt x="10800" y="0"/>
                    <a:pt x="10800" y="0"/>
                    <a:pt x="10800" y="0"/>
                  </a:cubicBezTo>
                  <a:cubicBezTo>
                    <a:pt x="10800" y="0"/>
                    <a:pt x="10800" y="0"/>
                    <a:pt x="10800" y="0"/>
                  </a:cubicBezTo>
                  <a:cubicBezTo>
                    <a:pt x="10800" y="0"/>
                    <a:pt x="10800" y="0"/>
                    <a:pt x="10800" y="0"/>
                  </a:cubicBezTo>
                  <a:cubicBezTo>
                    <a:pt x="8100" y="2400"/>
                    <a:pt x="5400" y="2400"/>
                    <a:pt x="2700" y="2400"/>
                  </a:cubicBezTo>
                  <a:cubicBezTo>
                    <a:pt x="2700" y="2400"/>
                    <a:pt x="2700" y="2400"/>
                    <a:pt x="2700" y="2400"/>
                  </a:cubicBezTo>
                  <a:cubicBezTo>
                    <a:pt x="2700" y="2400"/>
                    <a:pt x="2700" y="2400"/>
                    <a:pt x="2700" y="2400"/>
                  </a:cubicBezTo>
                  <a:cubicBezTo>
                    <a:pt x="2700" y="2400"/>
                    <a:pt x="2700" y="2400"/>
                    <a:pt x="2700" y="2400"/>
                  </a:cubicBezTo>
                  <a:cubicBezTo>
                    <a:pt x="2700" y="2400"/>
                    <a:pt x="2700" y="2400"/>
                    <a:pt x="2700" y="2400"/>
                  </a:cubicBezTo>
                  <a:cubicBezTo>
                    <a:pt x="2700" y="2400"/>
                    <a:pt x="2700" y="2400"/>
                    <a:pt x="2700" y="2400"/>
                  </a:cubicBezTo>
                  <a:cubicBezTo>
                    <a:pt x="2700" y="2400"/>
                    <a:pt x="2700" y="2400"/>
                    <a:pt x="0" y="2400"/>
                  </a:cubicBezTo>
                  <a:cubicBezTo>
                    <a:pt x="0" y="2400"/>
                    <a:pt x="0" y="2400"/>
                    <a:pt x="0" y="2400"/>
                  </a:cubicBezTo>
                  <a:cubicBezTo>
                    <a:pt x="0" y="2400"/>
                    <a:pt x="0" y="2400"/>
                    <a:pt x="0" y="2400"/>
                  </a:cubicBezTo>
                  <a:cubicBezTo>
                    <a:pt x="0" y="2400"/>
                    <a:pt x="0" y="2400"/>
                    <a:pt x="0" y="2400"/>
                  </a:cubicBezTo>
                  <a:cubicBezTo>
                    <a:pt x="0" y="2400"/>
                    <a:pt x="0" y="2400"/>
                    <a:pt x="0" y="2400"/>
                  </a:cubicBezTo>
                  <a:cubicBezTo>
                    <a:pt x="0" y="2400"/>
                    <a:pt x="0" y="2400"/>
                    <a:pt x="0" y="2400"/>
                  </a:cubicBezTo>
                  <a:cubicBezTo>
                    <a:pt x="0" y="2400"/>
                    <a:pt x="0" y="2400"/>
                    <a:pt x="0" y="2400"/>
                  </a:cubicBezTo>
                  <a:cubicBezTo>
                    <a:pt x="0" y="9600"/>
                    <a:pt x="2700" y="19200"/>
                    <a:pt x="5400" y="21600"/>
                  </a:cubicBezTo>
                  <a:cubicBezTo>
                    <a:pt x="5400" y="21600"/>
                    <a:pt x="5400" y="21600"/>
                    <a:pt x="5400" y="21600"/>
                  </a:cubicBezTo>
                  <a:cubicBezTo>
                    <a:pt x="8100" y="14400"/>
                    <a:pt x="16200" y="12000"/>
                    <a:pt x="18900" y="7200"/>
                  </a:cubicBezTo>
                  <a:cubicBezTo>
                    <a:pt x="18900" y="7200"/>
                    <a:pt x="18900" y="7200"/>
                    <a:pt x="18900" y="7200"/>
                  </a:cubicBezTo>
                  <a:cubicBezTo>
                    <a:pt x="18900" y="4800"/>
                    <a:pt x="18900" y="4800"/>
                    <a:pt x="18900" y="4800"/>
                  </a:cubicBezTo>
                  <a:cubicBezTo>
                    <a:pt x="18900" y="4800"/>
                    <a:pt x="18900" y="4800"/>
                    <a:pt x="18900" y="4800"/>
                  </a:cubicBezTo>
                  <a:cubicBezTo>
                    <a:pt x="21600" y="2400"/>
                    <a:pt x="18900" y="0"/>
                    <a:pt x="16200" y="0"/>
                  </a:cubicBezTo>
                  <a:cubicBezTo>
                    <a:pt x="16200" y="0"/>
                    <a:pt x="16200" y="0"/>
                    <a:pt x="16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22" name="Shape 1598"/>
            <p:cNvSpPr/>
            <p:nvPr/>
          </p:nvSpPr>
          <p:spPr>
            <a:xfrm>
              <a:off x="2832413" y="763168"/>
              <a:ext cx="79613" cy="180454"/>
            </a:xfrm>
            <a:custGeom>
              <a:avLst/>
              <a:gdLst/>
              <a:ahLst/>
              <a:cxnLst>
                <a:cxn ang="0">
                  <a:pos x="wd2" y="hd2"/>
                </a:cxn>
                <a:cxn ang="5400000">
                  <a:pos x="wd2" y="hd2"/>
                </a:cxn>
                <a:cxn ang="10800000">
                  <a:pos x="wd2" y="hd2"/>
                </a:cxn>
                <a:cxn ang="16200000">
                  <a:pos x="wd2" y="hd2"/>
                </a:cxn>
              </a:cxnLst>
              <a:rect l="0" t="0" r="r" b="b"/>
              <a:pathLst>
                <a:path w="19059" h="21600" extrusionOk="0">
                  <a:moveTo>
                    <a:pt x="16517" y="0"/>
                  </a:moveTo>
                  <a:cubicBezTo>
                    <a:pt x="16517" y="655"/>
                    <a:pt x="16517" y="655"/>
                    <a:pt x="16517" y="655"/>
                  </a:cubicBezTo>
                  <a:cubicBezTo>
                    <a:pt x="16517" y="1309"/>
                    <a:pt x="15247" y="1309"/>
                    <a:pt x="15247" y="1309"/>
                  </a:cubicBezTo>
                  <a:cubicBezTo>
                    <a:pt x="15247" y="1309"/>
                    <a:pt x="15247" y="1309"/>
                    <a:pt x="15247" y="1309"/>
                  </a:cubicBezTo>
                  <a:cubicBezTo>
                    <a:pt x="15247" y="1309"/>
                    <a:pt x="13976" y="1964"/>
                    <a:pt x="13976" y="1964"/>
                  </a:cubicBezTo>
                  <a:cubicBezTo>
                    <a:pt x="0" y="3273"/>
                    <a:pt x="6353" y="3927"/>
                    <a:pt x="8894" y="3927"/>
                  </a:cubicBezTo>
                  <a:cubicBezTo>
                    <a:pt x="10164" y="3927"/>
                    <a:pt x="10164" y="3927"/>
                    <a:pt x="10164" y="3927"/>
                  </a:cubicBezTo>
                  <a:cubicBezTo>
                    <a:pt x="11435" y="3927"/>
                    <a:pt x="11435" y="3927"/>
                    <a:pt x="11435" y="3927"/>
                  </a:cubicBezTo>
                  <a:cubicBezTo>
                    <a:pt x="20329" y="3927"/>
                    <a:pt x="12705" y="5891"/>
                    <a:pt x="12705" y="5891"/>
                  </a:cubicBezTo>
                  <a:cubicBezTo>
                    <a:pt x="5082" y="7855"/>
                    <a:pt x="11435" y="9164"/>
                    <a:pt x="11435" y="9164"/>
                  </a:cubicBezTo>
                  <a:cubicBezTo>
                    <a:pt x="17788" y="9164"/>
                    <a:pt x="11435" y="9818"/>
                    <a:pt x="11435" y="9818"/>
                  </a:cubicBezTo>
                  <a:cubicBezTo>
                    <a:pt x="-1271" y="11127"/>
                    <a:pt x="7623" y="11782"/>
                    <a:pt x="7623" y="11782"/>
                  </a:cubicBezTo>
                  <a:cubicBezTo>
                    <a:pt x="7623" y="11782"/>
                    <a:pt x="7623" y="11782"/>
                    <a:pt x="8894" y="11782"/>
                  </a:cubicBezTo>
                  <a:cubicBezTo>
                    <a:pt x="12705" y="11782"/>
                    <a:pt x="13976" y="14400"/>
                    <a:pt x="13976" y="14400"/>
                  </a:cubicBezTo>
                  <a:cubicBezTo>
                    <a:pt x="12705" y="13091"/>
                    <a:pt x="11435" y="13091"/>
                    <a:pt x="8894" y="13091"/>
                  </a:cubicBezTo>
                  <a:cubicBezTo>
                    <a:pt x="7623" y="13091"/>
                    <a:pt x="5082" y="13745"/>
                    <a:pt x="3811" y="14400"/>
                  </a:cubicBezTo>
                  <a:cubicBezTo>
                    <a:pt x="3811" y="14400"/>
                    <a:pt x="3811" y="14400"/>
                    <a:pt x="3811" y="14400"/>
                  </a:cubicBezTo>
                  <a:cubicBezTo>
                    <a:pt x="2541" y="14400"/>
                    <a:pt x="1270" y="15055"/>
                    <a:pt x="0" y="15055"/>
                  </a:cubicBezTo>
                  <a:cubicBezTo>
                    <a:pt x="1270" y="15055"/>
                    <a:pt x="1270" y="15055"/>
                    <a:pt x="1270" y="15055"/>
                  </a:cubicBezTo>
                  <a:cubicBezTo>
                    <a:pt x="1270" y="15055"/>
                    <a:pt x="1270" y="15055"/>
                    <a:pt x="1270" y="15055"/>
                  </a:cubicBezTo>
                  <a:cubicBezTo>
                    <a:pt x="0" y="15709"/>
                    <a:pt x="0" y="16364"/>
                    <a:pt x="0" y="16364"/>
                  </a:cubicBezTo>
                  <a:cubicBezTo>
                    <a:pt x="0" y="16364"/>
                    <a:pt x="0" y="16364"/>
                    <a:pt x="0" y="16364"/>
                  </a:cubicBezTo>
                  <a:cubicBezTo>
                    <a:pt x="0" y="16364"/>
                    <a:pt x="0" y="16364"/>
                    <a:pt x="0" y="16364"/>
                  </a:cubicBezTo>
                  <a:cubicBezTo>
                    <a:pt x="0" y="16364"/>
                    <a:pt x="0" y="16364"/>
                    <a:pt x="0" y="16364"/>
                  </a:cubicBezTo>
                  <a:cubicBezTo>
                    <a:pt x="0" y="16364"/>
                    <a:pt x="0" y="16364"/>
                    <a:pt x="0" y="16364"/>
                  </a:cubicBezTo>
                  <a:cubicBezTo>
                    <a:pt x="1270" y="16364"/>
                    <a:pt x="1270" y="16364"/>
                    <a:pt x="1270" y="16364"/>
                  </a:cubicBezTo>
                  <a:cubicBezTo>
                    <a:pt x="1270" y="16364"/>
                    <a:pt x="1270" y="16364"/>
                    <a:pt x="1270" y="16364"/>
                  </a:cubicBezTo>
                  <a:cubicBezTo>
                    <a:pt x="1270" y="16364"/>
                    <a:pt x="1270" y="16364"/>
                    <a:pt x="1270" y="16364"/>
                  </a:cubicBezTo>
                  <a:cubicBezTo>
                    <a:pt x="1270" y="16364"/>
                    <a:pt x="1270" y="16364"/>
                    <a:pt x="1270" y="16364"/>
                  </a:cubicBezTo>
                  <a:cubicBezTo>
                    <a:pt x="1270" y="16364"/>
                    <a:pt x="1270" y="16364"/>
                    <a:pt x="1270" y="16364"/>
                  </a:cubicBezTo>
                  <a:cubicBezTo>
                    <a:pt x="1270" y="16364"/>
                    <a:pt x="1270" y="16364"/>
                    <a:pt x="1270" y="16364"/>
                  </a:cubicBezTo>
                  <a:cubicBezTo>
                    <a:pt x="2541" y="16364"/>
                    <a:pt x="3811" y="16364"/>
                    <a:pt x="5082" y="15709"/>
                  </a:cubicBezTo>
                  <a:cubicBezTo>
                    <a:pt x="5082" y="15709"/>
                    <a:pt x="5082" y="15709"/>
                    <a:pt x="5082" y="15709"/>
                  </a:cubicBezTo>
                  <a:cubicBezTo>
                    <a:pt x="5082" y="15709"/>
                    <a:pt x="5082" y="15709"/>
                    <a:pt x="5082" y="15709"/>
                  </a:cubicBezTo>
                  <a:cubicBezTo>
                    <a:pt x="5082" y="15709"/>
                    <a:pt x="5082" y="15709"/>
                    <a:pt x="5082" y="15709"/>
                  </a:cubicBezTo>
                  <a:cubicBezTo>
                    <a:pt x="5082" y="15709"/>
                    <a:pt x="5082" y="15709"/>
                    <a:pt x="5082" y="15709"/>
                  </a:cubicBezTo>
                  <a:cubicBezTo>
                    <a:pt x="5082" y="15709"/>
                    <a:pt x="5082" y="15709"/>
                    <a:pt x="5082" y="15709"/>
                  </a:cubicBezTo>
                  <a:cubicBezTo>
                    <a:pt x="5082" y="15709"/>
                    <a:pt x="5082" y="15709"/>
                    <a:pt x="5082" y="15709"/>
                  </a:cubicBezTo>
                  <a:cubicBezTo>
                    <a:pt x="5082" y="15709"/>
                    <a:pt x="6353" y="15709"/>
                    <a:pt x="6353" y="15709"/>
                  </a:cubicBezTo>
                  <a:cubicBezTo>
                    <a:pt x="6353" y="15709"/>
                    <a:pt x="6353" y="15709"/>
                    <a:pt x="6353" y="15709"/>
                  </a:cubicBezTo>
                  <a:cubicBezTo>
                    <a:pt x="6353" y="15709"/>
                    <a:pt x="6353" y="15709"/>
                    <a:pt x="7623" y="15709"/>
                  </a:cubicBezTo>
                  <a:cubicBezTo>
                    <a:pt x="7623" y="15709"/>
                    <a:pt x="7623" y="15709"/>
                    <a:pt x="7623" y="15709"/>
                  </a:cubicBezTo>
                  <a:cubicBezTo>
                    <a:pt x="7623" y="15709"/>
                    <a:pt x="7623" y="15709"/>
                    <a:pt x="7623" y="15709"/>
                  </a:cubicBezTo>
                  <a:cubicBezTo>
                    <a:pt x="7623" y="15709"/>
                    <a:pt x="7623" y="15709"/>
                    <a:pt x="7623" y="15709"/>
                  </a:cubicBezTo>
                  <a:cubicBezTo>
                    <a:pt x="7623" y="15709"/>
                    <a:pt x="7623" y="15709"/>
                    <a:pt x="7623" y="15709"/>
                  </a:cubicBezTo>
                  <a:cubicBezTo>
                    <a:pt x="8894" y="15709"/>
                    <a:pt x="10164" y="16364"/>
                    <a:pt x="8894" y="17018"/>
                  </a:cubicBezTo>
                  <a:cubicBezTo>
                    <a:pt x="8894" y="17018"/>
                    <a:pt x="8894" y="17018"/>
                    <a:pt x="8894" y="17018"/>
                  </a:cubicBezTo>
                  <a:cubicBezTo>
                    <a:pt x="8894" y="17018"/>
                    <a:pt x="8894" y="17018"/>
                    <a:pt x="8894" y="17673"/>
                  </a:cubicBezTo>
                  <a:cubicBezTo>
                    <a:pt x="8894" y="17673"/>
                    <a:pt x="8894" y="17673"/>
                    <a:pt x="8894" y="17673"/>
                  </a:cubicBezTo>
                  <a:cubicBezTo>
                    <a:pt x="7623" y="18982"/>
                    <a:pt x="3811" y="19636"/>
                    <a:pt x="2541" y="21600"/>
                  </a:cubicBezTo>
                  <a:cubicBezTo>
                    <a:pt x="2541" y="21600"/>
                    <a:pt x="2541" y="21600"/>
                    <a:pt x="2541" y="21600"/>
                  </a:cubicBezTo>
                  <a:cubicBezTo>
                    <a:pt x="3811" y="20945"/>
                    <a:pt x="7623" y="20291"/>
                    <a:pt x="11435" y="20291"/>
                  </a:cubicBezTo>
                  <a:cubicBezTo>
                    <a:pt x="15247" y="20291"/>
                    <a:pt x="19058" y="20945"/>
                    <a:pt x="19058" y="20945"/>
                  </a:cubicBezTo>
                  <a:cubicBezTo>
                    <a:pt x="19058" y="20945"/>
                    <a:pt x="19058" y="20945"/>
                    <a:pt x="19058" y="20945"/>
                  </a:cubicBezTo>
                  <a:cubicBezTo>
                    <a:pt x="19058" y="20945"/>
                    <a:pt x="19058" y="20945"/>
                    <a:pt x="19058" y="20945"/>
                  </a:cubicBezTo>
                  <a:cubicBezTo>
                    <a:pt x="19058" y="20945"/>
                    <a:pt x="17788" y="20945"/>
                    <a:pt x="17788" y="20945"/>
                  </a:cubicBezTo>
                  <a:cubicBezTo>
                    <a:pt x="17788" y="20945"/>
                    <a:pt x="16517" y="20291"/>
                    <a:pt x="17788" y="19636"/>
                  </a:cubicBezTo>
                  <a:cubicBezTo>
                    <a:pt x="17788" y="19636"/>
                    <a:pt x="16517" y="18327"/>
                    <a:pt x="16517" y="17018"/>
                  </a:cubicBezTo>
                  <a:cubicBezTo>
                    <a:pt x="16517" y="16364"/>
                    <a:pt x="16517" y="15055"/>
                    <a:pt x="16517" y="13745"/>
                  </a:cubicBezTo>
                  <a:cubicBezTo>
                    <a:pt x="15247" y="11782"/>
                    <a:pt x="15247" y="9818"/>
                    <a:pt x="16517" y="9164"/>
                  </a:cubicBezTo>
                  <a:cubicBezTo>
                    <a:pt x="16517" y="9164"/>
                    <a:pt x="17788" y="3273"/>
                    <a:pt x="16517" y="3273"/>
                  </a:cubicBezTo>
                  <a:cubicBezTo>
                    <a:pt x="16517" y="3273"/>
                    <a:pt x="16517" y="3273"/>
                    <a:pt x="16517" y="3273"/>
                  </a:cubicBezTo>
                  <a:cubicBezTo>
                    <a:pt x="16517" y="3273"/>
                    <a:pt x="16517" y="3273"/>
                    <a:pt x="16517" y="2618"/>
                  </a:cubicBezTo>
                  <a:cubicBezTo>
                    <a:pt x="16517" y="2618"/>
                    <a:pt x="16517" y="2618"/>
                    <a:pt x="16517" y="2618"/>
                  </a:cubicBezTo>
                  <a:cubicBezTo>
                    <a:pt x="17788" y="655"/>
                    <a:pt x="17788" y="0"/>
                    <a:pt x="1651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23" name="Shape 1599"/>
            <p:cNvSpPr/>
            <p:nvPr/>
          </p:nvSpPr>
          <p:spPr>
            <a:xfrm>
              <a:off x="2887715" y="756107"/>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21600" y="0"/>
                    <a:pt x="21600" y="0"/>
                  </a:cubicBezTo>
                  <a:cubicBezTo>
                    <a:pt x="21600" y="0"/>
                    <a:pt x="0" y="10800"/>
                    <a:pt x="0" y="21600"/>
                  </a:cubicBezTo>
                  <a:cubicBezTo>
                    <a:pt x="0" y="21600"/>
                    <a:pt x="0" y="21600"/>
                    <a:pt x="0" y="21600"/>
                  </a:cubicBezTo>
                  <a:cubicBezTo>
                    <a:pt x="0" y="21600"/>
                    <a:pt x="21600" y="21600"/>
                    <a:pt x="21600" y="10800"/>
                  </a:cubicBezTo>
                  <a:cubicBezTo>
                    <a:pt x="21600" y="10800"/>
                    <a:pt x="21600" y="10800"/>
                    <a:pt x="21600" y="0"/>
                  </a:cubicBezTo>
                  <a:cubicBezTo>
                    <a:pt x="21600" y="0"/>
                    <a:pt x="21600" y="0"/>
                    <a:pt x="21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24" name="Shape 1600"/>
            <p:cNvSpPr/>
            <p:nvPr/>
          </p:nvSpPr>
          <p:spPr>
            <a:xfrm>
              <a:off x="2830865" y="894749"/>
              <a:ext cx="37596" cy="48873"/>
            </a:xfrm>
            <a:custGeom>
              <a:avLst/>
              <a:gdLst/>
              <a:ahLst/>
              <a:cxnLst>
                <a:cxn ang="0">
                  <a:pos x="wd2" y="hd2"/>
                </a:cxn>
                <a:cxn ang="5400000">
                  <a:pos x="wd2" y="hd2"/>
                </a:cxn>
                <a:cxn ang="10800000">
                  <a:pos x="wd2" y="hd2"/>
                </a:cxn>
                <a:cxn ang="16200000">
                  <a:pos x="wd2" y="hd2"/>
                </a:cxn>
              </a:cxnLst>
              <a:rect l="0" t="0" r="r" b="b"/>
              <a:pathLst>
                <a:path w="21600" h="21600" extrusionOk="0">
                  <a:moveTo>
                    <a:pt x="21600" y="7200"/>
                  </a:moveTo>
                  <a:cubicBezTo>
                    <a:pt x="21600" y="7200"/>
                    <a:pt x="21600" y="7200"/>
                    <a:pt x="21600" y="7200"/>
                  </a:cubicBezTo>
                  <a:cubicBezTo>
                    <a:pt x="18514" y="12000"/>
                    <a:pt x="9257" y="14400"/>
                    <a:pt x="6171" y="21600"/>
                  </a:cubicBezTo>
                  <a:cubicBezTo>
                    <a:pt x="6171" y="21600"/>
                    <a:pt x="6171" y="21600"/>
                    <a:pt x="6171" y="21600"/>
                  </a:cubicBezTo>
                  <a:cubicBezTo>
                    <a:pt x="9257" y="14400"/>
                    <a:pt x="18514" y="12000"/>
                    <a:pt x="21600" y="7200"/>
                  </a:cubicBezTo>
                  <a:cubicBezTo>
                    <a:pt x="21600" y="7200"/>
                    <a:pt x="21600" y="7200"/>
                    <a:pt x="21600" y="7200"/>
                  </a:cubicBezTo>
                  <a:moveTo>
                    <a:pt x="21600" y="4800"/>
                  </a:moveTo>
                  <a:cubicBezTo>
                    <a:pt x="21600" y="4800"/>
                    <a:pt x="21600" y="4800"/>
                    <a:pt x="21600" y="4800"/>
                  </a:cubicBezTo>
                  <a:cubicBezTo>
                    <a:pt x="21600" y="4800"/>
                    <a:pt x="21600" y="4800"/>
                    <a:pt x="21600" y="4800"/>
                  </a:cubicBezTo>
                  <a:moveTo>
                    <a:pt x="0" y="2400"/>
                  </a:moveTo>
                  <a:cubicBezTo>
                    <a:pt x="0" y="2400"/>
                    <a:pt x="0" y="2400"/>
                    <a:pt x="0" y="2400"/>
                  </a:cubicBezTo>
                  <a:cubicBezTo>
                    <a:pt x="0" y="2400"/>
                    <a:pt x="0" y="2400"/>
                    <a:pt x="0" y="2400"/>
                  </a:cubicBezTo>
                  <a:moveTo>
                    <a:pt x="0" y="2400"/>
                  </a:moveTo>
                  <a:cubicBezTo>
                    <a:pt x="0" y="2400"/>
                    <a:pt x="0" y="2400"/>
                    <a:pt x="0" y="2400"/>
                  </a:cubicBezTo>
                  <a:cubicBezTo>
                    <a:pt x="0" y="2400"/>
                    <a:pt x="0" y="2400"/>
                    <a:pt x="0" y="2400"/>
                  </a:cubicBezTo>
                  <a:moveTo>
                    <a:pt x="3086" y="2400"/>
                  </a:moveTo>
                  <a:cubicBezTo>
                    <a:pt x="3086" y="2400"/>
                    <a:pt x="3086" y="2400"/>
                    <a:pt x="3086" y="2400"/>
                  </a:cubicBezTo>
                  <a:cubicBezTo>
                    <a:pt x="3086" y="2400"/>
                    <a:pt x="3086" y="2400"/>
                    <a:pt x="3086" y="2400"/>
                  </a:cubicBezTo>
                  <a:moveTo>
                    <a:pt x="3086" y="2400"/>
                  </a:moveTo>
                  <a:cubicBezTo>
                    <a:pt x="3086" y="2400"/>
                    <a:pt x="3086" y="2400"/>
                    <a:pt x="3086" y="2400"/>
                  </a:cubicBezTo>
                  <a:cubicBezTo>
                    <a:pt x="3086" y="2400"/>
                    <a:pt x="3086" y="2400"/>
                    <a:pt x="3086" y="2400"/>
                  </a:cubicBezTo>
                  <a:moveTo>
                    <a:pt x="3086" y="2400"/>
                  </a:moveTo>
                  <a:cubicBezTo>
                    <a:pt x="3086" y="2400"/>
                    <a:pt x="3086" y="2400"/>
                    <a:pt x="3086" y="2400"/>
                  </a:cubicBezTo>
                  <a:cubicBezTo>
                    <a:pt x="3086" y="2400"/>
                    <a:pt x="3086" y="2400"/>
                    <a:pt x="3086" y="2400"/>
                  </a:cubicBezTo>
                  <a:moveTo>
                    <a:pt x="12343" y="0"/>
                  </a:moveTo>
                  <a:cubicBezTo>
                    <a:pt x="12343" y="0"/>
                    <a:pt x="12343" y="0"/>
                    <a:pt x="12343" y="0"/>
                  </a:cubicBezTo>
                  <a:cubicBezTo>
                    <a:pt x="12343" y="0"/>
                    <a:pt x="12343" y="0"/>
                    <a:pt x="12343" y="0"/>
                  </a:cubicBezTo>
                  <a:moveTo>
                    <a:pt x="12343" y="0"/>
                  </a:moveTo>
                  <a:cubicBezTo>
                    <a:pt x="12343" y="0"/>
                    <a:pt x="12343" y="0"/>
                    <a:pt x="12343" y="0"/>
                  </a:cubicBezTo>
                  <a:cubicBezTo>
                    <a:pt x="12343" y="0"/>
                    <a:pt x="12343" y="0"/>
                    <a:pt x="12343" y="0"/>
                  </a:cubicBezTo>
                  <a:moveTo>
                    <a:pt x="12343" y="0"/>
                  </a:moveTo>
                  <a:cubicBezTo>
                    <a:pt x="12343" y="0"/>
                    <a:pt x="12343" y="0"/>
                    <a:pt x="12343" y="0"/>
                  </a:cubicBezTo>
                  <a:cubicBezTo>
                    <a:pt x="12343" y="0"/>
                    <a:pt x="12343" y="0"/>
                    <a:pt x="12343" y="0"/>
                  </a:cubicBezTo>
                  <a:moveTo>
                    <a:pt x="15429" y="0"/>
                  </a:moveTo>
                  <a:cubicBezTo>
                    <a:pt x="15429" y="0"/>
                    <a:pt x="12343" y="0"/>
                    <a:pt x="12343" y="0"/>
                  </a:cubicBezTo>
                  <a:cubicBezTo>
                    <a:pt x="12343" y="0"/>
                    <a:pt x="15429" y="0"/>
                    <a:pt x="15429" y="0"/>
                  </a:cubicBezTo>
                  <a:moveTo>
                    <a:pt x="18514" y="0"/>
                  </a:moveTo>
                  <a:cubicBezTo>
                    <a:pt x="15429" y="0"/>
                    <a:pt x="15429" y="0"/>
                    <a:pt x="15429" y="0"/>
                  </a:cubicBezTo>
                  <a:cubicBezTo>
                    <a:pt x="15429" y="0"/>
                    <a:pt x="15429" y="0"/>
                    <a:pt x="18514" y="0"/>
                  </a:cubicBezTo>
                  <a:moveTo>
                    <a:pt x="18514" y="0"/>
                  </a:moveTo>
                  <a:cubicBezTo>
                    <a:pt x="18514" y="0"/>
                    <a:pt x="18514" y="0"/>
                    <a:pt x="18514" y="0"/>
                  </a:cubicBezTo>
                  <a:cubicBezTo>
                    <a:pt x="18514" y="0"/>
                    <a:pt x="18514" y="0"/>
                    <a:pt x="18514" y="0"/>
                  </a:cubicBezTo>
                  <a:cubicBezTo>
                    <a:pt x="18514" y="0"/>
                    <a:pt x="18514" y="0"/>
                    <a:pt x="18514"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25" name="Shape 1601"/>
            <p:cNvSpPr/>
            <p:nvPr/>
          </p:nvSpPr>
          <p:spPr>
            <a:xfrm>
              <a:off x="2910272" y="923403"/>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800" y="21600"/>
                    <a:pt x="0" y="21600"/>
                    <a:pt x="0" y="21600"/>
                  </a:cubicBezTo>
                  <a:cubicBezTo>
                    <a:pt x="0" y="21600"/>
                    <a:pt x="10800" y="21600"/>
                    <a:pt x="10800" y="0"/>
                  </a:cubicBezTo>
                  <a:moveTo>
                    <a:pt x="10800" y="0"/>
                  </a:moveTo>
                  <a:cubicBezTo>
                    <a:pt x="10800" y="0"/>
                    <a:pt x="10800" y="0"/>
                    <a:pt x="10800" y="0"/>
                  </a:cubicBezTo>
                  <a:cubicBezTo>
                    <a:pt x="10800" y="0"/>
                    <a:pt x="10800" y="0"/>
                    <a:pt x="21600" y="0"/>
                  </a:cubicBezTo>
                  <a:cubicBezTo>
                    <a:pt x="10800" y="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26" name="Shape 1602"/>
            <p:cNvSpPr/>
            <p:nvPr/>
          </p:nvSpPr>
          <p:spPr>
            <a:xfrm>
              <a:off x="2875979" y="932343"/>
              <a:ext cx="52633" cy="26317"/>
            </a:xfrm>
            <a:custGeom>
              <a:avLst/>
              <a:gdLst/>
              <a:ahLst/>
              <a:cxnLst>
                <a:cxn ang="0">
                  <a:pos x="wd2" y="hd2"/>
                </a:cxn>
                <a:cxn ang="5400000">
                  <a:pos x="wd2" y="hd2"/>
                </a:cxn>
                <a:cxn ang="10800000">
                  <a:pos x="wd2" y="hd2"/>
                </a:cxn>
                <a:cxn ang="16200000">
                  <a:pos x="wd2" y="hd2"/>
                </a:cxn>
              </a:cxnLst>
              <a:rect l="0" t="0" r="r" b="b"/>
              <a:pathLst>
                <a:path w="21600" h="21600" extrusionOk="0">
                  <a:moveTo>
                    <a:pt x="17280" y="4320"/>
                  </a:moveTo>
                  <a:cubicBezTo>
                    <a:pt x="17280" y="4320"/>
                    <a:pt x="19440" y="4320"/>
                    <a:pt x="19440" y="0"/>
                  </a:cubicBezTo>
                  <a:cubicBezTo>
                    <a:pt x="19440" y="4320"/>
                    <a:pt x="17280" y="4320"/>
                    <a:pt x="17280" y="4320"/>
                  </a:cubicBezTo>
                  <a:moveTo>
                    <a:pt x="19440" y="0"/>
                  </a:moveTo>
                  <a:cubicBezTo>
                    <a:pt x="19440" y="0"/>
                    <a:pt x="17280" y="0"/>
                    <a:pt x="15120" y="4320"/>
                  </a:cubicBezTo>
                  <a:cubicBezTo>
                    <a:pt x="15120" y="4320"/>
                    <a:pt x="15120" y="4320"/>
                    <a:pt x="15120" y="4320"/>
                  </a:cubicBezTo>
                  <a:cubicBezTo>
                    <a:pt x="15120" y="4320"/>
                    <a:pt x="15120" y="4320"/>
                    <a:pt x="15120" y="4320"/>
                  </a:cubicBezTo>
                  <a:cubicBezTo>
                    <a:pt x="15120" y="4320"/>
                    <a:pt x="15120" y="4320"/>
                    <a:pt x="15120" y="4320"/>
                  </a:cubicBezTo>
                  <a:cubicBezTo>
                    <a:pt x="15120" y="4320"/>
                    <a:pt x="15120" y="4320"/>
                    <a:pt x="15120" y="4320"/>
                  </a:cubicBezTo>
                  <a:cubicBezTo>
                    <a:pt x="15120" y="4320"/>
                    <a:pt x="2160" y="8640"/>
                    <a:pt x="0" y="21600"/>
                  </a:cubicBezTo>
                  <a:cubicBezTo>
                    <a:pt x="0" y="21600"/>
                    <a:pt x="0" y="21600"/>
                    <a:pt x="2160" y="21600"/>
                  </a:cubicBezTo>
                  <a:cubicBezTo>
                    <a:pt x="4320" y="21600"/>
                    <a:pt x="8640" y="21600"/>
                    <a:pt x="17280" y="4320"/>
                  </a:cubicBezTo>
                  <a:cubicBezTo>
                    <a:pt x="19440" y="4320"/>
                    <a:pt x="19440" y="0"/>
                    <a:pt x="21600" y="0"/>
                  </a:cubicBezTo>
                  <a:cubicBezTo>
                    <a:pt x="21600" y="0"/>
                    <a:pt x="21600" y="0"/>
                    <a:pt x="21600" y="0"/>
                  </a:cubicBezTo>
                  <a:cubicBezTo>
                    <a:pt x="21600" y="0"/>
                    <a:pt x="21600" y="0"/>
                    <a:pt x="21600" y="0"/>
                  </a:cubicBezTo>
                  <a:cubicBezTo>
                    <a:pt x="19440" y="0"/>
                    <a:pt x="19440" y="0"/>
                    <a:pt x="1944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27" name="Shape 1603"/>
            <p:cNvSpPr/>
            <p:nvPr/>
          </p:nvSpPr>
          <p:spPr>
            <a:xfrm>
              <a:off x="2913573" y="932343"/>
              <a:ext cx="37596" cy="33836"/>
            </a:xfrm>
            <a:custGeom>
              <a:avLst/>
              <a:gdLst/>
              <a:ahLst/>
              <a:cxnLst>
                <a:cxn ang="0">
                  <a:pos x="wd2" y="hd2"/>
                </a:cxn>
                <a:cxn ang="5400000">
                  <a:pos x="wd2" y="hd2"/>
                </a:cxn>
                <a:cxn ang="10800000">
                  <a:pos x="wd2" y="hd2"/>
                </a:cxn>
                <a:cxn ang="16200000">
                  <a:pos x="wd2" y="hd2"/>
                </a:cxn>
              </a:cxnLst>
              <a:rect l="0" t="0" r="r" b="b"/>
              <a:pathLst>
                <a:path w="21600" h="21600" extrusionOk="0">
                  <a:moveTo>
                    <a:pt x="18514" y="7200"/>
                  </a:moveTo>
                  <a:cubicBezTo>
                    <a:pt x="18514" y="7200"/>
                    <a:pt x="18514" y="10800"/>
                    <a:pt x="15429" y="14400"/>
                  </a:cubicBezTo>
                  <a:cubicBezTo>
                    <a:pt x="15429" y="14400"/>
                    <a:pt x="18514" y="14400"/>
                    <a:pt x="18514" y="14400"/>
                  </a:cubicBezTo>
                  <a:cubicBezTo>
                    <a:pt x="18514" y="14400"/>
                    <a:pt x="21600" y="14400"/>
                    <a:pt x="21600" y="10800"/>
                  </a:cubicBezTo>
                  <a:cubicBezTo>
                    <a:pt x="21600" y="7200"/>
                    <a:pt x="21600" y="7200"/>
                    <a:pt x="21600" y="7200"/>
                  </a:cubicBezTo>
                  <a:cubicBezTo>
                    <a:pt x="18514" y="7200"/>
                    <a:pt x="18514" y="7200"/>
                    <a:pt x="18514" y="7200"/>
                  </a:cubicBezTo>
                  <a:moveTo>
                    <a:pt x="9257" y="0"/>
                  </a:moveTo>
                  <a:cubicBezTo>
                    <a:pt x="9257" y="0"/>
                    <a:pt x="9257" y="0"/>
                    <a:pt x="9257" y="0"/>
                  </a:cubicBezTo>
                  <a:cubicBezTo>
                    <a:pt x="9257" y="0"/>
                    <a:pt x="0" y="18000"/>
                    <a:pt x="0" y="21600"/>
                  </a:cubicBezTo>
                  <a:cubicBezTo>
                    <a:pt x="0" y="21600"/>
                    <a:pt x="9257" y="10800"/>
                    <a:pt x="15429" y="3600"/>
                  </a:cubicBezTo>
                  <a:cubicBezTo>
                    <a:pt x="15429" y="3600"/>
                    <a:pt x="15429" y="3600"/>
                    <a:pt x="15429" y="3600"/>
                  </a:cubicBezTo>
                  <a:cubicBezTo>
                    <a:pt x="9257" y="0"/>
                    <a:pt x="9257" y="0"/>
                    <a:pt x="925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28" name="Shape 1604"/>
            <p:cNvSpPr/>
            <p:nvPr/>
          </p:nvSpPr>
          <p:spPr>
            <a:xfrm>
              <a:off x="2830615" y="657903"/>
              <a:ext cx="71681" cy="101506"/>
            </a:xfrm>
            <a:custGeom>
              <a:avLst/>
              <a:gdLst/>
              <a:ahLst/>
              <a:cxnLst>
                <a:cxn ang="0">
                  <a:pos x="wd2" y="hd2"/>
                </a:cxn>
                <a:cxn ang="5400000">
                  <a:pos x="wd2" y="hd2"/>
                </a:cxn>
                <a:cxn ang="10800000">
                  <a:pos x="wd2" y="hd2"/>
                </a:cxn>
                <a:cxn ang="16200000">
                  <a:pos x="wd2" y="hd2"/>
                </a:cxn>
              </a:cxnLst>
              <a:rect l="0" t="0" r="r" b="b"/>
              <a:pathLst>
                <a:path w="18720" h="21600" extrusionOk="0">
                  <a:moveTo>
                    <a:pt x="2880" y="19200"/>
                  </a:moveTo>
                  <a:cubicBezTo>
                    <a:pt x="0" y="20400"/>
                    <a:pt x="0" y="21600"/>
                    <a:pt x="0" y="21600"/>
                  </a:cubicBezTo>
                  <a:cubicBezTo>
                    <a:pt x="1440" y="21600"/>
                    <a:pt x="1440" y="21600"/>
                    <a:pt x="1440" y="21600"/>
                  </a:cubicBezTo>
                  <a:cubicBezTo>
                    <a:pt x="1440" y="21600"/>
                    <a:pt x="1440" y="21600"/>
                    <a:pt x="1440" y="21600"/>
                  </a:cubicBezTo>
                  <a:cubicBezTo>
                    <a:pt x="1440" y="21600"/>
                    <a:pt x="1440" y="21600"/>
                    <a:pt x="1440" y="21600"/>
                  </a:cubicBezTo>
                  <a:cubicBezTo>
                    <a:pt x="1440" y="21600"/>
                    <a:pt x="1440" y="21600"/>
                    <a:pt x="1440" y="21600"/>
                  </a:cubicBezTo>
                  <a:cubicBezTo>
                    <a:pt x="1440" y="20400"/>
                    <a:pt x="1440" y="19200"/>
                    <a:pt x="2880" y="19200"/>
                  </a:cubicBezTo>
                  <a:moveTo>
                    <a:pt x="7200" y="16800"/>
                  </a:moveTo>
                  <a:cubicBezTo>
                    <a:pt x="5760" y="16800"/>
                    <a:pt x="5760" y="18000"/>
                    <a:pt x="4320" y="18000"/>
                  </a:cubicBezTo>
                  <a:cubicBezTo>
                    <a:pt x="4320" y="19200"/>
                    <a:pt x="4320" y="19200"/>
                    <a:pt x="4320" y="19200"/>
                  </a:cubicBezTo>
                  <a:cubicBezTo>
                    <a:pt x="4320" y="20400"/>
                    <a:pt x="4320" y="20400"/>
                    <a:pt x="4320" y="20400"/>
                  </a:cubicBezTo>
                  <a:cubicBezTo>
                    <a:pt x="4320" y="20400"/>
                    <a:pt x="5760" y="20400"/>
                    <a:pt x="7200" y="20400"/>
                  </a:cubicBezTo>
                  <a:cubicBezTo>
                    <a:pt x="7200" y="19200"/>
                    <a:pt x="7200" y="18000"/>
                    <a:pt x="7200" y="16800"/>
                  </a:cubicBezTo>
                  <a:moveTo>
                    <a:pt x="18720" y="15600"/>
                  </a:moveTo>
                  <a:cubicBezTo>
                    <a:pt x="18720" y="16800"/>
                    <a:pt x="18720" y="19200"/>
                    <a:pt x="18720" y="20400"/>
                  </a:cubicBezTo>
                  <a:cubicBezTo>
                    <a:pt x="18720" y="19200"/>
                    <a:pt x="18720" y="18000"/>
                    <a:pt x="18720" y="15600"/>
                  </a:cubicBezTo>
                  <a:cubicBezTo>
                    <a:pt x="18720" y="15600"/>
                    <a:pt x="18720" y="15600"/>
                    <a:pt x="18720" y="15600"/>
                  </a:cubicBezTo>
                  <a:moveTo>
                    <a:pt x="10080" y="14400"/>
                  </a:moveTo>
                  <a:cubicBezTo>
                    <a:pt x="10080" y="15600"/>
                    <a:pt x="10080" y="15600"/>
                    <a:pt x="8640" y="15600"/>
                  </a:cubicBezTo>
                  <a:cubicBezTo>
                    <a:pt x="8640" y="16800"/>
                    <a:pt x="8640" y="18000"/>
                    <a:pt x="8640" y="19200"/>
                  </a:cubicBezTo>
                  <a:cubicBezTo>
                    <a:pt x="8640" y="19200"/>
                    <a:pt x="10080" y="19200"/>
                    <a:pt x="10080" y="19200"/>
                  </a:cubicBezTo>
                  <a:cubicBezTo>
                    <a:pt x="10080" y="18000"/>
                    <a:pt x="10080" y="16800"/>
                    <a:pt x="10080" y="14400"/>
                  </a:cubicBezTo>
                  <a:moveTo>
                    <a:pt x="17280" y="13200"/>
                  </a:moveTo>
                  <a:cubicBezTo>
                    <a:pt x="17280" y="13200"/>
                    <a:pt x="17280" y="14400"/>
                    <a:pt x="17280" y="14400"/>
                  </a:cubicBezTo>
                  <a:cubicBezTo>
                    <a:pt x="17280" y="14400"/>
                    <a:pt x="17280" y="18000"/>
                    <a:pt x="17280" y="18000"/>
                  </a:cubicBezTo>
                  <a:cubicBezTo>
                    <a:pt x="17280" y="19200"/>
                    <a:pt x="17280" y="19200"/>
                    <a:pt x="17280" y="20400"/>
                  </a:cubicBezTo>
                  <a:cubicBezTo>
                    <a:pt x="17280" y="21600"/>
                    <a:pt x="17280" y="21600"/>
                    <a:pt x="17280" y="21600"/>
                  </a:cubicBezTo>
                  <a:cubicBezTo>
                    <a:pt x="17280" y="21600"/>
                    <a:pt x="17280" y="21600"/>
                    <a:pt x="17280" y="21600"/>
                  </a:cubicBezTo>
                  <a:cubicBezTo>
                    <a:pt x="17280" y="21600"/>
                    <a:pt x="18720" y="21600"/>
                    <a:pt x="18720" y="21600"/>
                  </a:cubicBezTo>
                  <a:cubicBezTo>
                    <a:pt x="18720" y="19200"/>
                    <a:pt x="18720" y="15600"/>
                    <a:pt x="18720" y="15600"/>
                  </a:cubicBezTo>
                  <a:cubicBezTo>
                    <a:pt x="18720" y="14400"/>
                    <a:pt x="18720" y="13200"/>
                    <a:pt x="17280" y="13200"/>
                  </a:cubicBezTo>
                  <a:moveTo>
                    <a:pt x="12960" y="13200"/>
                  </a:moveTo>
                  <a:cubicBezTo>
                    <a:pt x="12960" y="13200"/>
                    <a:pt x="12960" y="14400"/>
                    <a:pt x="12960" y="14400"/>
                  </a:cubicBezTo>
                  <a:cubicBezTo>
                    <a:pt x="12960" y="14400"/>
                    <a:pt x="11520" y="14400"/>
                    <a:pt x="11520" y="14400"/>
                  </a:cubicBezTo>
                  <a:cubicBezTo>
                    <a:pt x="11520" y="15600"/>
                    <a:pt x="11520" y="18000"/>
                    <a:pt x="11520" y="18000"/>
                  </a:cubicBezTo>
                  <a:cubicBezTo>
                    <a:pt x="11520" y="18000"/>
                    <a:pt x="11520" y="19200"/>
                    <a:pt x="11520" y="19200"/>
                  </a:cubicBezTo>
                  <a:cubicBezTo>
                    <a:pt x="11520" y="19200"/>
                    <a:pt x="11520" y="19200"/>
                    <a:pt x="11520" y="19200"/>
                  </a:cubicBezTo>
                  <a:cubicBezTo>
                    <a:pt x="12960" y="19200"/>
                    <a:pt x="12960" y="19200"/>
                    <a:pt x="14400" y="19200"/>
                  </a:cubicBezTo>
                  <a:cubicBezTo>
                    <a:pt x="14400" y="18000"/>
                    <a:pt x="14400" y="16800"/>
                    <a:pt x="14400" y="16800"/>
                  </a:cubicBezTo>
                  <a:cubicBezTo>
                    <a:pt x="14400" y="13200"/>
                    <a:pt x="12960" y="13200"/>
                    <a:pt x="12960" y="13200"/>
                  </a:cubicBezTo>
                  <a:moveTo>
                    <a:pt x="2880" y="0"/>
                  </a:moveTo>
                  <a:cubicBezTo>
                    <a:pt x="-2880" y="0"/>
                    <a:pt x="8640" y="6000"/>
                    <a:pt x="8640" y="6000"/>
                  </a:cubicBezTo>
                  <a:cubicBezTo>
                    <a:pt x="7200" y="8400"/>
                    <a:pt x="11520" y="8400"/>
                    <a:pt x="11520" y="8400"/>
                  </a:cubicBezTo>
                  <a:cubicBezTo>
                    <a:pt x="8640" y="9600"/>
                    <a:pt x="7200" y="10800"/>
                    <a:pt x="5760" y="10800"/>
                  </a:cubicBezTo>
                  <a:cubicBezTo>
                    <a:pt x="7200" y="12000"/>
                    <a:pt x="7200" y="12000"/>
                    <a:pt x="7200" y="12000"/>
                  </a:cubicBezTo>
                  <a:cubicBezTo>
                    <a:pt x="7200" y="12000"/>
                    <a:pt x="8640" y="12000"/>
                    <a:pt x="8640" y="12000"/>
                  </a:cubicBezTo>
                  <a:cubicBezTo>
                    <a:pt x="8640" y="12000"/>
                    <a:pt x="10080" y="12000"/>
                    <a:pt x="10080" y="12000"/>
                  </a:cubicBezTo>
                  <a:cubicBezTo>
                    <a:pt x="11520" y="12000"/>
                    <a:pt x="11520" y="12000"/>
                    <a:pt x="11520" y="12000"/>
                  </a:cubicBezTo>
                  <a:cubicBezTo>
                    <a:pt x="12960" y="12000"/>
                    <a:pt x="14400" y="12000"/>
                    <a:pt x="14400" y="13200"/>
                  </a:cubicBezTo>
                  <a:cubicBezTo>
                    <a:pt x="14400" y="13200"/>
                    <a:pt x="15840" y="13200"/>
                    <a:pt x="15840" y="19200"/>
                  </a:cubicBezTo>
                  <a:cubicBezTo>
                    <a:pt x="15840" y="19200"/>
                    <a:pt x="15840" y="20400"/>
                    <a:pt x="15840" y="20400"/>
                  </a:cubicBezTo>
                  <a:cubicBezTo>
                    <a:pt x="15840" y="16800"/>
                    <a:pt x="15840" y="14400"/>
                    <a:pt x="15840" y="14400"/>
                  </a:cubicBezTo>
                  <a:cubicBezTo>
                    <a:pt x="15840" y="13200"/>
                    <a:pt x="15840" y="12000"/>
                    <a:pt x="17280" y="12000"/>
                  </a:cubicBezTo>
                  <a:cubicBezTo>
                    <a:pt x="17280" y="12000"/>
                    <a:pt x="17280" y="13200"/>
                    <a:pt x="17280" y="13200"/>
                  </a:cubicBezTo>
                  <a:cubicBezTo>
                    <a:pt x="17280" y="13200"/>
                    <a:pt x="17280" y="13200"/>
                    <a:pt x="17280" y="13200"/>
                  </a:cubicBezTo>
                  <a:cubicBezTo>
                    <a:pt x="18720" y="13200"/>
                    <a:pt x="18720" y="13200"/>
                    <a:pt x="18720" y="13200"/>
                  </a:cubicBezTo>
                  <a:cubicBezTo>
                    <a:pt x="18720" y="10800"/>
                    <a:pt x="17280" y="9600"/>
                    <a:pt x="17280" y="7200"/>
                  </a:cubicBezTo>
                  <a:cubicBezTo>
                    <a:pt x="11520" y="0"/>
                    <a:pt x="4320" y="0"/>
                    <a:pt x="4320" y="0"/>
                  </a:cubicBezTo>
                  <a:cubicBezTo>
                    <a:pt x="4320" y="0"/>
                    <a:pt x="2880" y="0"/>
                    <a:pt x="288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29" name="Shape 1605"/>
            <p:cNvSpPr/>
            <p:nvPr/>
          </p:nvSpPr>
          <p:spPr>
            <a:xfrm>
              <a:off x="2821925" y="759408"/>
              <a:ext cx="25401" cy="2541"/>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30" name="Shape 1606"/>
            <p:cNvSpPr/>
            <p:nvPr/>
          </p:nvSpPr>
          <p:spPr>
            <a:xfrm>
              <a:off x="2838384" y="710536"/>
              <a:ext cx="26317" cy="48873"/>
            </a:xfrm>
            <a:custGeom>
              <a:avLst/>
              <a:gdLst/>
              <a:ahLst/>
              <a:cxnLst>
                <a:cxn ang="0">
                  <a:pos x="wd2" y="hd2"/>
                </a:cxn>
                <a:cxn ang="5400000">
                  <a:pos x="wd2" y="hd2"/>
                </a:cxn>
                <a:cxn ang="10800000">
                  <a:pos x="wd2" y="hd2"/>
                </a:cxn>
                <a:cxn ang="16200000">
                  <a:pos x="wd2" y="hd2"/>
                </a:cxn>
              </a:cxnLst>
              <a:rect l="0" t="0" r="r" b="b"/>
              <a:pathLst>
                <a:path w="21600" h="21600" extrusionOk="0">
                  <a:moveTo>
                    <a:pt x="8640" y="14400"/>
                  </a:moveTo>
                  <a:cubicBezTo>
                    <a:pt x="4320" y="14400"/>
                    <a:pt x="4320" y="16800"/>
                    <a:pt x="4320" y="16800"/>
                  </a:cubicBezTo>
                  <a:cubicBezTo>
                    <a:pt x="0" y="16800"/>
                    <a:pt x="0" y="19200"/>
                    <a:pt x="0" y="21600"/>
                  </a:cubicBezTo>
                  <a:cubicBezTo>
                    <a:pt x="0" y="21600"/>
                    <a:pt x="0" y="21600"/>
                    <a:pt x="0" y="21600"/>
                  </a:cubicBezTo>
                  <a:cubicBezTo>
                    <a:pt x="4320" y="21600"/>
                    <a:pt x="4320" y="19200"/>
                    <a:pt x="8640" y="19200"/>
                  </a:cubicBezTo>
                  <a:cubicBezTo>
                    <a:pt x="8640" y="19200"/>
                    <a:pt x="8640" y="19200"/>
                    <a:pt x="8640" y="16800"/>
                  </a:cubicBezTo>
                  <a:cubicBezTo>
                    <a:pt x="8640" y="16800"/>
                    <a:pt x="8640" y="16800"/>
                    <a:pt x="8640" y="14400"/>
                  </a:cubicBezTo>
                  <a:moveTo>
                    <a:pt x="21600" y="9600"/>
                  </a:moveTo>
                  <a:cubicBezTo>
                    <a:pt x="21600" y="9600"/>
                    <a:pt x="17280" y="9600"/>
                    <a:pt x="17280" y="12000"/>
                  </a:cubicBezTo>
                  <a:cubicBezTo>
                    <a:pt x="17280" y="14400"/>
                    <a:pt x="17280" y="16800"/>
                    <a:pt x="17280" y="19200"/>
                  </a:cubicBezTo>
                  <a:cubicBezTo>
                    <a:pt x="17280" y="16800"/>
                    <a:pt x="21600" y="16800"/>
                    <a:pt x="21600" y="16800"/>
                  </a:cubicBezTo>
                  <a:cubicBezTo>
                    <a:pt x="21600" y="14400"/>
                    <a:pt x="21600" y="12000"/>
                    <a:pt x="21600" y="9600"/>
                  </a:cubicBezTo>
                  <a:moveTo>
                    <a:pt x="12960" y="0"/>
                  </a:moveTo>
                  <a:cubicBezTo>
                    <a:pt x="8640" y="2400"/>
                    <a:pt x="12960" y="2400"/>
                    <a:pt x="12960" y="2400"/>
                  </a:cubicBezTo>
                  <a:cubicBezTo>
                    <a:pt x="17280" y="2400"/>
                    <a:pt x="17280" y="2400"/>
                    <a:pt x="17280" y="2400"/>
                  </a:cubicBezTo>
                  <a:cubicBezTo>
                    <a:pt x="21600" y="2400"/>
                    <a:pt x="21600" y="2400"/>
                    <a:pt x="21600" y="2400"/>
                  </a:cubicBezTo>
                  <a:cubicBezTo>
                    <a:pt x="21600" y="2400"/>
                    <a:pt x="17280" y="2400"/>
                    <a:pt x="17280" y="2400"/>
                  </a:cubicBezTo>
                  <a:cubicBezTo>
                    <a:pt x="17280" y="2400"/>
                    <a:pt x="17280" y="2400"/>
                    <a:pt x="1296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31" name="Shape 1607"/>
            <p:cNvSpPr/>
            <p:nvPr/>
          </p:nvSpPr>
          <p:spPr>
            <a:xfrm>
              <a:off x="2867038" y="714295"/>
              <a:ext cx="25401" cy="33836"/>
            </a:xfrm>
            <a:custGeom>
              <a:avLst/>
              <a:gdLst/>
              <a:ahLst/>
              <a:cxnLst>
                <a:cxn ang="0">
                  <a:pos x="wd2" y="hd2"/>
                </a:cxn>
                <a:cxn ang="5400000">
                  <a:pos x="wd2" y="hd2"/>
                </a:cxn>
                <a:cxn ang="10800000">
                  <a:pos x="wd2" y="hd2"/>
                </a:cxn>
                <a:cxn ang="16200000">
                  <a:pos x="wd2" y="hd2"/>
                </a:cxn>
              </a:cxnLst>
              <a:rect l="0" t="0" r="r" b="b"/>
              <a:pathLst>
                <a:path w="21600" h="21600" extrusionOk="0">
                  <a:moveTo>
                    <a:pt x="5400" y="7200"/>
                  </a:moveTo>
                  <a:cubicBezTo>
                    <a:pt x="5400" y="7200"/>
                    <a:pt x="5400" y="7200"/>
                    <a:pt x="0" y="7200"/>
                  </a:cubicBezTo>
                  <a:cubicBezTo>
                    <a:pt x="0" y="14400"/>
                    <a:pt x="0" y="18000"/>
                    <a:pt x="0" y="21600"/>
                  </a:cubicBezTo>
                  <a:cubicBezTo>
                    <a:pt x="0" y="21600"/>
                    <a:pt x="5400" y="21600"/>
                    <a:pt x="5400" y="21600"/>
                  </a:cubicBezTo>
                  <a:cubicBezTo>
                    <a:pt x="5400" y="21600"/>
                    <a:pt x="5400" y="18000"/>
                    <a:pt x="5400" y="18000"/>
                  </a:cubicBezTo>
                  <a:cubicBezTo>
                    <a:pt x="5400" y="18000"/>
                    <a:pt x="5400" y="10800"/>
                    <a:pt x="5400" y="7200"/>
                  </a:cubicBezTo>
                  <a:moveTo>
                    <a:pt x="5400" y="0"/>
                  </a:moveTo>
                  <a:cubicBezTo>
                    <a:pt x="5400" y="0"/>
                    <a:pt x="5400" y="0"/>
                    <a:pt x="0" y="0"/>
                  </a:cubicBezTo>
                  <a:cubicBezTo>
                    <a:pt x="5400" y="0"/>
                    <a:pt x="5400" y="0"/>
                    <a:pt x="5400" y="0"/>
                  </a:cubicBezTo>
                  <a:cubicBezTo>
                    <a:pt x="10800" y="0"/>
                    <a:pt x="10800" y="0"/>
                    <a:pt x="10800" y="3600"/>
                  </a:cubicBezTo>
                  <a:cubicBezTo>
                    <a:pt x="10800" y="3600"/>
                    <a:pt x="16200" y="3600"/>
                    <a:pt x="16200" y="14400"/>
                  </a:cubicBezTo>
                  <a:cubicBezTo>
                    <a:pt x="16200" y="14400"/>
                    <a:pt x="16200" y="18000"/>
                    <a:pt x="16200" y="21600"/>
                  </a:cubicBezTo>
                  <a:cubicBezTo>
                    <a:pt x="16200" y="21600"/>
                    <a:pt x="16200" y="21600"/>
                    <a:pt x="21600" y="21600"/>
                  </a:cubicBezTo>
                  <a:cubicBezTo>
                    <a:pt x="21600" y="3600"/>
                    <a:pt x="16200" y="3600"/>
                    <a:pt x="16200" y="3600"/>
                  </a:cubicBezTo>
                  <a:cubicBezTo>
                    <a:pt x="16200" y="0"/>
                    <a:pt x="10800" y="0"/>
                    <a:pt x="5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32" name="Shape 1608"/>
            <p:cNvSpPr/>
            <p:nvPr/>
          </p:nvSpPr>
          <p:spPr>
            <a:xfrm>
              <a:off x="2883956" y="714295"/>
              <a:ext cx="25401" cy="4511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0" y="0"/>
                    <a:pt x="0" y="2700"/>
                    <a:pt x="0" y="5400"/>
                  </a:cubicBezTo>
                  <a:cubicBezTo>
                    <a:pt x="0" y="5400"/>
                    <a:pt x="0" y="10800"/>
                    <a:pt x="0" y="18900"/>
                  </a:cubicBezTo>
                  <a:cubicBezTo>
                    <a:pt x="0" y="18900"/>
                    <a:pt x="10800" y="18900"/>
                    <a:pt x="10800" y="18900"/>
                  </a:cubicBezTo>
                  <a:cubicBezTo>
                    <a:pt x="10800" y="16200"/>
                    <a:pt x="10800" y="16200"/>
                    <a:pt x="10800" y="13500"/>
                  </a:cubicBezTo>
                  <a:cubicBezTo>
                    <a:pt x="10800" y="13500"/>
                    <a:pt x="10800" y="5400"/>
                    <a:pt x="10800" y="5400"/>
                  </a:cubicBezTo>
                  <a:cubicBezTo>
                    <a:pt x="10800" y="5400"/>
                    <a:pt x="10800" y="2700"/>
                    <a:pt x="10800" y="2700"/>
                  </a:cubicBezTo>
                  <a:cubicBezTo>
                    <a:pt x="21600" y="2700"/>
                    <a:pt x="21600" y="5400"/>
                    <a:pt x="21600" y="8100"/>
                  </a:cubicBezTo>
                  <a:cubicBezTo>
                    <a:pt x="21600" y="8100"/>
                    <a:pt x="21600" y="16200"/>
                    <a:pt x="21600" y="21600"/>
                  </a:cubicBezTo>
                  <a:cubicBezTo>
                    <a:pt x="21600" y="21600"/>
                    <a:pt x="21600" y="18900"/>
                    <a:pt x="21600" y="18900"/>
                  </a:cubicBezTo>
                  <a:cubicBezTo>
                    <a:pt x="21600" y="16200"/>
                    <a:pt x="21600" y="10800"/>
                    <a:pt x="21600" y="8100"/>
                  </a:cubicBezTo>
                  <a:cubicBezTo>
                    <a:pt x="21600" y="5400"/>
                    <a:pt x="21600" y="5400"/>
                    <a:pt x="21600" y="2700"/>
                  </a:cubicBezTo>
                  <a:cubicBezTo>
                    <a:pt x="21600" y="2700"/>
                    <a:pt x="21600" y="2700"/>
                    <a:pt x="10800" y="2700"/>
                  </a:cubicBezTo>
                  <a:cubicBezTo>
                    <a:pt x="10800" y="2700"/>
                    <a:pt x="10800" y="2700"/>
                    <a:pt x="10800" y="2700"/>
                  </a:cubicBezTo>
                  <a:cubicBezTo>
                    <a:pt x="10800" y="270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33" name="Shape 1609"/>
            <p:cNvSpPr/>
            <p:nvPr/>
          </p:nvSpPr>
          <p:spPr>
            <a:xfrm>
              <a:off x="2759436" y="714295"/>
              <a:ext cx="93987" cy="176695"/>
            </a:xfrm>
            <a:custGeom>
              <a:avLst/>
              <a:gdLst/>
              <a:ahLst/>
              <a:cxnLst>
                <a:cxn ang="0">
                  <a:pos x="wd2" y="hd2"/>
                </a:cxn>
                <a:cxn ang="5400000">
                  <a:pos x="wd2" y="hd2"/>
                </a:cxn>
                <a:cxn ang="10800000">
                  <a:pos x="wd2" y="hd2"/>
                </a:cxn>
                <a:cxn ang="16200000">
                  <a:pos x="wd2" y="hd2"/>
                </a:cxn>
              </a:cxnLst>
              <a:rect l="0" t="0" r="r" b="b"/>
              <a:pathLst>
                <a:path w="21600" h="21600" extrusionOk="0">
                  <a:moveTo>
                    <a:pt x="21600" y="14850"/>
                  </a:moveTo>
                  <a:cubicBezTo>
                    <a:pt x="21600" y="15525"/>
                    <a:pt x="21600" y="16200"/>
                    <a:pt x="21600" y="16200"/>
                  </a:cubicBezTo>
                  <a:cubicBezTo>
                    <a:pt x="20329" y="16875"/>
                    <a:pt x="20329" y="17550"/>
                    <a:pt x="19059" y="17550"/>
                  </a:cubicBezTo>
                  <a:cubicBezTo>
                    <a:pt x="19059" y="18225"/>
                    <a:pt x="17788" y="18225"/>
                    <a:pt x="16518" y="18900"/>
                  </a:cubicBezTo>
                  <a:cubicBezTo>
                    <a:pt x="16518" y="18900"/>
                    <a:pt x="15247" y="18900"/>
                    <a:pt x="13976" y="19575"/>
                  </a:cubicBezTo>
                  <a:cubicBezTo>
                    <a:pt x="13976" y="20925"/>
                    <a:pt x="13976" y="20925"/>
                    <a:pt x="13976" y="20925"/>
                  </a:cubicBezTo>
                  <a:cubicBezTo>
                    <a:pt x="13976" y="20925"/>
                    <a:pt x="13976" y="21600"/>
                    <a:pt x="13976" y="21600"/>
                  </a:cubicBezTo>
                  <a:cubicBezTo>
                    <a:pt x="13976" y="21600"/>
                    <a:pt x="12706" y="21600"/>
                    <a:pt x="12706" y="21600"/>
                  </a:cubicBezTo>
                  <a:cubicBezTo>
                    <a:pt x="8894" y="21600"/>
                    <a:pt x="8894" y="21600"/>
                    <a:pt x="8894" y="21600"/>
                  </a:cubicBezTo>
                  <a:cubicBezTo>
                    <a:pt x="8894" y="21600"/>
                    <a:pt x="8894" y="21600"/>
                    <a:pt x="7624" y="21600"/>
                  </a:cubicBezTo>
                  <a:cubicBezTo>
                    <a:pt x="7624" y="20925"/>
                    <a:pt x="7624" y="20925"/>
                    <a:pt x="7624" y="20250"/>
                  </a:cubicBezTo>
                  <a:cubicBezTo>
                    <a:pt x="7624" y="19575"/>
                    <a:pt x="7624" y="19575"/>
                    <a:pt x="7624" y="19575"/>
                  </a:cubicBezTo>
                  <a:cubicBezTo>
                    <a:pt x="5082" y="19575"/>
                    <a:pt x="3812" y="19575"/>
                    <a:pt x="2541" y="18900"/>
                  </a:cubicBezTo>
                  <a:cubicBezTo>
                    <a:pt x="1271" y="18900"/>
                    <a:pt x="0" y="18900"/>
                    <a:pt x="0" y="18225"/>
                  </a:cubicBezTo>
                  <a:cubicBezTo>
                    <a:pt x="0" y="18225"/>
                    <a:pt x="0" y="18225"/>
                    <a:pt x="0" y="18225"/>
                  </a:cubicBezTo>
                  <a:cubicBezTo>
                    <a:pt x="0" y="17550"/>
                    <a:pt x="0" y="17550"/>
                    <a:pt x="0" y="16875"/>
                  </a:cubicBezTo>
                  <a:cubicBezTo>
                    <a:pt x="0" y="16875"/>
                    <a:pt x="0" y="16200"/>
                    <a:pt x="0" y="16200"/>
                  </a:cubicBezTo>
                  <a:cubicBezTo>
                    <a:pt x="1271" y="16200"/>
                    <a:pt x="1271" y="16200"/>
                    <a:pt x="1271" y="16200"/>
                  </a:cubicBezTo>
                  <a:cubicBezTo>
                    <a:pt x="1271" y="16200"/>
                    <a:pt x="1271" y="16200"/>
                    <a:pt x="1271" y="16200"/>
                  </a:cubicBezTo>
                  <a:cubicBezTo>
                    <a:pt x="2541" y="16200"/>
                    <a:pt x="2541" y="16200"/>
                    <a:pt x="2541" y="16200"/>
                  </a:cubicBezTo>
                  <a:cubicBezTo>
                    <a:pt x="2541" y="16200"/>
                    <a:pt x="3812" y="16200"/>
                    <a:pt x="5082" y="16200"/>
                  </a:cubicBezTo>
                  <a:cubicBezTo>
                    <a:pt x="5082" y="16875"/>
                    <a:pt x="6353" y="16875"/>
                    <a:pt x="8894" y="16875"/>
                  </a:cubicBezTo>
                  <a:cubicBezTo>
                    <a:pt x="10165" y="16875"/>
                    <a:pt x="11435" y="16875"/>
                    <a:pt x="12706" y="16200"/>
                  </a:cubicBezTo>
                  <a:cubicBezTo>
                    <a:pt x="13976" y="16200"/>
                    <a:pt x="15247" y="15525"/>
                    <a:pt x="15247" y="14850"/>
                  </a:cubicBezTo>
                  <a:cubicBezTo>
                    <a:pt x="15247" y="14175"/>
                    <a:pt x="15247" y="13500"/>
                    <a:pt x="13976" y="12825"/>
                  </a:cubicBezTo>
                  <a:cubicBezTo>
                    <a:pt x="12706" y="12825"/>
                    <a:pt x="11435" y="12150"/>
                    <a:pt x="8894" y="11475"/>
                  </a:cubicBezTo>
                  <a:cubicBezTo>
                    <a:pt x="8894" y="11475"/>
                    <a:pt x="7624" y="11475"/>
                    <a:pt x="6353" y="10800"/>
                  </a:cubicBezTo>
                  <a:cubicBezTo>
                    <a:pt x="5082" y="10800"/>
                    <a:pt x="3812" y="10125"/>
                    <a:pt x="3812" y="10125"/>
                  </a:cubicBezTo>
                  <a:cubicBezTo>
                    <a:pt x="2541" y="9450"/>
                    <a:pt x="1271" y="8775"/>
                    <a:pt x="1271" y="8775"/>
                  </a:cubicBezTo>
                  <a:cubicBezTo>
                    <a:pt x="1271" y="8100"/>
                    <a:pt x="0" y="7425"/>
                    <a:pt x="0" y="6750"/>
                  </a:cubicBezTo>
                  <a:cubicBezTo>
                    <a:pt x="0" y="5400"/>
                    <a:pt x="1271" y="4725"/>
                    <a:pt x="2541" y="3375"/>
                  </a:cubicBezTo>
                  <a:cubicBezTo>
                    <a:pt x="3812" y="2700"/>
                    <a:pt x="6353" y="2025"/>
                    <a:pt x="8894" y="2025"/>
                  </a:cubicBezTo>
                  <a:cubicBezTo>
                    <a:pt x="8894" y="675"/>
                    <a:pt x="8894" y="675"/>
                    <a:pt x="8894" y="675"/>
                  </a:cubicBezTo>
                  <a:cubicBezTo>
                    <a:pt x="8894" y="0"/>
                    <a:pt x="8894" y="0"/>
                    <a:pt x="8894" y="0"/>
                  </a:cubicBezTo>
                  <a:cubicBezTo>
                    <a:pt x="8894" y="0"/>
                    <a:pt x="10165" y="0"/>
                    <a:pt x="10165" y="0"/>
                  </a:cubicBezTo>
                  <a:cubicBezTo>
                    <a:pt x="13976" y="0"/>
                    <a:pt x="13976" y="0"/>
                    <a:pt x="13976" y="0"/>
                  </a:cubicBezTo>
                  <a:cubicBezTo>
                    <a:pt x="13976" y="0"/>
                    <a:pt x="13976" y="0"/>
                    <a:pt x="15247" y="0"/>
                  </a:cubicBezTo>
                  <a:cubicBezTo>
                    <a:pt x="15247" y="0"/>
                    <a:pt x="15247" y="0"/>
                    <a:pt x="15247" y="675"/>
                  </a:cubicBezTo>
                  <a:cubicBezTo>
                    <a:pt x="15247" y="2025"/>
                    <a:pt x="15247" y="2025"/>
                    <a:pt x="15247" y="2025"/>
                  </a:cubicBezTo>
                  <a:cubicBezTo>
                    <a:pt x="16518" y="2025"/>
                    <a:pt x="16518" y="2025"/>
                    <a:pt x="17788" y="2025"/>
                  </a:cubicBezTo>
                  <a:cubicBezTo>
                    <a:pt x="19059" y="2025"/>
                    <a:pt x="19059" y="2025"/>
                    <a:pt x="19059" y="2700"/>
                  </a:cubicBezTo>
                  <a:cubicBezTo>
                    <a:pt x="20329" y="2700"/>
                    <a:pt x="20329" y="2700"/>
                    <a:pt x="20329" y="2700"/>
                  </a:cubicBezTo>
                  <a:cubicBezTo>
                    <a:pt x="20329" y="3375"/>
                    <a:pt x="20329" y="3375"/>
                    <a:pt x="20329" y="4050"/>
                  </a:cubicBezTo>
                  <a:cubicBezTo>
                    <a:pt x="19059" y="4050"/>
                    <a:pt x="19059" y="4725"/>
                    <a:pt x="19059" y="4725"/>
                  </a:cubicBezTo>
                  <a:cubicBezTo>
                    <a:pt x="19059" y="4725"/>
                    <a:pt x="19059" y="4725"/>
                    <a:pt x="17788" y="4725"/>
                  </a:cubicBezTo>
                  <a:cubicBezTo>
                    <a:pt x="17788" y="4725"/>
                    <a:pt x="16518" y="4725"/>
                    <a:pt x="15247" y="4725"/>
                  </a:cubicBezTo>
                  <a:cubicBezTo>
                    <a:pt x="15247" y="4725"/>
                    <a:pt x="13976" y="4725"/>
                    <a:pt x="12706" y="4725"/>
                  </a:cubicBezTo>
                  <a:cubicBezTo>
                    <a:pt x="10165" y="4725"/>
                    <a:pt x="8894" y="4725"/>
                    <a:pt x="7624" y="4725"/>
                  </a:cubicBezTo>
                  <a:cubicBezTo>
                    <a:pt x="7624" y="5400"/>
                    <a:pt x="6353" y="6075"/>
                    <a:pt x="6353" y="6750"/>
                  </a:cubicBezTo>
                  <a:cubicBezTo>
                    <a:pt x="6353" y="6750"/>
                    <a:pt x="7624" y="7425"/>
                    <a:pt x="8894" y="8100"/>
                  </a:cubicBezTo>
                  <a:cubicBezTo>
                    <a:pt x="8894" y="8100"/>
                    <a:pt x="10165" y="8775"/>
                    <a:pt x="12706" y="8775"/>
                  </a:cubicBezTo>
                  <a:cubicBezTo>
                    <a:pt x="15247" y="9450"/>
                    <a:pt x="17788" y="10125"/>
                    <a:pt x="19059" y="11475"/>
                  </a:cubicBezTo>
                  <a:cubicBezTo>
                    <a:pt x="20329" y="12150"/>
                    <a:pt x="21600" y="13500"/>
                    <a:pt x="21600" y="1485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34" name="Shape 1610"/>
            <p:cNvSpPr/>
            <p:nvPr/>
          </p:nvSpPr>
          <p:spPr>
            <a:xfrm>
              <a:off x="2679766" y="7703112"/>
              <a:ext cx="172826" cy="124063"/>
            </a:xfrm>
            <a:custGeom>
              <a:avLst/>
              <a:gdLst/>
              <a:ahLst/>
              <a:cxnLst>
                <a:cxn ang="0">
                  <a:pos x="wd2" y="hd2"/>
                </a:cxn>
                <a:cxn ang="5400000">
                  <a:pos x="wd2" y="hd2"/>
                </a:cxn>
                <a:cxn ang="10800000">
                  <a:pos x="wd2" y="hd2"/>
                </a:cxn>
                <a:cxn ang="16200000">
                  <a:pos x="wd2" y="hd2"/>
                </a:cxn>
              </a:cxnLst>
              <a:rect l="0" t="0" r="r" b="b"/>
              <a:pathLst>
                <a:path w="20687" h="21600" extrusionOk="0">
                  <a:moveTo>
                    <a:pt x="18618" y="21600"/>
                  </a:moveTo>
                  <a:cubicBezTo>
                    <a:pt x="18618" y="21600"/>
                    <a:pt x="21236" y="21600"/>
                    <a:pt x="18618" y="14087"/>
                  </a:cubicBezTo>
                  <a:cubicBezTo>
                    <a:pt x="18618" y="14087"/>
                    <a:pt x="21236" y="10330"/>
                    <a:pt x="20581" y="4696"/>
                  </a:cubicBezTo>
                  <a:cubicBezTo>
                    <a:pt x="20581" y="4696"/>
                    <a:pt x="17963" y="1878"/>
                    <a:pt x="15345" y="2817"/>
                  </a:cubicBezTo>
                  <a:cubicBezTo>
                    <a:pt x="15345" y="2817"/>
                    <a:pt x="9454" y="1878"/>
                    <a:pt x="10109" y="0"/>
                  </a:cubicBezTo>
                  <a:cubicBezTo>
                    <a:pt x="10109" y="0"/>
                    <a:pt x="8800" y="2817"/>
                    <a:pt x="8800" y="3757"/>
                  </a:cubicBezTo>
                  <a:cubicBezTo>
                    <a:pt x="7491" y="2817"/>
                    <a:pt x="7491" y="2817"/>
                    <a:pt x="7491" y="2817"/>
                  </a:cubicBezTo>
                  <a:cubicBezTo>
                    <a:pt x="7491" y="2817"/>
                    <a:pt x="6181" y="939"/>
                    <a:pt x="5527" y="2817"/>
                  </a:cubicBezTo>
                  <a:cubicBezTo>
                    <a:pt x="291" y="14087"/>
                    <a:pt x="291" y="14087"/>
                    <a:pt x="291" y="14087"/>
                  </a:cubicBezTo>
                  <a:cubicBezTo>
                    <a:pt x="291" y="14087"/>
                    <a:pt x="-364" y="18783"/>
                    <a:pt x="291" y="20661"/>
                  </a:cubicBezTo>
                  <a:cubicBezTo>
                    <a:pt x="291" y="20661"/>
                    <a:pt x="2254" y="21600"/>
                    <a:pt x="4872" y="21600"/>
                  </a:cubicBezTo>
                  <a:cubicBezTo>
                    <a:pt x="18618" y="21600"/>
                    <a:pt x="18618" y="21600"/>
                    <a:pt x="18618" y="216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35" name="Shape 1611"/>
            <p:cNvSpPr/>
            <p:nvPr/>
          </p:nvSpPr>
          <p:spPr>
            <a:xfrm>
              <a:off x="2747488" y="7718150"/>
              <a:ext cx="25401" cy="93987"/>
            </a:xfrm>
            <a:custGeom>
              <a:avLst/>
              <a:gdLst/>
              <a:ahLst/>
              <a:cxnLst>
                <a:cxn ang="0">
                  <a:pos x="wd2" y="hd2"/>
                </a:cxn>
                <a:cxn ang="5400000">
                  <a:pos x="wd2" y="hd2"/>
                </a:cxn>
                <a:cxn ang="10800000">
                  <a:pos x="wd2" y="hd2"/>
                </a:cxn>
                <a:cxn ang="16200000">
                  <a:pos x="wd2" y="hd2"/>
                </a:cxn>
              </a:cxnLst>
              <a:rect l="0" t="0" r="r" b="b"/>
              <a:pathLst>
                <a:path w="15552" h="21600" extrusionOk="0">
                  <a:moveTo>
                    <a:pt x="1152" y="17788"/>
                  </a:moveTo>
                  <a:cubicBezTo>
                    <a:pt x="1152" y="17788"/>
                    <a:pt x="-6048" y="1271"/>
                    <a:pt x="15552" y="0"/>
                  </a:cubicBezTo>
                  <a:cubicBezTo>
                    <a:pt x="15552" y="0"/>
                    <a:pt x="8352" y="16518"/>
                    <a:pt x="8352" y="21600"/>
                  </a:cubicBezTo>
                  <a:cubicBezTo>
                    <a:pt x="1152" y="17788"/>
                    <a:pt x="1152" y="17788"/>
                    <a:pt x="1152" y="17788"/>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36" name="Shape 1612"/>
            <p:cNvSpPr/>
            <p:nvPr/>
          </p:nvSpPr>
          <p:spPr>
            <a:xfrm>
              <a:off x="2793271" y="7729428"/>
              <a:ext cx="56218" cy="97747"/>
            </a:xfrm>
            <a:custGeom>
              <a:avLst/>
              <a:gdLst/>
              <a:ahLst/>
              <a:cxnLst>
                <a:cxn ang="0">
                  <a:pos x="wd2" y="hd2"/>
                </a:cxn>
                <a:cxn ang="5400000">
                  <a:pos x="wd2" y="hd2"/>
                </a:cxn>
                <a:cxn ang="10800000">
                  <a:pos x="wd2" y="hd2"/>
                </a:cxn>
                <a:cxn ang="16200000">
                  <a:pos x="wd2" y="hd2"/>
                </a:cxn>
              </a:cxnLst>
              <a:rect l="0" t="0" r="r" b="b"/>
              <a:pathLst>
                <a:path w="19000" h="21600" extrusionOk="0">
                  <a:moveTo>
                    <a:pt x="12600" y="12000"/>
                  </a:moveTo>
                  <a:cubicBezTo>
                    <a:pt x="12600" y="12000"/>
                    <a:pt x="19800" y="18000"/>
                    <a:pt x="9000" y="18000"/>
                  </a:cubicBezTo>
                  <a:cubicBezTo>
                    <a:pt x="10800" y="19200"/>
                    <a:pt x="12600" y="20400"/>
                    <a:pt x="14400" y="21600"/>
                  </a:cubicBezTo>
                  <a:cubicBezTo>
                    <a:pt x="21600" y="18000"/>
                    <a:pt x="12600" y="12000"/>
                    <a:pt x="12600" y="12000"/>
                  </a:cubicBezTo>
                  <a:moveTo>
                    <a:pt x="18000" y="1200"/>
                  </a:moveTo>
                  <a:cubicBezTo>
                    <a:pt x="18000" y="3600"/>
                    <a:pt x="14400" y="8400"/>
                    <a:pt x="14400" y="8400"/>
                  </a:cubicBezTo>
                  <a:cubicBezTo>
                    <a:pt x="0" y="14400"/>
                    <a:pt x="0" y="14400"/>
                    <a:pt x="0" y="14400"/>
                  </a:cubicBezTo>
                  <a:cubicBezTo>
                    <a:pt x="0" y="14400"/>
                    <a:pt x="1800" y="14400"/>
                    <a:pt x="1800" y="14400"/>
                  </a:cubicBezTo>
                  <a:cubicBezTo>
                    <a:pt x="1800" y="14400"/>
                    <a:pt x="1800" y="14400"/>
                    <a:pt x="3600" y="14400"/>
                  </a:cubicBezTo>
                  <a:cubicBezTo>
                    <a:pt x="12600" y="12000"/>
                    <a:pt x="12600" y="12000"/>
                    <a:pt x="12600" y="12000"/>
                  </a:cubicBezTo>
                  <a:cubicBezTo>
                    <a:pt x="12600" y="12000"/>
                    <a:pt x="12600" y="12000"/>
                    <a:pt x="12600" y="12000"/>
                  </a:cubicBezTo>
                  <a:cubicBezTo>
                    <a:pt x="19800" y="7200"/>
                    <a:pt x="19800" y="2400"/>
                    <a:pt x="18000" y="1200"/>
                  </a:cubicBezTo>
                  <a:moveTo>
                    <a:pt x="16200" y="0"/>
                  </a:moveTo>
                  <a:cubicBezTo>
                    <a:pt x="16200" y="0"/>
                    <a:pt x="18000" y="0"/>
                    <a:pt x="18000" y="1200"/>
                  </a:cubicBezTo>
                  <a:cubicBezTo>
                    <a:pt x="18000" y="0"/>
                    <a:pt x="18000" y="0"/>
                    <a:pt x="16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37" name="Shape 1613"/>
            <p:cNvSpPr/>
            <p:nvPr/>
          </p:nvSpPr>
          <p:spPr>
            <a:xfrm>
              <a:off x="2705004" y="7721910"/>
              <a:ext cx="50673" cy="82708"/>
            </a:xfrm>
            <a:custGeom>
              <a:avLst/>
              <a:gdLst/>
              <a:ahLst/>
              <a:cxnLst>
                <a:cxn ang="0">
                  <a:pos x="wd2" y="hd2"/>
                </a:cxn>
                <a:cxn ang="5400000">
                  <a:pos x="wd2" y="hd2"/>
                </a:cxn>
                <a:cxn ang="10800000">
                  <a:pos x="wd2" y="hd2"/>
                </a:cxn>
                <a:cxn ang="16200000">
                  <a:pos x="wd2" y="hd2"/>
                </a:cxn>
              </a:cxnLst>
              <a:rect l="0" t="0" r="r" b="b"/>
              <a:pathLst>
                <a:path w="15323" h="21600" extrusionOk="0">
                  <a:moveTo>
                    <a:pt x="13661" y="7200"/>
                  </a:moveTo>
                  <a:cubicBezTo>
                    <a:pt x="13661" y="5760"/>
                    <a:pt x="13661" y="4320"/>
                    <a:pt x="13661" y="4320"/>
                  </a:cubicBezTo>
                  <a:cubicBezTo>
                    <a:pt x="13661" y="4320"/>
                    <a:pt x="13661" y="5760"/>
                    <a:pt x="13661" y="7200"/>
                  </a:cubicBezTo>
                  <a:cubicBezTo>
                    <a:pt x="13661" y="11520"/>
                    <a:pt x="15323" y="18720"/>
                    <a:pt x="15323" y="18720"/>
                  </a:cubicBezTo>
                  <a:cubicBezTo>
                    <a:pt x="12000" y="20160"/>
                    <a:pt x="10338" y="20160"/>
                    <a:pt x="8677" y="20160"/>
                  </a:cubicBezTo>
                  <a:cubicBezTo>
                    <a:pt x="3692" y="20160"/>
                    <a:pt x="7015" y="15840"/>
                    <a:pt x="7015" y="15840"/>
                  </a:cubicBezTo>
                  <a:cubicBezTo>
                    <a:pt x="12000" y="14400"/>
                    <a:pt x="13661" y="10080"/>
                    <a:pt x="13661" y="7200"/>
                  </a:cubicBezTo>
                  <a:moveTo>
                    <a:pt x="15323" y="0"/>
                  </a:moveTo>
                  <a:cubicBezTo>
                    <a:pt x="5354" y="12960"/>
                    <a:pt x="5354" y="12960"/>
                    <a:pt x="5354" y="12960"/>
                  </a:cubicBezTo>
                  <a:cubicBezTo>
                    <a:pt x="-6277" y="18720"/>
                    <a:pt x="3692" y="20160"/>
                    <a:pt x="10338" y="21600"/>
                  </a:cubicBezTo>
                  <a:cubicBezTo>
                    <a:pt x="12000" y="20160"/>
                    <a:pt x="13661" y="20160"/>
                    <a:pt x="15323" y="18720"/>
                  </a:cubicBezTo>
                  <a:cubicBezTo>
                    <a:pt x="13661" y="12960"/>
                    <a:pt x="15323" y="0"/>
                    <a:pt x="15323" y="0"/>
                  </a:cubicBezTo>
                  <a:cubicBezTo>
                    <a:pt x="15323" y="0"/>
                    <a:pt x="15323" y="0"/>
                    <a:pt x="15323"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38" name="Shape 1614"/>
            <p:cNvSpPr/>
            <p:nvPr/>
          </p:nvSpPr>
          <p:spPr>
            <a:xfrm>
              <a:off x="2770714" y="7718150"/>
              <a:ext cx="55136" cy="75190"/>
            </a:xfrm>
            <a:custGeom>
              <a:avLst/>
              <a:gdLst/>
              <a:ahLst/>
              <a:cxnLst>
                <a:cxn ang="0">
                  <a:pos x="wd2" y="hd2"/>
                </a:cxn>
                <a:cxn ang="5400000">
                  <a:pos x="wd2" y="hd2"/>
                </a:cxn>
                <a:cxn ang="10800000">
                  <a:pos x="wd2" y="hd2"/>
                </a:cxn>
                <a:cxn ang="16200000">
                  <a:pos x="wd2" y="hd2"/>
                </a:cxn>
              </a:cxnLst>
              <a:rect l="0" t="0" r="r" b="b"/>
              <a:pathLst>
                <a:path w="15839" h="21600" extrusionOk="0">
                  <a:moveTo>
                    <a:pt x="9257" y="7714"/>
                  </a:moveTo>
                  <a:cubicBezTo>
                    <a:pt x="3086" y="4629"/>
                    <a:pt x="6171" y="3086"/>
                    <a:pt x="9257" y="3086"/>
                  </a:cubicBezTo>
                  <a:cubicBezTo>
                    <a:pt x="10800" y="3086"/>
                    <a:pt x="12343" y="4629"/>
                    <a:pt x="12343" y="4629"/>
                  </a:cubicBezTo>
                  <a:cubicBezTo>
                    <a:pt x="21600" y="6171"/>
                    <a:pt x="4629" y="20057"/>
                    <a:pt x="4629" y="20057"/>
                  </a:cubicBezTo>
                  <a:cubicBezTo>
                    <a:pt x="13886" y="9257"/>
                    <a:pt x="10800" y="7714"/>
                    <a:pt x="9257" y="7714"/>
                  </a:cubicBezTo>
                  <a:cubicBezTo>
                    <a:pt x="9257" y="7714"/>
                    <a:pt x="9257" y="7714"/>
                    <a:pt x="9257" y="7714"/>
                  </a:cubicBezTo>
                  <a:moveTo>
                    <a:pt x="10800" y="0"/>
                  </a:moveTo>
                  <a:cubicBezTo>
                    <a:pt x="9257" y="0"/>
                    <a:pt x="7714" y="1543"/>
                    <a:pt x="7714" y="1543"/>
                  </a:cubicBezTo>
                  <a:cubicBezTo>
                    <a:pt x="3086" y="1543"/>
                    <a:pt x="1543" y="15429"/>
                    <a:pt x="0" y="21600"/>
                  </a:cubicBezTo>
                  <a:cubicBezTo>
                    <a:pt x="1543" y="21600"/>
                    <a:pt x="1543" y="21600"/>
                    <a:pt x="3086" y="21600"/>
                  </a:cubicBezTo>
                  <a:cubicBezTo>
                    <a:pt x="3086" y="21600"/>
                    <a:pt x="3086" y="21600"/>
                    <a:pt x="4629" y="21600"/>
                  </a:cubicBezTo>
                  <a:cubicBezTo>
                    <a:pt x="15429" y="9257"/>
                    <a:pt x="15429" y="7714"/>
                    <a:pt x="15429" y="7714"/>
                  </a:cubicBezTo>
                  <a:cubicBezTo>
                    <a:pt x="16971" y="1543"/>
                    <a:pt x="13886"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39" name="Shape 1615"/>
            <p:cNvSpPr/>
            <p:nvPr/>
          </p:nvSpPr>
          <p:spPr>
            <a:xfrm>
              <a:off x="2804549" y="7782061"/>
              <a:ext cx="34245" cy="30077"/>
            </a:xfrm>
            <a:custGeom>
              <a:avLst/>
              <a:gdLst/>
              <a:ahLst/>
              <a:cxnLst>
                <a:cxn ang="0">
                  <a:pos x="wd2" y="hd2"/>
                </a:cxn>
                <a:cxn ang="5400000">
                  <a:pos x="wd2" y="hd2"/>
                </a:cxn>
                <a:cxn ang="10800000">
                  <a:pos x="wd2" y="hd2"/>
                </a:cxn>
                <a:cxn ang="16200000">
                  <a:pos x="wd2" y="hd2"/>
                </a:cxn>
              </a:cxnLst>
              <a:rect l="0" t="0" r="r" b="b"/>
              <a:pathLst>
                <a:path w="15135" h="21600" extrusionOk="0">
                  <a:moveTo>
                    <a:pt x="12000" y="0"/>
                  </a:moveTo>
                  <a:cubicBezTo>
                    <a:pt x="0" y="8640"/>
                    <a:pt x="0" y="8640"/>
                    <a:pt x="0" y="8640"/>
                  </a:cubicBezTo>
                  <a:cubicBezTo>
                    <a:pt x="2400" y="12960"/>
                    <a:pt x="4800" y="17280"/>
                    <a:pt x="7200" y="21600"/>
                  </a:cubicBezTo>
                  <a:cubicBezTo>
                    <a:pt x="21600" y="21600"/>
                    <a:pt x="12000" y="0"/>
                    <a:pt x="12000" y="0"/>
                  </a:cubicBezTo>
                  <a:cubicBezTo>
                    <a:pt x="12000" y="0"/>
                    <a:pt x="12000" y="0"/>
                    <a:pt x="12000" y="0"/>
                  </a:cubicBezTo>
                  <a:cubicBezTo>
                    <a:pt x="12000" y="0"/>
                    <a:pt x="12000" y="0"/>
                    <a:pt x="12000" y="0"/>
                  </a:cubicBezTo>
                  <a:cubicBezTo>
                    <a:pt x="12000" y="0"/>
                    <a:pt x="12000" y="0"/>
                    <a:pt x="120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40" name="Shape 1616"/>
            <p:cNvSpPr/>
            <p:nvPr/>
          </p:nvSpPr>
          <p:spPr>
            <a:xfrm>
              <a:off x="2536096" y="7791787"/>
              <a:ext cx="467879" cy="598317"/>
            </a:xfrm>
            <a:custGeom>
              <a:avLst/>
              <a:gdLst/>
              <a:ahLst/>
              <a:cxnLst>
                <a:cxn ang="0">
                  <a:pos x="wd2" y="hd2"/>
                </a:cxn>
                <a:cxn ang="5400000">
                  <a:pos x="wd2" y="hd2"/>
                </a:cxn>
                <a:cxn ang="10800000">
                  <a:pos x="wd2" y="hd2"/>
                </a:cxn>
                <a:cxn ang="16200000">
                  <a:pos x="wd2" y="hd2"/>
                </a:cxn>
              </a:cxnLst>
              <a:rect l="0" t="0" r="r" b="b"/>
              <a:pathLst>
                <a:path w="20365" h="21090" extrusionOk="0">
                  <a:moveTo>
                    <a:pt x="8342" y="1200"/>
                  </a:moveTo>
                  <a:cubicBezTo>
                    <a:pt x="8342" y="1200"/>
                    <a:pt x="4070" y="1586"/>
                    <a:pt x="3832" y="5443"/>
                  </a:cubicBezTo>
                  <a:cubicBezTo>
                    <a:pt x="3832" y="7371"/>
                    <a:pt x="3832" y="7371"/>
                    <a:pt x="3832" y="7371"/>
                  </a:cubicBezTo>
                  <a:cubicBezTo>
                    <a:pt x="3832" y="7371"/>
                    <a:pt x="3595" y="8336"/>
                    <a:pt x="4070" y="8721"/>
                  </a:cubicBezTo>
                  <a:cubicBezTo>
                    <a:pt x="4070" y="8721"/>
                    <a:pt x="4070" y="8914"/>
                    <a:pt x="3358" y="10264"/>
                  </a:cubicBezTo>
                  <a:cubicBezTo>
                    <a:pt x="3358" y="10264"/>
                    <a:pt x="3358" y="10457"/>
                    <a:pt x="3595" y="11228"/>
                  </a:cubicBezTo>
                  <a:cubicBezTo>
                    <a:pt x="3358" y="12193"/>
                    <a:pt x="3358" y="12193"/>
                    <a:pt x="3358" y="12193"/>
                  </a:cubicBezTo>
                  <a:cubicBezTo>
                    <a:pt x="3358" y="12193"/>
                    <a:pt x="3358" y="12386"/>
                    <a:pt x="3358" y="12578"/>
                  </a:cubicBezTo>
                  <a:cubicBezTo>
                    <a:pt x="3358" y="12578"/>
                    <a:pt x="3832" y="12964"/>
                    <a:pt x="3358" y="13157"/>
                  </a:cubicBezTo>
                  <a:cubicBezTo>
                    <a:pt x="3358" y="13157"/>
                    <a:pt x="3120" y="13157"/>
                    <a:pt x="3120" y="14507"/>
                  </a:cubicBezTo>
                  <a:cubicBezTo>
                    <a:pt x="3120" y="14507"/>
                    <a:pt x="2883" y="17593"/>
                    <a:pt x="2408" y="18171"/>
                  </a:cubicBezTo>
                  <a:cubicBezTo>
                    <a:pt x="2408" y="18171"/>
                    <a:pt x="1933" y="18557"/>
                    <a:pt x="2171" y="19136"/>
                  </a:cubicBezTo>
                  <a:cubicBezTo>
                    <a:pt x="2171" y="19136"/>
                    <a:pt x="-915" y="19136"/>
                    <a:pt x="272" y="20293"/>
                  </a:cubicBezTo>
                  <a:cubicBezTo>
                    <a:pt x="272" y="20293"/>
                    <a:pt x="3832" y="21257"/>
                    <a:pt x="5731" y="21064"/>
                  </a:cubicBezTo>
                  <a:cubicBezTo>
                    <a:pt x="5731" y="21064"/>
                    <a:pt x="13089" y="20678"/>
                    <a:pt x="14276" y="20871"/>
                  </a:cubicBezTo>
                  <a:cubicBezTo>
                    <a:pt x="17599" y="20678"/>
                    <a:pt x="17599" y="20678"/>
                    <a:pt x="17599" y="20678"/>
                  </a:cubicBezTo>
                  <a:cubicBezTo>
                    <a:pt x="17599" y="20678"/>
                    <a:pt x="19498" y="19714"/>
                    <a:pt x="20210" y="19714"/>
                  </a:cubicBezTo>
                  <a:cubicBezTo>
                    <a:pt x="20210" y="19714"/>
                    <a:pt x="20685" y="19136"/>
                    <a:pt x="19973" y="18943"/>
                  </a:cubicBezTo>
                  <a:cubicBezTo>
                    <a:pt x="19973" y="18943"/>
                    <a:pt x="18786" y="18364"/>
                    <a:pt x="18786" y="18171"/>
                  </a:cubicBezTo>
                  <a:cubicBezTo>
                    <a:pt x="18786" y="18171"/>
                    <a:pt x="17837" y="17978"/>
                    <a:pt x="17599" y="18364"/>
                  </a:cubicBezTo>
                  <a:cubicBezTo>
                    <a:pt x="17599" y="18364"/>
                    <a:pt x="17125" y="17786"/>
                    <a:pt x="17362" y="17207"/>
                  </a:cubicBezTo>
                  <a:cubicBezTo>
                    <a:pt x="16887" y="16436"/>
                    <a:pt x="16887" y="16436"/>
                    <a:pt x="16887" y="16436"/>
                  </a:cubicBezTo>
                  <a:cubicBezTo>
                    <a:pt x="16887" y="16436"/>
                    <a:pt x="16412" y="14507"/>
                    <a:pt x="17125" y="13157"/>
                  </a:cubicBezTo>
                  <a:cubicBezTo>
                    <a:pt x="17125" y="13157"/>
                    <a:pt x="17362" y="11228"/>
                    <a:pt x="17125" y="10843"/>
                  </a:cubicBezTo>
                  <a:cubicBezTo>
                    <a:pt x="17125" y="10843"/>
                    <a:pt x="16650" y="10071"/>
                    <a:pt x="17125" y="9878"/>
                  </a:cubicBezTo>
                  <a:cubicBezTo>
                    <a:pt x="17125" y="9878"/>
                    <a:pt x="17362" y="9686"/>
                    <a:pt x="17125" y="8336"/>
                  </a:cubicBezTo>
                  <a:cubicBezTo>
                    <a:pt x="17125" y="8336"/>
                    <a:pt x="16887" y="6407"/>
                    <a:pt x="17362" y="6214"/>
                  </a:cubicBezTo>
                  <a:cubicBezTo>
                    <a:pt x="17362" y="6214"/>
                    <a:pt x="17362" y="5057"/>
                    <a:pt x="15700" y="3514"/>
                  </a:cubicBezTo>
                  <a:cubicBezTo>
                    <a:pt x="15700" y="3514"/>
                    <a:pt x="12615" y="428"/>
                    <a:pt x="11428" y="43"/>
                  </a:cubicBezTo>
                  <a:cubicBezTo>
                    <a:pt x="11428" y="43"/>
                    <a:pt x="8817" y="-343"/>
                    <a:pt x="8342" y="12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41" name="Shape 1617"/>
            <p:cNvSpPr/>
            <p:nvPr/>
          </p:nvSpPr>
          <p:spPr>
            <a:xfrm>
              <a:off x="2640676" y="7827174"/>
              <a:ext cx="84926" cy="71431"/>
            </a:xfrm>
            <a:custGeom>
              <a:avLst/>
              <a:gdLst/>
              <a:ahLst/>
              <a:cxnLst>
                <a:cxn ang="0">
                  <a:pos x="wd2" y="hd2"/>
                </a:cxn>
                <a:cxn ang="5400000">
                  <a:pos x="wd2" y="hd2"/>
                </a:cxn>
                <a:cxn ang="10800000">
                  <a:pos x="wd2" y="hd2"/>
                </a:cxn>
                <a:cxn ang="16200000">
                  <a:pos x="wd2" y="hd2"/>
                </a:cxn>
              </a:cxnLst>
              <a:rect l="0" t="0" r="r" b="b"/>
              <a:pathLst>
                <a:path w="18767" h="21600" extrusionOk="0">
                  <a:moveTo>
                    <a:pt x="18767" y="0"/>
                  </a:moveTo>
                  <a:cubicBezTo>
                    <a:pt x="17567" y="0"/>
                    <a:pt x="17567" y="0"/>
                    <a:pt x="17567" y="0"/>
                  </a:cubicBezTo>
                  <a:cubicBezTo>
                    <a:pt x="10367" y="3323"/>
                    <a:pt x="5567" y="11631"/>
                    <a:pt x="5567" y="11631"/>
                  </a:cubicBezTo>
                  <a:cubicBezTo>
                    <a:pt x="-2833" y="19938"/>
                    <a:pt x="767" y="21600"/>
                    <a:pt x="767" y="21600"/>
                  </a:cubicBezTo>
                  <a:cubicBezTo>
                    <a:pt x="6767" y="18277"/>
                    <a:pt x="18767" y="0"/>
                    <a:pt x="1876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42" name="Shape 1618"/>
            <p:cNvSpPr/>
            <p:nvPr/>
          </p:nvSpPr>
          <p:spPr>
            <a:xfrm>
              <a:off x="2793563" y="8239292"/>
              <a:ext cx="25401" cy="25401"/>
            </a:xfrm>
            <a:custGeom>
              <a:avLst/>
              <a:gdLst/>
              <a:ahLst/>
              <a:cxnLst>
                <a:cxn ang="0">
                  <a:pos x="wd2" y="hd2"/>
                </a:cxn>
                <a:cxn ang="5400000">
                  <a:pos x="wd2" y="hd2"/>
                </a:cxn>
                <a:cxn ang="10800000">
                  <a:pos x="wd2" y="hd2"/>
                </a:cxn>
                <a:cxn ang="16200000">
                  <a:pos x="wd2" y="hd2"/>
                </a:cxn>
              </a:cxnLst>
              <a:rect l="0" t="0" r="r" b="b"/>
              <a:pathLst>
                <a:path w="18318" h="21600" extrusionOk="0">
                  <a:moveTo>
                    <a:pt x="2118" y="21600"/>
                  </a:moveTo>
                  <a:cubicBezTo>
                    <a:pt x="7518" y="21600"/>
                    <a:pt x="7518" y="21600"/>
                    <a:pt x="12918" y="21600"/>
                  </a:cubicBezTo>
                  <a:cubicBezTo>
                    <a:pt x="12918" y="16200"/>
                    <a:pt x="12918" y="5400"/>
                    <a:pt x="18318" y="5400"/>
                  </a:cubicBezTo>
                  <a:cubicBezTo>
                    <a:pt x="12918" y="0"/>
                    <a:pt x="12918" y="0"/>
                    <a:pt x="12918" y="0"/>
                  </a:cubicBezTo>
                  <a:cubicBezTo>
                    <a:pt x="2118" y="5400"/>
                    <a:pt x="-3282" y="10800"/>
                    <a:pt x="2118" y="216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43" name="Shape 1619"/>
            <p:cNvSpPr/>
            <p:nvPr/>
          </p:nvSpPr>
          <p:spPr>
            <a:xfrm>
              <a:off x="2697237" y="7830934"/>
              <a:ext cx="44118" cy="57437"/>
            </a:xfrm>
            <a:custGeom>
              <a:avLst/>
              <a:gdLst/>
              <a:ahLst/>
              <a:cxnLst>
                <a:cxn ang="0">
                  <a:pos x="wd2" y="hd2"/>
                </a:cxn>
                <a:cxn ang="5400000">
                  <a:pos x="wd2" y="hd2"/>
                </a:cxn>
                <a:cxn ang="10800000">
                  <a:pos x="wd2" y="hd2"/>
                </a:cxn>
                <a:cxn ang="16200000">
                  <a:pos x="wd2" y="hd2"/>
                </a:cxn>
              </a:cxnLst>
              <a:rect l="0" t="0" r="r" b="b"/>
              <a:pathLst>
                <a:path w="13341" h="15000" extrusionOk="0">
                  <a:moveTo>
                    <a:pt x="12163" y="0"/>
                  </a:moveTo>
                  <a:cubicBezTo>
                    <a:pt x="12163" y="0"/>
                    <a:pt x="18809" y="21600"/>
                    <a:pt x="532" y="12960"/>
                  </a:cubicBezTo>
                  <a:cubicBezTo>
                    <a:pt x="532" y="12960"/>
                    <a:pt x="-2791" y="8640"/>
                    <a:pt x="7178" y="12960"/>
                  </a:cubicBezTo>
                  <a:cubicBezTo>
                    <a:pt x="7178" y="12960"/>
                    <a:pt x="15486" y="14400"/>
                    <a:pt x="12163"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grpSp>
          <p:nvGrpSpPr>
            <p:cNvPr id="144" name="Group 1622"/>
            <p:cNvGrpSpPr/>
            <p:nvPr/>
          </p:nvGrpSpPr>
          <p:grpSpPr>
            <a:xfrm>
              <a:off x="2740638" y="7793339"/>
              <a:ext cx="82709" cy="52634"/>
              <a:chOff x="0" y="0"/>
              <a:chExt cx="82707" cy="52632"/>
            </a:xfrm>
            <a:grpFill/>
          </p:grpSpPr>
          <p:sp>
            <p:nvSpPr>
              <p:cNvPr id="205" name="Shape 1620"/>
              <p:cNvSpPr/>
              <p:nvPr/>
            </p:nvSpPr>
            <p:spPr>
              <a:xfrm>
                <a:off x="0" y="0"/>
                <a:ext cx="82708" cy="52633"/>
              </a:xfrm>
              <a:prstGeom prst="rect">
                <a:avLst/>
              </a:prstGeom>
              <a:grpFill/>
              <a:ln w="12700" cap="flat">
                <a:noFill/>
                <a:miter lim="400000"/>
              </a:ln>
              <a:effectLst/>
            </p:spPr>
            <p:txBody>
              <a:bodyPr wrap="square" lIns="91439" tIns="91439" rIns="91439" bIns="91439" numCol="1" anchor="ctr">
                <a:noAutofit/>
              </a:bodyPr>
              <a:lstStyle/>
              <a:p>
                <a:endParaRPr/>
              </a:p>
            </p:txBody>
          </p:sp>
          <p:pic>
            <p:nvPicPr>
              <p:cNvPr id="206" name="image28.png"/>
              <p:cNvPicPr>
                <a:picLocks noChangeAspect="1"/>
              </p:cNvPicPr>
              <p:nvPr/>
            </p:nvPicPr>
            <p:blipFill>
              <a:blip r:embed="rId8">
                <a:extLst/>
              </a:blip>
              <a:stretch>
                <a:fillRect/>
              </a:stretch>
            </p:blipFill>
            <p:spPr>
              <a:xfrm>
                <a:off x="0" y="0"/>
                <a:ext cx="82708" cy="52633"/>
              </a:xfrm>
              <a:prstGeom prst="rect">
                <a:avLst/>
              </a:prstGeom>
              <a:grpFill/>
              <a:ln w="12700" cap="flat">
                <a:noFill/>
                <a:miter lim="400000"/>
              </a:ln>
              <a:effectLst/>
            </p:spPr>
          </p:pic>
        </p:grpSp>
        <p:sp>
          <p:nvSpPr>
            <p:cNvPr id="145" name="Shape 1623"/>
            <p:cNvSpPr/>
            <p:nvPr/>
          </p:nvSpPr>
          <p:spPr>
            <a:xfrm>
              <a:off x="2744398" y="7793339"/>
              <a:ext cx="85329" cy="44172"/>
            </a:xfrm>
            <a:custGeom>
              <a:avLst/>
              <a:gdLst/>
              <a:ahLst/>
              <a:cxnLst>
                <a:cxn ang="0">
                  <a:pos x="wd2" y="hd2"/>
                </a:cxn>
                <a:cxn ang="5400000">
                  <a:pos x="wd2" y="hd2"/>
                </a:cxn>
                <a:cxn ang="10800000">
                  <a:pos x="wd2" y="hd2"/>
                </a:cxn>
                <a:cxn ang="16200000">
                  <a:pos x="wd2" y="hd2"/>
                </a:cxn>
              </a:cxnLst>
              <a:rect l="0" t="0" r="r" b="b"/>
              <a:pathLst>
                <a:path w="12901" h="15861" extrusionOk="0">
                  <a:moveTo>
                    <a:pt x="5815" y="0"/>
                  </a:moveTo>
                  <a:cubicBezTo>
                    <a:pt x="5815" y="0"/>
                    <a:pt x="19938" y="17673"/>
                    <a:pt x="8308" y="15709"/>
                  </a:cubicBezTo>
                  <a:cubicBezTo>
                    <a:pt x="0" y="11782"/>
                    <a:pt x="0" y="11782"/>
                    <a:pt x="0" y="11782"/>
                  </a:cubicBezTo>
                  <a:cubicBezTo>
                    <a:pt x="0" y="11782"/>
                    <a:pt x="21600" y="21600"/>
                    <a:pt x="5815"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46" name="Shape 1624"/>
            <p:cNvSpPr/>
            <p:nvPr/>
          </p:nvSpPr>
          <p:spPr>
            <a:xfrm>
              <a:off x="2787318" y="7729428"/>
              <a:ext cx="36168" cy="60153"/>
            </a:xfrm>
            <a:custGeom>
              <a:avLst/>
              <a:gdLst/>
              <a:ahLst/>
              <a:cxnLst>
                <a:cxn ang="0">
                  <a:pos x="wd2" y="hd2"/>
                </a:cxn>
                <a:cxn ang="5400000">
                  <a:pos x="wd2" y="hd2"/>
                </a:cxn>
                <a:cxn ang="10800000">
                  <a:pos x="wd2" y="hd2"/>
                </a:cxn>
                <a:cxn ang="16200000">
                  <a:pos x="wd2" y="hd2"/>
                </a:cxn>
              </a:cxnLst>
              <a:rect l="0" t="0" r="r" b="b"/>
              <a:pathLst>
                <a:path w="12223" h="21600" extrusionOk="0">
                  <a:moveTo>
                    <a:pt x="5400" y="0"/>
                  </a:moveTo>
                  <a:cubicBezTo>
                    <a:pt x="1800" y="0"/>
                    <a:pt x="-1800" y="1964"/>
                    <a:pt x="5400" y="5891"/>
                  </a:cubicBezTo>
                  <a:cubicBezTo>
                    <a:pt x="5400" y="5891"/>
                    <a:pt x="5400" y="5891"/>
                    <a:pt x="5400" y="5891"/>
                  </a:cubicBezTo>
                  <a:cubicBezTo>
                    <a:pt x="7200" y="5891"/>
                    <a:pt x="10800" y="7855"/>
                    <a:pt x="0" y="21600"/>
                  </a:cubicBezTo>
                  <a:cubicBezTo>
                    <a:pt x="0" y="21600"/>
                    <a:pt x="19800" y="3927"/>
                    <a:pt x="9000" y="1964"/>
                  </a:cubicBezTo>
                  <a:cubicBezTo>
                    <a:pt x="9000" y="1964"/>
                    <a:pt x="7200" y="0"/>
                    <a:pt x="5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47" name="Shape 1625"/>
            <p:cNvSpPr/>
            <p:nvPr/>
          </p:nvSpPr>
          <p:spPr>
            <a:xfrm>
              <a:off x="2725316" y="7740707"/>
              <a:ext cx="30361" cy="60152"/>
            </a:xfrm>
            <a:custGeom>
              <a:avLst/>
              <a:gdLst/>
              <a:ahLst/>
              <a:cxnLst>
                <a:cxn ang="0">
                  <a:pos x="wd2" y="hd2"/>
                </a:cxn>
                <a:cxn ang="5400000">
                  <a:pos x="wd2" y="hd2"/>
                </a:cxn>
                <a:cxn ang="10800000">
                  <a:pos x="wd2" y="hd2"/>
                </a:cxn>
                <a:cxn ang="16200000">
                  <a:pos x="wd2" y="hd2"/>
                </a:cxn>
              </a:cxnLst>
              <a:rect l="0" t="0" r="r" b="b"/>
              <a:pathLst>
                <a:path w="17444" h="21600" extrusionOk="0">
                  <a:moveTo>
                    <a:pt x="14358" y="3927"/>
                  </a:moveTo>
                  <a:cubicBezTo>
                    <a:pt x="14358" y="7855"/>
                    <a:pt x="11273" y="13745"/>
                    <a:pt x="2015" y="15709"/>
                  </a:cubicBezTo>
                  <a:cubicBezTo>
                    <a:pt x="2015" y="15709"/>
                    <a:pt x="-4156" y="21600"/>
                    <a:pt x="5101" y="21600"/>
                  </a:cubicBezTo>
                  <a:cubicBezTo>
                    <a:pt x="8187" y="21600"/>
                    <a:pt x="11273" y="21600"/>
                    <a:pt x="17444" y="19636"/>
                  </a:cubicBezTo>
                  <a:cubicBezTo>
                    <a:pt x="17444" y="19636"/>
                    <a:pt x="14358" y="9818"/>
                    <a:pt x="14358" y="3927"/>
                  </a:cubicBezTo>
                  <a:moveTo>
                    <a:pt x="14358" y="0"/>
                  </a:moveTo>
                  <a:cubicBezTo>
                    <a:pt x="14358" y="0"/>
                    <a:pt x="14358" y="1964"/>
                    <a:pt x="14358" y="3927"/>
                  </a:cubicBezTo>
                  <a:cubicBezTo>
                    <a:pt x="14358" y="1964"/>
                    <a:pt x="14358" y="0"/>
                    <a:pt x="14358"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48" name="Shape 1626"/>
            <p:cNvSpPr/>
            <p:nvPr/>
          </p:nvSpPr>
          <p:spPr>
            <a:xfrm>
              <a:off x="2688497" y="7755745"/>
              <a:ext cx="33345" cy="56392"/>
            </a:xfrm>
            <a:custGeom>
              <a:avLst/>
              <a:gdLst/>
              <a:ahLst/>
              <a:cxnLst>
                <a:cxn ang="0">
                  <a:pos x="wd2" y="hd2"/>
                </a:cxn>
                <a:cxn ang="5400000">
                  <a:pos x="wd2" y="hd2"/>
                </a:cxn>
                <a:cxn ang="10800000">
                  <a:pos x="wd2" y="hd2"/>
                </a:cxn>
                <a:cxn ang="16200000">
                  <a:pos x="wd2" y="hd2"/>
                </a:cxn>
              </a:cxnLst>
              <a:rect l="0" t="0" r="r" b="b"/>
              <a:pathLst>
                <a:path w="11974" h="21600" extrusionOk="0">
                  <a:moveTo>
                    <a:pt x="11974" y="0"/>
                  </a:moveTo>
                  <a:cubicBezTo>
                    <a:pt x="11974" y="0"/>
                    <a:pt x="-1771" y="10800"/>
                    <a:pt x="192" y="19440"/>
                  </a:cubicBezTo>
                  <a:cubicBezTo>
                    <a:pt x="192" y="19440"/>
                    <a:pt x="192" y="21600"/>
                    <a:pt x="11974" y="21600"/>
                  </a:cubicBezTo>
                  <a:cubicBezTo>
                    <a:pt x="11974" y="21600"/>
                    <a:pt x="-9626" y="21600"/>
                    <a:pt x="11974" y="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49" name="Shape 1627"/>
            <p:cNvSpPr/>
            <p:nvPr/>
          </p:nvSpPr>
          <p:spPr>
            <a:xfrm>
              <a:off x="2540978" y="7883566"/>
              <a:ext cx="183425" cy="477868"/>
            </a:xfrm>
            <a:custGeom>
              <a:avLst/>
              <a:gdLst/>
              <a:ahLst/>
              <a:cxnLst>
                <a:cxn ang="0">
                  <a:pos x="wd2" y="hd2"/>
                </a:cxn>
                <a:cxn ang="5400000">
                  <a:pos x="wd2" y="hd2"/>
                </a:cxn>
                <a:cxn ang="10800000">
                  <a:pos x="wd2" y="hd2"/>
                </a:cxn>
                <a:cxn ang="16200000">
                  <a:pos x="wd2" y="hd2"/>
                </a:cxn>
              </a:cxnLst>
              <a:rect l="0" t="0" r="r" b="b"/>
              <a:pathLst>
                <a:path w="13687" h="21120" extrusionOk="0">
                  <a:moveTo>
                    <a:pt x="10573" y="0"/>
                  </a:moveTo>
                  <a:cubicBezTo>
                    <a:pt x="8128" y="2880"/>
                    <a:pt x="8128" y="2880"/>
                    <a:pt x="8128" y="2880"/>
                  </a:cubicBezTo>
                  <a:cubicBezTo>
                    <a:pt x="8128" y="2880"/>
                    <a:pt x="8536" y="3360"/>
                    <a:pt x="13426" y="4800"/>
                  </a:cubicBezTo>
                  <a:cubicBezTo>
                    <a:pt x="13426" y="4800"/>
                    <a:pt x="15464" y="5760"/>
                    <a:pt x="8128" y="5520"/>
                  </a:cubicBezTo>
                  <a:cubicBezTo>
                    <a:pt x="8128" y="5520"/>
                    <a:pt x="6498" y="6000"/>
                    <a:pt x="7721" y="7200"/>
                  </a:cubicBezTo>
                  <a:cubicBezTo>
                    <a:pt x="6905" y="12000"/>
                    <a:pt x="6905" y="12000"/>
                    <a:pt x="6905" y="12000"/>
                  </a:cubicBezTo>
                  <a:cubicBezTo>
                    <a:pt x="6905" y="12000"/>
                    <a:pt x="19947" y="13680"/>
                    <a:pt x="8536" y="13200"/>
                  </a:cubicBezTo>
                  <a:cubicBezTo>
                    <a:pt x="8536" y="13200"/>
                    <a:pt x="8128" y="11760"/>
                    <a:pt x="4868" y="19440"/>
                  </a:cubicBezTo>
                  <a:cubicBezTo>
                    <a:pt x="4868" y="19440"/>
                    <a:pt x="12611" y="21600"/>
                    <a:pt x="3645" y="20400"/>
                  </a:cubicBezTo>
                  <a:cubicBezTo>
                    <a:pt x="3645" y="20400"/>
                    <a:pt x="792" y="20640"/>
                    <a:pt x="385" y="21120"/>
                  </a:cubicBezTo>
                  <a:cubicBezTo>
                    <a:pt x="385" y="21120"/>
                    <a:pt x="-1653" y="20400"/>
                    <a:pt x="3645" y="19920"/>
                  </a:cubicBezTo>
                  <a:cubicBezTo>
                    <a:pt x="3645" y="19920"/>
                    <a:pt x="2830" y="19920"/>
                    <a:pt x="4053" y="18960"/>
                  </a:cubicBezTo>
                  <a:cubicBezTo>
                    <a:pt x="4053" y="18960"/>
                    <a:pt x="5683" y="12960"/>
                    <a:pt x="5275" y="12960"/>
                  </a:cubicBezTo>
                  <a:cubicBezTo>
                    <a:pt x="5275" y="12960"/>
                    <a:pt x="8536" y="12720"/>
                    <a:pt x="5683" y="11520"/>
                  </a:cubicBezTo>
                  <a:cubicBezTo>
                    <a:pt x="5683" y="11520"/>
                    <a:pt x="6498" y="9360"/>
                    <a:pt x="5275" y="8880"/>
                  </a:cubicBezTo>
                  <a:cubicBezTo>
                    <a:pt x="6498" y="6960"/>
                    <a:pt x="6498" y="6960"/>
                    <a:pt x="6498" y="6960"/>
                  </a:cubicBezTo>
                  <a:cubicBezTo>
                    <a:pt x="6498" y="6960"/>
                    <a:pt x="4460" y="4320"/>
                    <a:pt x="10573"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50" name="Shape 1628"/>
            <p:cNvSpPr/>
            <p:nvPr/>
          </p:nvSpPr>
          <p:spPr>
            <a:xfrm>
              <a:off x="2627855" y="7952668"/>
              <a:ext cx="29102" cy="103834"/>
            </a:xfrm>
            <a:custGeom>
              <a:avLst/>
              <a:gdLst/>
              <a:ahLst/>
              <a:cxnLst>
                <a:cxn ang="0">
                  <a:pos x="wd2" y="hd2"/>
                </a:cxn>
                <a:cxn ang="5400000">
                  <a:pos x="wd2" y="hd2"/>
                </a:cxn>
                <a:cxn ang="10800000">
                  <a:pos x="wd2" y="hd2"/>
                </a:cxn>
                <a:cxn ang="16200000">
                  <a:pos x="wd2" y="hd2"/>
                </a:cxn>
              </a:cxnLst>
              <a:rect l="0" t="0" r="r" b="b"/>
              <a:pathLst>
                <a:path w="18578" h="19886" extrusionOk="0">
                  <a:moveTo>
                    <a:pt x="10800" y="5486"/>
                  </a:moveTo>
                  <a:cubicBezTo>
                    <a:pt x="18000" y="5486"/>
                    <a:pt x="18000" y="5486"/>
                    <a:pt x="18000" y="5486"/>
                  </a:cubicBezTo>
                  <a:cubicBezTo>
                    <a:pt x="18000" y="5486"/>
                    <a:pt x="21600" y="1372"/>
                    <a:pt x="10800" y="1372"/>
                  </a:cubicBezTo>
                  <a:cubicBezTo>
                    <a:pt x="10800" y="1372"/>
                    <a:pt x="10800" y="-1714"/>
                    <a:pt x="7200" y="1372"/>
                  </a:cubicBezTo>
                  <a:cubicBezTo>
                    <a:pt x="7200" y="1372"/>
                    <a:pt x="3600" y="1372"/>
                    <a:pt x="0" y="5486"/>
                  </a:cubicBezTo>
                  <a:cubicBezTo>
                    <a:pt x="0" y="5486"/>
                    <a:pt x="0" y="8572"/>
                    <a:pt x="3600" y="9600"/>
                  </a:cubicBezTo>
                  <a:cubicBezTo>
                    <a:pt x="3600" y="9600"/>
                    <a:pt x="21600" y="15772"/>
                    <a:pt x="3600" y="15772"/>
                  </a:cubicBezTo>
                  <a:cubicBezTo>
                    <a:pt x="3600" y="13715"/>
                    <a:pt x="3600" y="13715"/>
                    <a:pt x="3600" y="13715"/>
                  </a:cubicBezTo>
                  <a:cubicBezTo>
                    <a:pt x="3600" y="13715"/>
                    <a:pt x="0" y="11657"/>
                    <a:pt x="0" y="14743"/>
                  </a:cubicBezTo>
                  <a:cubicBezTo>
                    <a:pt x="7200" y="19886"/>
                    <a:pt x="7200" y="19886"/>
                    <a:pt x="7200" y="19886"/>
                  </a:cubicBezTo>
                  <a:cubicBezTo>
                    <a:pt x="7200" y="19886"/>
                    <a:pt x="7200" y="19886"/>
                    <a:pt x="7200" y="17829"/>
                  </a:cubicBezTo>
                  <a:cubicBezTo>
                    <a:pt x="7200" y="17829"/>
                    <a:pt x="21600" y="16800"/>
                    <a:pt x="18000" y="11657"/>
                  </a:cubicBezTo>
                  <a:cubicBezTo>
                    <a:pt x="18000" y="11657"/>
                    <a:pt x="3600" y="7543"/>
                    <a:pt x="3600" y="5486"/>
                  </a:cubicBezTo>
                  <a:cubicBezTo>
                    <a:pt x="3600" y="5486"/>
                    <a:pt x="7200" y="343"/>
                    <a:pt x="10800" y="5486"/>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51" name="Shape 1629"/>
            <p:cNvSpPr/>
            <p:nvPr/>
          </p:nvSpPr>
          <p:spPr>
            <a:xfrm>
              <a:off x="2661690" y="7958755"/>
              <a:ext cx="33836" cy="86468"/>
            </a:xfrm>
            <a:custGeom>
              <a:avLst/>
              <a:gdLst/>
              <a:ahLst/>
              <a:cxnLst>
                <a:cxn ang="0">
                  <a:pos x="wd2" y="hd2"/>
                </a:cxn>
                <a:cxn ang="5400000">
                  <a:pos x="wd2" y="hd2"/>
                </a:cxn>
                <a:cxn ang="10800000">
                  <a:pos x="wd2" y="hd2"/>
                </a:cxn>
                <a:cxn ang="16200000">
                  <a:pos x="wd2" y="hd2"/>
                </a:cxn>
              </a:cxnLst>
              <a:rect l="0" t="0" r="r" b="b"/>
              <a:pathLst>
                <a:path w="21600" h="21600" extrusionOk="0">
                  <a:moveTo>
                    <a:pt x="0" y="2700"/>
                  </a:moveTo>
                  <a:cubicBezTo>
                    <a:pt x="0" y="5400"/>
                    <a:pt x="0" y="5400"/>
                    <a:pt x="0" y="5400"/>
                  </a:cubicBezTo>
                  <a:cubicBezTo>
                    <a:pt x="10800" y="4050"/>
                    <a:pt x="10800" y="4050"/>
                    <a:pt x="10800" y="4050"/>
                  </a:cubicBezTo>
                  <a:cubicBezTo>
                    <a:pt x="10800" y="4050"/>
                    <a:pt x="7200" y="12150"/>
                    <a:pt x="7200" y="16200"/>
                  </a:cubicBezTo>
                  <a:cubicBezTo>
                    <a:pt x="7200" y="21600"/>
                    <a:pt x="7200" y="21600"/>
                    <a:pt x="7200" y="21600"/>
                  </a:cubicBezTo>
                  <a:cubicBezTo>
                    <a:pt x="7200" y="21600"/>
                    <a:pt x="7200" y="21600"/>
                    <a:pt x="7200" y="21600"/>
                  </a:cubicBezTo>
                  <a:cubicBezTo>
                    <a:pt x="14400" y="21600"/>
                    <a:pt x="14400" y="21600"/>
                    <a:pt x="14400" y="21600"/>
                  </a:cubicBezTo>
                  <a:cubicBezTo>
                    <a:pt x="14400" y="21600"/>
                    <a:pt x="18000" y="6750"/>
                    <a:pt x="21600" y="0"/>
                  </a:cubicBezTo>
                  <a:cubicBezTo>
                    <a:pt x="14400" y="0"/>
                    <a:pt x="14400" y="0"/>
                    <a:pt x="14400" y="0"/>
                  </a:cubicBezTo>
                  <a:cubicBezTo>
                    <a:pt x="0" y="2700"/>
                    <a:pt x="0" y="2700"/>
                    <a:pt x="0" y="270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52" name="Shape 1630"/>
            <p:cNvSpPr/>
            <p:nvPr/>
          </p:nvSpPr>
          <p:spPr>
            <a:xfrm>
              <a:off x="2791849" y="8028763"/>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0" y="21600"/>
                  </a:lnTo>
                  <a:lnTo>
                    <a:pt x="10800" y="21600"/>
                  </a:lnTo>
                  <a:lnTo>
                    <a:pt x="21600" y="3600"/>
                  </a:lnTo>
                  <a:lnTo>
                    <a:pt x="3600" y="0"/>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53" name="Shape 1631"/>
            <p:cNvSpPr/>
            <p:nvPr/>
          </p:nvSpPr>
          <p:spPr>
            <a:xfrm>
              <a:off x="2791849" y="8028763"/>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0" y="21600"/>
                  </a:lnTo>
                  <a:lnTo>
                    <a:pt x="10800" y="21600"/>
                  </a:lnTo>
                  <a:lnTo>
                    <a:pt x="21600" y="3600"/>
                  </a:lnTo>
                  <a:lnTo>
                    <a:pt x="3600" y="0"/>
                  </a:ln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54" name="Shape 1632"/>
            <p:cNvSpPr/>
            <p:nvPr/>
          </p:nvSpPr>
          <p:spPr>
            <a:xfrm>
              <a:off x="2692358" y="7963396"/>
              <a:ext cx="51055" cy="83818"/>
            </a:xfrm>
            <a:custGeom>
              <a:avLst/>
              <a:gdLst/>
              <a:ahLst/>
              <a:cxnLst>
                <a:cxn ang="0">
                  <a:pos x="wd2" y="hd2"/>
                </a:cxn>
                <a:cxn ang="5400000">
                  <a:pos x="wd2" y="hd2"/>
                </a:cxn>
                <a:cxn ang="10800000">
                  <a:pos x="wd2" y="hd2"/>
                </a:cxn>
                <a:cxn ang="16200000">
                  <a:pos x="wd2" y="hd2"/>
                </a:cxn>
              </a:cxnLst>
              <a:rect l="0" t="0" r="r" b="b"/>
              <a:pathLst>
                <a:path w="18333" h="19263" extrusionOk="0">
                  <a:moveTo>
                    <a:pt x="10219" y="204"/>
                  </a:moveTo>
                  <a:cubicBezTo>
                    <a:pt x="2364" y="-1067"/>
                    <a:pt x="2364" y="4015"/>
                    <a:pt x="2364" y="4015"/>
                  </a:cubicBezTo>
                  <a:cubicBezTo>
                    <a:pt x="401" y="14180"/>
                    <a:pt x="401" y="14180"/>
                    <a:pt x="401" y="14180"/>
                  </a:cubicBezTo>
                  <a:cubicBezTo>
                    <a:pt x="-1563" y="19262"/>
                    <a:pt x="4328" y="19262"/>
                    <a:pt x="4328" y="19262"/>
                  </a:cubicBezTo>
                  <a:cubicBezTo>
                    <a:pt x="10219" y="19262"/>
                    <a:pt x="10219" y="19262"/>
                    <a:pt x="10219" y="19262"/>
                  </a:cubicBezTo>
                  <a:cubicBezTo>
                    <a:pt x="16110" y="19262"/>
                    <a:pt x="16110" y="14180"/>
                    <a:pt x="16110" y="14180"/>
                  </a:cubicBezTo>
                  <a:cubicBezTo>
                    <a:pt x="16110" y="11639"/>
                    <a:pt x="18073" y="4015"/>
                    <a:pt x="18073" y="4015"/>
                  </a:cubicBezTo>
                  <a:cubicBezTo>
                    <a:pt x="20037" y="-1067"/>
                    <a:pt x="10219" y="204"/>
                    <a:pt x="10219" y="204"/>
                  </a:cubicBezTo>
                  <a:moveTo>
                    <a:pt x="10219" y="15451"/>
                  </a:moveTo>
                  <a:cubicBezTo>
                    <a:pt x="10219" y="15451"/>
                    <a:pt x="6292" y="20533"/>
                    <a:pt x="6292" y="14180"/>
                  </a:cubicBezTo>
                  <a:cubicBezTo>
                    <a:pt x="8255" y="4015"/>
                    <a:pt x="8255" y="4015"/>
                    <a:pt x="8255" y="4015"/>
                  </a:cubicBezTo>
                  <a:cubicBezTo>
                    <a:pt x="8255" y="4015"/>
                    <a:pt x="10219" y="204"/>
                    <a:pt x="14146" y="4015"/>
                  </a:cubicBezTo>
                  <a:cubicBezTo>
                    <a:pt x="14146" y="4015"/>
                    <a:pt x="10219" y="14180"/>
                    <a:pt x="10219" y="15451"/>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55" name="Shape 1633"/>
            <p:cNvSpPr/>
            <p:nvPr/>
          </p:nvSpPr>
          <p:spPr>
            <a:xfrm>
              <a:off x="2745655" y="7958755"/>
              <a:ext cx="51376" cy="88910"/>
            </a:xfrm>
            <a:custGeom>
              <a:avLst/>
              <a:gdLst/>
              <a:ahLst/>
              <a:cxnLst>
                <a:cxn ang="0">
                  <a:pos x="wd2" y="hd2"/>
                </a:cxn>
                <a:cxn ang="5400000">
                  <a:pos x="wd2" y="hd2"/>
                </a:cxn>
                <a:cxn ang="10800000">
                  <a:pos x="wd2" y="hd2"/>
                </a:cxn>
                <a:cxn ang="16200000">
                  <a:pos x="wd2" y="hd2"/>
                </a:cxn>
              </a:cxnLst>
              <a:rect l="0" t="0" r="r" b="b"/>
              <a:pathLst>
                <a:path w="18448" h="20433" extrusionOk="0">
                  <a:moveTo>
                    <a:pt x="18448" y="2541"/>
                  </a:moveTo>
                  <a:cubicBezTo>
                    <a:pt x="18448" y="2541"/>
                    <a:pt x="18448" y="0"/>
                    <a:pt x="12557" y="0"/>
                  </a:cubicBezTo>
                  <a:cubicBezTo>
                    <a:pt x="12557" y="0"/>
                    <a:pt x="2739" y="0"/>
                    <a:pt x="775" y="6353"/>
                  </a:cubicBezTo>
                  <a:cubicBezTo>
                    <a:pt x="775" y="6353"/>
                    <a:pt x="-3152" y="21600"/>
                    <a:pt x="6666" y="20329"/>
                  </a:cubicBezTo>
                  <a:cubicBezTo>
                    <a:pt x="6666" y="20329"/>
                    <a:pt x="18448" y="21600"/>
                    <a:pt x="18448" y="15247"/>
                  </a:cubicBezTo>
                  <a:cubicBezTo>
                    <a:pt x="18448" y="2541"/>
                    <a:pt x="18448" y="2541"/>
                    <a:pt x="18448" y="2541"/>
                  </a:cubicBezTo>
                  <a:moveTo>
                    <a:pt x="8630" y="17788"/>
                  </a:moveTo>
                  <a:cubicBezTo>
                    <a:pt x="8630" y="17788"/>
                    <a:pt x="4703" y="19059"/>
                    <a:pt x="6666" y="10165"/>
                  </a:cubicBezTo>
                  <a:cubicBezTo>
                    <a:pt x="6666" y="10165"/>
                    <a:pt x="4703" y="1271"/>
                    <a:pt x="10593" y="1271"/>
                  </a:cubicBezTo>
                  <a:cubicBezTo>
                    <a:pt x="10593" y="1271"/>
                    <a:pt x="12557" y="1271"/>
                    <a:pt x="12557" y="7624"/>
                  </a:cubicBezTo>
                  <a:cubicBezTo>
                    <a:pt x="12557" y="7624"/>
                    <a:pt x="14521" y="19059"/>
                    <a:pt x="8630" y="17788"/>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56" name="Shape 1634"/>
            <p:cNvSpPr/>
            <p:nvPr/>
          </p:nvSpPr>
          <p:spPr>
            <a:xfrm>
              <a:off x="2815827" y="7955296"/>
              <a:ext cx="45544" cy="97446"/>
            </a:xfrm>
            <a:custGeom>
              <a:avLst/>
              <a:gdLst/>
              <a:ahLst/>
              <a:cxnLst>
                <a:cxn ang="0">
                  <a:pos x="wd2" y="hd2"/>
                </a:cxn>
                <a:cxn ang="5400000">
                  <a:pos x="wd2" y="hd2"/>
                </a:cxn>
                <a:cxn ang="10800000">
                  <a:pos x="wd2" y="hd2"/>
                </a:cxn>
                <a:cxn ang="16200000">
                  <a:pos x="wd2" y="hd2"/>
                </a:cxn>
              </a:cxnLst>
              <a:rect l="0" t="0" r="r" b="b"/>
              <a:pathLst>
                <a:path w="18691" h="20736" extrusionOk="0">
                  <a:moveTo>
                    <a:pt x="15120" y="1536"/>
                  </a:moveTo>
                  <a:cubicBezTo>
                    <a:pt x="15120" y="1536"/>
                    <a:pt x="10800" y="-864"/>
                    <a:pt x="6480" y="336"/>
                  </a:cubicBezTo>
                  <a:cubicBezTo>
                    <a:pt x="6480" y="336"/>
                    <a:pt x="0" y="-864"/>
                    <a:pt x="2160" y="5136"/>
                  </a:cubicBezTo>
                  <a:cubicBezTo>
                    <a:pt x="2160" y="5136"/>
                    <a:pt x="2160" y="9936"/>
                    <a:pt x="0" y="15936"/>
                  </a:cubicBezTo>
                  <a:cubicBezTo>
                    <a:pt x="0" y="15936"/>
                    <a:pt x="0" y="20736"/>
                    <a:pt x="6480" y="20736"/>
                  </a:cubicBezTo>
                  <a:cubicBezTo>
                    <a:pt x="6480" y="20736"/>
                    <a:pt x="15120" y="20736"/>
                    <a:pt x="17280" y="17136"/>
                  </a:cubicBezTo>
                  <a:cubicBezTo>
                    <a:pt x="17280" y="17136"/>
                    <a:pt x="21600" y="1536"/>
                    <a:pt x="15120" y="1536"/>
                  </a:cubicBezTo>
                  <a:moveTo>
                    <a:pt x="6480" y="18336"/>
                  </a:moveTo>
                  <a:cubicBezTo>
                    <a:pt x="6480" y="18336"/>
                    <a:pt x="4320" y="17136"/>
                    <a:pt x="6480" y="13536"/>
                  </a:cubicBezTo>
                  <a:cubicBezTo>
                    <a:pt x="6480" y="13536"/>
                    <a:pt x="6480" y="3936"/>
                    <a:pt x="6480" y="2736"/>
                  </a:cubicBezTo>
                  <a:cubicBezTo>
                    <a:pt x="6480" y="2736"/>
                    <a:pt x="10800" y="336"/>
                    <a:pt x="12960" y="5136"/>
                  </a:cubicBezTo>
                  <a:cubicBezTo>
                    <a:pt x="12960" y="5136"/>
                    <a:pt x="15120" y="19536"/>
                    <a:pt x="6480" y="18336"/>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57" name="Shape 1635"/>
            <p:cNvSpPr/>
            <p:nvPr/>
          </p:nvSpPr>
          <p:spPr>
            <a:xfrm>
              <a:off x="2864700" y="7957748"/>
              <a:ext cx="37596" cy="93835"/>
            </a:xfrm>
            <a:custGeom>
              <a:avLst/>
              <a:gdLst/>
              <a:ahLst/>
              <a:cxnLst>
                <a:cxn ang="0">
                  <a:pos x="wd2" y="hd2"/>
                </a:cxn>
                <a:cxn ang="5400000">
                  <a:pos x="wd2" y="hd2"/>
                </a:cxn>
                <a:cxn ang="10800000">
                  <a:pos x="wd2" y="hd2"/>
                </a:cxn>
                <a:cxn ang="16200000">
                  <a:pos x="wd2" y="hd2"/>
                </a:cxn>
              </a:cxnLst>
              <a:rect l="0" t="0" r="r" b="b"/>
              <a:pathLst>
                <a:path w="21600" h="18591" extrusionOk="0">
                  <a:moveTo>
                    <a:pt x="18514" y="1205"/>
                  </a:moveTo>
                  <a:cubicBezTo>
                    <a:pt x="6171" y="-2035"/>
                    <a:pt x="0" y="2285"/>
                    <a:pt x="0" y="2285"/>
                  </a:cubicBezTo>
                  <a:cubicBezTo>
                    <a:pt x="6171" y="2285"/>
                    <a:pt x="0" y="14165"/>
                    <a:pt x="0" y="14165"/>
                  </a:cubicBezTo>
                  <a:cubicBezTo>
                    <a:pt x="0" y="18485"/>
                    <a:pt x="12343" y="18485"/>
                    <a:pt x="12343" y="18485"/>
                  </a:cubicBezTo>
                  <a:cubicBezTo>
                    <a:pt x="21600" y="19565"/>
                    <a:pt x="21600" y="12005"/>
                    <a:pt x="21600" y="12005"/>
                  </a:cubicBezTo>
                  <a:cubicBezTo>
                    <a:pt x="21600" y="2285"/>
                    <a:pt x="18514" y="1205"/>
                    <a:pt x="18514" y="1205"/>
                  </a:cubicBezTo>
                  <a:moveTo>
                    <a:pt x="12343" y="16325"/>
                  </a:moveTo>
                  <a:cubicBezTo>
                    <a:pt x="12343" y="16325"/>
                    <a:pt x="6171" y="16325"/>
                    <a:pt x="9257" y="8765"/>
                  </a:cubicBezTo>
                  <a:cubicBezTo>
                    <a:pt x="9257" y="8765"/>
                    <a:pt x="6171" y="1205"/>
                    <a:pt x="12343" y="1205"/>
                  </a:cubicBezTo>
                  <a:cubicBezTo>
                    <a:pt x="12343" y="1205"/>
                    <a:pt x="15429" y="1205"/>
                    <a:pt x="15429" y="6605"/>
                  </a:cubicBezTo>
                  <a:cubicBezTo>
                    <a:pt x="15429" y="6605"/>
                    <a:pt x="18514" y="16325"/>
                    <a:pt x="12343" y="16325"/>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58" name="Shape 1636"/>
            <p:cNvSpPr/>
            <p:nvPr/>
          </p:nvSpPr>
          <p:spPr>
            <a:xfrm>
              <a:off x="2900121" y="7963600"/>
              <a:ext cx="25401" cy="93052"/>
            </a:xfrm>
            <a:custGeom>
              <a:avLst/>
              <a:gdLst/>
              <a:ahLst/>
              <a:cxnLst>
                <a:cxn ang="0">
                  <a:pos x="wd2" y="hd2"/>
                </a:cxn>
                <a:cxn ang="5400000">
                  <a:pos x="wd2" y="hd2"/>
                </a:cxn>
                <a:cxn ang="10800000">
                  <a:pos x="wd2" y="hd2"/>
                </a:cxn>
                <a:cxn ang="16200000">
                  <a:pos x="wd2" y="hd2"/>
                </a:cxn>
              </a:cxnLst>
              <a:rect l="0" t="0" r="r" b="b"/>
              <a:pathLst>
                <a:path w="17280" h="18435" extrusionOk="0">
                  <a:moveTo>
                    <a:pt x="17280" y="4440"/>
                  </a:moveTo>
                  <a:cubicBezTo>
                    <a:pt x="17280" y="4440"/>
                    <a:pt x="17280" y="120"/>
                    <a:pt x="8640" y="120"/>
                  </a:cubicBezTo>
                  <a:cubicBezTo>
                    <a:pt x="8640" y="120"/>
                    <a:pt x="0" y="-960"/>
                    <a:pt x="0" y="3360"/>
                  </a:cubicBezTo>
                  <a:cubicBezTo>
                    <a:pt x="0" y="3360"/>
                    <a:pt x="4320" y="6600"/>
                    <a:pt x="0" y="15240"/>
                  </a:cubicBezTo>
                  <a:cubicBezTo>
                    <a:pt x="0" y="15240"/>
                    <a:pt x="0" y="20640"/>
                    <a:pt x="12960" y="17400"/>
                  </a:cubicBezTo>
                  <a:cubicBezTo>
                    <a:pt x="12960" y="17400"/>
                    <a:pt x="21600" y="17400"/>
                    <a:pt x="12960" y="12000"/>
                  </a:cubicBezTo>
                  <a:cubicBezTo>
                    <a:pt x="12960" y="12000"/>
                    <a:pt x="12960" y="5520"/>
                    <a:pt x="17280" y="4440"/>
                  </a:cubicBezTo>
                  <a:moveTo>
                    <a:pt x="8640" y="16320"/>
                  </a:moveTo>
                  <a:cubicBezTo>
                    <a:pt x="8640" y="16320"/>
                    <a:pt x="0" y="16320"/>
                    <a:pt x="8640" y="7680"/>
                  </a:cubicBezTo>
                  <a:cubicBezTo>
                    <a:pt x="8640" y="7680"/>
                    <a:pt x="4320" y="3360"/>
                    <a:pt x="8640" y="2280"/>
                  </a:cubicBezTo>
                  <a:cubicBezTo>
                    <a:pt x="8640" y="2280"/>
                    <a:pt x="12960" y="1200"/>
                    <a:pt x="12960" y="4440"/>
                  </a:cubicBezTo>
                  <a:cubicBezTo>
                    <a:pt x="12960" y="4440"/>
                    <a:pt x="12960" y="16320"/>
                    <a:pt x="8640" y="1632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59" name="Shape 1637"/>
            <p:cNvSpPr/>
            <p:nvPr/>
          </p:nvSpPr>
          <p:spPr>
            <a:xfrm>
              <a:off x="2808309" y="8253297"/>
              <a:ext cx="62013" cy="77645"/>
            </a:xfrm>
            <a:custGeom>
              <a:avLst/>
              <a:gdLst/>
              <a:ahLst/>
              <a:cxnLst>
                <a:cxn ang="0">
                  <a:pos x="wd2" y="hd2"/>
                </a:cxn>
                <a:cxn ang="5400000">
                  <a:pos x="wd2" y="hd2"/>
                </a:cxn>
                <a:cxn ang="10800000">
                  <a:pos x="wd2" y="hd2"/>
                </a:cxn>
                <a:cxn ang="16200000">
                  <a:pos x="wd2" y="hd2"/>
                </a:cxn>
              </a:cxnLst>
              <a:rect l="0" t="0" r="r" b="b"/>
              <a:pathLst>
                <a:path w="18752" h="17844" extrusionOk="0">
                  <a:moveTo>
                    <a:pt x="18277" y="5138"/>
                  </a:moveTo>
                  <a:cubicBezTo>
                    <a:pt x="21600" y="-3756"/>
                    <a:pt x="6646" y="1326"/>
                    <a:pt x="0" y="2597"/>
                  </a:cubicBezTo>
                  <a:cubicBezTo>
                    <a:pt x="0" y="7679"/>
                    <a:pt x="3323" y="15303"/>
                    <a:pt x="3323" y="17844"/>
                  </a:cubicBezTo>
                  <a:cubicBezTo>
                    <a:pt x="8308" y="12762"/>
                    <a:pt x="14954" y="10220"/>
                    <a:pt x="18277" y="5138"/>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60" name="Shape 1638"/>
            <p:cNvSpPr/>
            <p:nvPr/>
          </p:nvSpPr>
          <p:spPr>
            <a:xfrm>
              <a:off x="2912856" y="8071539"/>
              <a:ext cx="25401" cy="248124"/>
            </a:xfrm>
            <a:custGeom>
              <a:avLst/>
              <a:gdLst/>
              <a:ahLst/>
              <a:cxnLst>
                <a:cxn ang="0">
                  <a:pos x="wd2" y="hd2"/>
                </a:cxn>
                <a:cxn ang="5400000">
                  <a:pos x="wd2" y="hd2"/>
                </a:cxn>
                <a:cxn ang="10800000">
                  <a:pos x="wd2" y="hd2"/>
                </a:cxn>
                <a:cxn ang="16200000">
                  <a:pos x="wd2" y="hd2"/>
                </a:cxn>
              </a:cxnLst>
              <a:rect l="0" t="0" r="r" b="b"/>
              <a:pathLst>
                <a:path w="20250" h="21600" extrusionOk="0">
                  <a:moveTo>
                    <a:pt x="9450" y="17280"/>
                  </a:moveTo>
                  <a:cubicBezTo>
                    <a:pt x="9450" y="18720"/>
                    <a:pt x="9450" y="20160"/>
                    <a:pt x="9450" y="20160"/>
                  </a:cubicBezTo>
                  <a:cubicBezTo>
                    <a:pt x="4050" y="21120"/>
                    <a:pt x="9450" y="21600"/>
                    <a:pt x="14850" y="21600"/>
                  </a:cubicBezTo>
                  <a:cubicBezTo>
                    <a:pt x="20250" y="21600"/>
                    <a:pt x="20250" y="21600"/>
                    <a:pt x="20250" y="21600"/>
                  </a:cubicBezTo>
                  <a:cubicBezTo>
                    <a:pt x="9450" y="17280"/>
                    <a:pt x="9450" y="17280"/>
                    <a:pt x="9450" y="17280"/>
                  </a:cubicBezTo>
                  <a:cubicBezTo>
                    <a:pt x="9450" y="17280"/>
                    <a:pt x="9450" y="17280"/>
                    <a:pt x="9450" y="17280"/>
                  </a:cubicBezTo>
                  <a:cubicBezTo>
                    <a:pt x="9450" y="17280"/>
                    <a:pt x="9450" y="17280"/>
                    <a:pt x="9450" y="17280"/>
                  </a:cubicBezTo>
                  <a:moveTo>
                    <a:pt x="9450" y="0"/>
                  </a:moveTo>
                  <a:cubicBezTo>
                    <a:pt x="4050" y="480"/>
                    <a:pt x="4050" y="960"/>
                    <a:pt x="4050" y="960"/>
                  </a:cubicBezTo>
                  <a:cubicBezTo>
                    <a:pt x="4050" y="960"/>
                    <a:pt x="4050" y="960"/>
                    <a:pt x="4050" y="960"/>
                  </a:cubicBezTo>
                  <a:cubicBezTo>
                    <a:pt x="14850" y="960"/>
                    <a:pt x="4050" y="8160"/>
                    <a:pt x="4050" y="8160"/>
                  </a:cubicBezTo>
                  <a:cubicBezTo>
                    <a:pt x="-1350" y="8640"/>
                    <a:pt x="-1350" y="11520"/>
                    <a:pt x="4050" y="13440"/>
                  </a:cubicBezTo>
                  <a:cubicBezTo>
                    <a:pt x="4050" y="11040"/>
                    <a:pt x="4050" y="8640"/>
                    <a:pt x="4050" y="8640"/>
                  </a:cubicBezTo>
                  <a:cubicBezTo>
                    <a:pt x="14850" y="6240"/>
                    <a:pt x="9450" y="960"/>
                    <a:pt x="945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61" name="Shape 1639"/>
            <p:cNvSpPr/>
            <p:nvPr/>
          </p:nvSpPr>
          <p:spPr>
            <a:xfrm>
              <a:off x="2957265" y="8291924"/>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0" y="21600"/>
                    <a:pt x="0" y="21600"/>
                  </a:cubicBezTo>
                  <a:cubicBezTo>
                    <a:pt x="0" y="21600"/>
                    <a:pt x="0" y="21600"/>
                    <a:pt x="0" y="21600"/>
                  </a:cubicBezTo>
                  <a:cubicBezTo>
                    <a:pt x="21600" y="21600"/>
                    <a:pt x="21600" y="0"/>
                    <a:pt x="21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62" name="Shape 1640"/>
            <p:cNvSpPr/>
            <p:nvPr/>
          </p:nvSpPr>
          <p:spPr>
            <a:xfrm>
              <a:off x="2936130" y="8308384"/>
              <a:ext cx="63911" cy="33836"/>
            </a:xfrm>
            <a:custGeom>
              <a:avLst/>
              <a:gdLst/>
              <a:ahLst/>
              <a:cxnLst>
                <a:cxn ang="0">
                  <a:pos x="wd2" y="hd2"/>
                </a:cxn>
                <a:cxn ang="5400000">
                  <a:pos x="wd2" y="hd2"/>
                </a:cxn>
                <a:cxn ang="10800000">
                  <a:pos x="wd2" y="hd2"/>
                </a:cxn>
                <a:cxn ang="16200000">
                  <a:pos x="wd2" y="hd2"/>
                </a:cxn>
              </a:cxnLst>
              <a:rect l="0" t="0" r="r" b="b"/>
              <a:pathLst>
                <a:path w="21600" h="21600" extrusionOk="0">
                  <a:moveTo>
                    <a:pt x="10800" y="3600"/>
                  </a:moveTo>
                  <a:cubicBezTo>
                    <a:pt x="10800" y="3600"/>
                    <a:pt x="10800" y="3600"/>
                    <a:pt x="10800" y="3600"/>
                  </a:cubicBezTo>
                  <a:cubicBezTo>
                    <a:pt x="10800" y="3600"/>
                    <a:pt x="10800" y="3600"/>
                    <a:pt x="10800" y="3600"/>
                  </a:cubicBezTo>
                  <a:cubicBezTo>
                    <a:pt x="16200" y="10800"/>
                    <a:pt x="16200" y="10800"/>
                    <a:pt x="16200" y="10800"/>
                  </a:cubicBezTo>
                  <a:cubicBezTo>
                    <a:pt x="16200" y="10800"/>
                    <a:pt x="16200" y="10800"/>
                    <a:pt x="18000" y="14400"/>
                  </a:cubicBezTo>
                  <a:cubicBezTo>
                    <a:pt x="21600" y="18000"/>
                    <a:pt x="21600" y="18000"/>
                    <a:pt x="21600" y="18000"/>
                  </a:cubicBezTo>
                  <a:cubicBezTo>
                    <a:pt x="21600" y="21600"/>
                    <a:pt x="21600" y="21600"/>
                    <a:pt x="21600" y="21600"/>
                  </a:cubicBezTo>
                  <a:cubicBezTo>
                    <a:pt x="21600" y="21600"/>
                    <a:pt x="21600" y="21600"/>
                    <a:pt x="21600" y="21600"/>
                  </a:cubicBezTo>
                  <a:cubicBezTo>
                    <a:pt x="21600" y="21600"/>
                    <a:pt x="19800" y="10800"/>
                    <a:pt x="12600" y="7200"/>
                  </a:cubicBezTo>
                  <a:cubicBezTo>
                    <a:pt x="12600" y="7200"/>
                    <a:pt x="12600" y="3600"/>
                    <a:pt x="10800" y="3600"/>
                  </a:cubicBezTo>
                  <a:moveTo>
                    <a:pt x="10800" y="3600"/>
                  </a:moveTo>
                  <a:cubicBezTo>
                    <a:pt x="10800" y="3600"/>
                    <a:pt x="10800" y="3600"/>
                    <a:pt x="10800" y="3600"/>
                  </a:cubicBezTo>
                  <a:cubicBezTo>
                    <a:pt x="10800" y="3600"/>
                    <a:pt x="10800" y="3600"/>
                    <a:pt x="10800" y="3600"/>
                  </a:cubicBezTo>
                  <a:moveTo>
                    <a:pt x="7200" y="0"/>
                  </a:moveTo>
                  <a:cubicBezTo>
                    <a:pt x="3600" y="0"/>
                    <a:pt x="1800" y="3600"/>
                    <a:pt x="0" y="7200"/>
                  </a:cubicBezTo>
                  <a:cubicBezTo>
                    <a:pt x="3600" y="7200"/>
                    <a:pt x="7200" y="3600"/>
                    <a:pt x="7200" y="0"/>
                  </a:cubicBezTo>
                  <a:cubicBezTo>
                    <a:pt x="7200" y="0"/>
                    <a:pt x="7200" y="0"/>
                    <a:pt x="7200" y="0"/>
                  </a:cubicBezTo>
                  <a:moveTo>
                    <a:pt x="10800" y="0"/>
                  </a:moveTo>
                  <a:cubicBezTo>
                    <a:pt x="9000" y="0"/>
                    <a:pt x="9000" y="3600"/>
                    <a:pt x="9000" y="3600"/>
                  </a:cubicBezTo>
                  <a:cubicBezTo>
                    <a:pt x="9000" y="3600"/>
                    <a:pt x="9000" y="3600"/>
                    <a:pt x="9000" y="3600"/>
                  </a:cubicBezTo>
                  <a:cubicBezTo>
                    <a:pt x="9000" y="3600"/>
                    <a:pt x="9000" y="3600"/>
                    <a:pt x="9000" y="3600"/>
                  </a:cubicBezTo>
                  <a:cubicBezTo>
                    <a:pt x="9000" y="3600"/>
                    <a:pt x="9000" y="3600"/>
                    <a:pt x="9000" y="3600"/>
                  </a:cubicBezTo>
                  <a:cubicBezTo>
                    <a:pt x="9000" y="3600"/>
                    <a:pt x="10800" y="3600"/>
                    <a:pt x="10800" y="3600"/>
                  </a:cubicBezTo>
                  <a:cubicBezTo>
                    <a:pt x="9000" y="3600"/>
                    <a:pt x="9000" y="3600"/>
                    <a:pt x="9000" y="3600"/>
                  </a:cubicBezTo>
                  <a:cubicBezTo>
                    <a:pt x="9000" y="3600"/>
                    <a:pt x="10800" y="0"/>
                    <a:pt x="10800" y="0"/>
                  </a:cubicBezTo>
                  <a:cubicBezTo>
                    <a:pt x="10800" y="0"/>
                    <a:pt x="10800" y="0"/>
                    <a:pt x="108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63" name="Shape 1641"/>
            <p:cNvSpPr/>
            <p:nvPr/>
          </p:nvSpPr>
          <p:spPr>
            <a:xfrm>
              <a:off x="2902753" y="7921160"/>
              <a:ext cx="25401" cy="71431"/>
            </a:xfrm>
            <a:custGeom>
              <a:avLst/>
              <a:gdLst/>
              <a:ahLst/>
              <a:cxnLst>
                <a:cxn ang="0">
                  <a:pos x="wd2" y="hd2"/>
                </a:cxn>
                <a:cxn ang="5400000">
                  <a:pos x="wd2" y="hd2"/>
                </a:cxn>
                <a:cxn ang="10800000">
                  <a:pos x="wd2" y="hd2"/>
                </a:cxn>
                <a:cxn ang="16200000">
                  <a:pos x="wd2" y="hd2"/>
                </a:cxn>
              </a:cxnLst>
              <a:rect l="0" t="0" r="r" b="b"/>
              <a:pathLst>
                <a:path w="21600" h="21600" extrusionOk="0">
                  <a:moveTo>
                    <a:pt x="21600" y="19938"/>
                  </a:moveTo>
                  <a:cubicBezTo>
                    <a:pt x="21600" y="21600"/>
                    <a:pt x="21600" y="21600"/>
                    <a:pt x="21600" y="21600"/>
                  </a:cubicBezTo>
                  <a:cubicBezTo>
                    <a:pt x="21600" y="21600"/>
                    <a:pt x="21600" y="21600"/>
                    <a:pt x="21600" y="21600"/>
                  </a:cubicBezTo>
                  <a:cubicBezTo>
                    <a:pt x="21600" y="21600"/>
                    <a:pt x="21600" y="21600"/>
                    <a:pt x="21600" y="19938"/>
                  </a:cubicBezTo>
                  <a:moveTo>
                    <a:pt x="0" y="0"/>
                  </a:moveTo>
                  <a:cubicBezTo>
                    <a:pt x="7200" y="6646"/>
                    <a:pt x="14400" y="9969"/>
                    <a:pt x="14400" y="14954"/>
                  </a:cubicBezTo>
                  <a:cubicBezTo>
                    <a:pt x="21600" y="16615"/>
                    <a:pt x="21600" y="18277"/>
                    <a:pt x="21600" y="19938"/>
                  </a:cubicBezTo>
                  <a:cubicBezTo>
                    <a:pt x="21600" y="14954"/>
                    <a:pt x="21600" y="13292"/>
                    <a:pt x="21600" y="13292"/>
                  </a:cubicBezTo>
                  <a:cubicBezTo>
                    <a:pt x="14400" y="8308"/>
                    <a:pt x="7200" y="3323"/>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64" name="Shape 1642"/>
            <p:cNvSpPr/>
            <p:nvPr/>
          </p:nvSpPr>
          <p:spPr>
            <a:xfrm>
              <a:off x="2908392" y="7968612"/>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1600" y="5400"/>
                    <a:pt x="21600" y="10800"/>
                    <a:pt x="21600" y="21600"/>
                  </a:cubicBezTo>
                  <a:cubicBezTo>
                    <a:pt x="21600" y="21600"/>
                    <a:pt x="21600" y="21600"/>
                    <a:pt x="21600" y="16200"/>
                  </a:cubicBezTo>
                  <a:cubicBezTo>
                    <a:pt x="21600" y="16200"/>
                    <a:pt x="21600" y="16200"/>
                    <a:pt x="21600" y="16200"/>
                  </a:cubicBezTo>
                  <a:cubicBezTo>
                    <a:pt x="21600" y="10800"/>
                    <a:pt x="21600" y="540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65" name="Shape 1643"/>
            <p:cNvSpPr/>
            <p:nvPr/>
          </p:nvSpPr>
          <p:spPr>
            <a:xfrm>
              <a:off x="2657930" y="7827174"/>
              <a:ext cx="248125" cy="146620"/>
            </a:xfrm>
            <a:custGeom>
              <a:avLst/>
              <a:gdLst/>
              <a:ahLst/>
              <a:cxnLst>
                <a:cxn ang="0">
                  <a:pos x="wd2" y="hd2"/>
                </a:cxn>
                <a:cxn ang="5400000">
                  <a:pos x="wd2" y="hd2"/>
                </a:cxn>
                <a:cxn ang="10800000">
                  <a:pos x="wd2" y="hd2"/>
                </a:cxn>
                <a:cxn ang="16200000">
                  <a:pos x="wd2" y="hd2"/>
                </a:cxn>
              </a:cxnLst>
              <a:rect l="0" t="0" r="r" b="b"/>
              <a:pathLst>
                <a:path w="21600" h="21600" extrusionOk="0">
                  <a:moveTo>
                    <a:pt x="3287" y="19200"/>
                  </a:moveTo>
                  <a:cubicBezTo>
                    <a:pt x="3287" y="20000"/>
                    <a:pt x="3287" y="20000"/>
                    <a:pt x="2817" y="20000"/>
                  </a:cubicBezTo>
                  <a:cubicBezTo>
                    <a:pt x="3287" y="20000"/>
                    <a:pt x="3287" y="20000"/>
                    <a:pt x="3287" y="20000"/>
                  </a:cubicBezTo>
                  <a:cubicBezTo>
                    <a:pt x="3287" y="20000"/>
                    <a:pt x="3287" y="20000"/>
                    <a:pt x="3287" y="19200"/>
                  </a:cubicBezTo>
                  <a:moveTo>
                    <a:pt x="6574" y="10400"/>
                  </a:moveTo>
                  <a:cubicBezTo>
                    <a:pt x="7043" y="10400"/>
                    <a:pt x="7983" y="9600"/>
                    <a:pt x="7983" y="5600"/>
                  </a:cubicBezTo>
                  <a:cubicBezTo>
                    <a:pt x="11270" y="15200"/>
                    <a:pt x="11270" y="15200"/>
                    <a:pt x="11270" y="15200"/>
                  </a:cubicBezTo>
                  <a:cubicBezTo>
                    <a:pt x="11270" y="15200"/>
                    <a:pt x="14557" y="15200"/>
                    <a:pt x="15965" y="15200"/>
                  </a:cubicBezTo>
                  <a:cubicBezTo>
                    <a:pt x="17374" y="15200"/>
                    <a:pt x="17374" y="15200"/>
                    <a:pt x="15026" y="16000"/>
                  </a:cubicBezTo>
                  <a:cubicBezTo>
                    <a:pt x="15026" y="16000"/>
                    <a:pt x="15026" y="16000"/>
                    <a:pt x="14557" y="16000"/>
                  </a:cubicBezTo>
                  <a:cubicBezTo>
                    <a:pt x="13617" y="16000"/>
                    <a:pt x="11270" y="16800"/>
                    <a:pt x="8452" y="20800"/>
                  </a:cubicBezTo>
                  <a:cubicBezTo>
                    <a:pt x="8452" y="20800"/>
                    <a:pt x="8452" y="10400"/>
                    <a:pt x="7043" y="10400"/>
                  </a:cubicBezTo>
                  <a:cubicBezTo>
                    <a:pt x="7043" y="10400"/>
                    <a:pt x="7043" y="10400"/>
                    <a:pt x="6574" y="10400"/>
                  </a:cubicBezTo>
                  <a:cubicBezTo>
                    <a:pt x="6574" y="10400"/>
                    <a:pt x="6574" y="10400"/>
                    <a:pt x="6574" y="10400"/>
                  </a:cubicBezTo>
                  <a:cubicBezTo>
                    <a:pt x="6574" y="10400"/>
                    <a:pt x="6574" y="10400"/>
                    <a:pt x="6574" y="10400"/>
                  </a:cubicBezTo>
                  <a:moveTo>
                    <a:pt x="7043" y="0"/>
                  </a:moveTo>
                  <a:cubicBezTo>
                    <a:pt x="7043" y="0"/>
                    <a:pt x="8922" y="10400"/>
                    <a:pt x="6104" y="10400"/>
                  </a:cubicBezTo>
                  <a:cubicBezTo>
                    <a:pt x="5635" y="10400"/>
                    <a:pt x="4696" y="9600"/>
                    <a:pt x="3757" y="8000"/>
                  </a:cubicBezTo>
                  <a:cubicBezTo>
                    <a:pt x="3757" y="8000"/>
                    <a:pt x="3287" y="8000"/>
                    <a:pt x="3287" y="8000"/>
                  </a:cubicBezTo>
                  <a:cubicBezTo>
                    <a:pt x="2817" y="8000"/>
                    <a:pt x="1878" y="8800"/>
                    <a:pt x="0" y="17600"/>
                  </a:cubicBezTo>
                  <a:cubicBezTo>
                    <a:pt x="0" y="17600"/>
                    <a:pt x="470" y="18400"/>
                    <a:pt x="1878" y="19200"/>
                  </a:cubicBezTo>
                  <a:cubicBezTo>
                    <a:pt x="2348" y="19200"/>
                    <a:pt x="2348" y="19200"/>
                    <a:pt x="2348" y="19200"/>
                  </a:cubicBezTo>
                  <a:cubicBezTo>
                    <a:pt x="3287" y="19200"/>
                    <a:pt x="3287" y="19200"/>
                    <a:pt x="3287" y="19200"/>
                  </a:cubicBezTo>
                  <a:cubicBezTo>
                    <a:pt x="2817" y="18400"/>
                    <a:pt x="2348" y="16800"/>
                    <a:pt x="1409" y="16800"/>
                  </a:cubicBezTo>
                  <a:cubicBezTo>
                    <a:pt x="939" y="16800"/>
                    <a:pt x="470" y="16800"/>
                    <a:pt x="470" y="17600"/>
                  </a:cubicBezTo>
                  <a:cubicBezTo>
                    <a:pt x="470" y="17600"/>
                    <a:pt x="2348" y="8000"/>
                    <a:pt x="2817" y="8000"/>
                  </a:cubicBezTo>
                  <a:cubicBezTo>
                    <a:pt x="2817" y="8000"/>
                    <a:pt x="2817" y="8000"/>
                    <a:pt x="2817" y="8800"/>
                  </a:cubicBezTo>
                  <a:cubicBezTo>
                    <a:pt x="3287" y="20000"/>
                    <a:pt x="3287" y="20000"/>
                    <a:pt x="3287" y="20000"/>
                  </a:cubicBezTo>
                  <a:cubicBezTo>
                    <a:pt x="3757" y="20000"/>
                    <a:pt x="3757" y="20000"/>
                    <a:pt x="4226" y="20800"/>
                  </a:cubicBezTo>
                  <a:cubicBezTo>
                    <a:pt x="4226" y="20000"/>
                    <a:pt x="4696" y="20000"/>
                    <a:pt x="5165" y="20000"/>
                  </a:cubicBezTo>
                  <a:cubicBezTo>
                    <a:pt x="5165" y="20000"/>
                    <a:pt x="5165" y="20000"/>
                    <a:pt x="5635" y="20000"/>
                  </a:cubicBezTo>
                  <a:cubicBezTo>
                    <a:pt x="5635" y="20000"/>
                    <a:pt x="5635" y="20000"/>
                    <a:pt x="5635" y="20000"/>
                  </a:cubicBezTo>
                  <a:cubicBezTo>
                    <a:pt x="6104" y="20000"/>
                    <a:pt x="7513" y="20000"/>
                    <a:pt x="7513" y="21600"/>
                  </a:cubicBezTo>
                  <a:cubicBezTo>
                    <a:pt x="7983" y="21600"/>
                    <a:pt x="7983" y="21600"/>
                    <a:pt x="8452" y="21600"/>
                  </a:cubicBezTo>
                  <a:cubicBezTo>
                    <a:pt x="8922" y="20000"/>
                    <a:pt x="9861" y="20000"/>
                    <a:pt x="10800" y="19200"/>
                  </a:cubicBezTo>
                  <a:cubicBezTo>
                    <a:pt x="12209" y="18400"/>
                    <a:pt x="14087" y="16800"/>
                    <a:pt x="15496" y="16800"/>
                  </a:cubicBezTo>
                  <a:cubicBezTo>
                    <a:pt x="15496" y="16800"/>
                    <a:pt x="15965" y="16800"/>
                    <a:pt x="15965" y="16800"/>
                  </a:cubicBezTo>
                  <a:cubicBezTo>
                    <a:pt x="15965" y="16800"/>
                    <a:pt x="15965" y="16800"/>
                    <a:pt x="16435" y="16800"/>
                  </a:cubicBezTo>
                  <a:cubicBezTo>
                    <a:pt x="16435" y="16800"/>
                    <a:pt x="16904" y="16800"/>
                    <a:pt x="15496" y="18400"/>
                  </a:cubicBezTo>
                  <a:cubicBezTo>
                    <a:pt x="15496" y="18400"/>
                    <a:pt x="15965" y="18400"/>
                    <a:pt x="15965" y="18400"/>
                  </a:cubicBezTo>
                  <a:cubicBezTo>
                    <a:pt x="16435" y="18400"/>
                    <a:pt x="17374" y="16800"/>
                    <a:pt x="18783" y="15200"/>
                  </a:cubicBezTo>
                  <a:cubicBezTo>
                    <a:pt x="18783" y="15200"/>
                    <a:pt x="16435" y="15200"/>
                    <a:pt x="17374" y="13600"/>
                  </a:cubicBezTo>
                  <a:cubicBezTo>
                    <a:pt x="17374" y="13600"/>
                    <a:pt x="11739" y="6400"/>
                    <a:pt x="14087" y="6400"/>
                  </a:cubicBezTo>
                  <a:cubicBezTo>
                    <a:pt x="14557" y="6400"/>
                    <a:pt x="14557" y="7200"/>
                    <a:pt x="15026" y="7200"/>
                  </a:cubicBezTo>
                  <a:cubicBezTo>
                    <a:pt x="15026" y="7200"/>
                    <a:pt x="18783" y="7200"/>
                    <a:pt x="21600" y="13600"/>
                  </a:cubicBezTo>
                  <a:cubicBezTo>
                    <a:pt x="21600" y="12800"/>
                    <a:pt x="21130" y="12000"/>
                    <a:pt x="21130" y="11200"/>
                  </a:cubicBezTo>
                  <a:cubicBezTo>
                    <a:pt x="21130" y="11200"/>
                    <a:pt x="16904" y="4000"/>
                    <a:pt x="15026" y="800"/>
                  </a:cubicBezTo>
                  <a:cubicBezTo>
                    <a:pt x="15026" y="1600"/>
                    <a:pt x="14557" y="2400"/>
                    <a:pt x="13148" y="2400"/>
                  </a:cubicBezTo>
                  <a:cubicBezTo>
                    <a:pt x="12209" y="2400"/>
                    <a:pt x="11739" y="2400"/>
                    <a:pt x="10330" y="1600"/>
                  </a:cubicBezTo>
                  <a:cubicBezTo>
                    <a:pt x="10330" y="1600"/>
                    <a:pt x="9391" y="800"/>
                    <a:pt x="7983" y="800"/>
                  </a:cubicBezTo>
                  <a:cubicBezTo>
                    <a:pt x="7983" y="800"/>
                    <a:pt x="7513" y="800"/>
                    <a:pt x="7513" y="0"/>
                  </a:cubicBezTo>
                  <a:cubicBezTo>
                    <a:pt x="7513" y="0"/>
                    <a:pt x="7513" y="0"/>
                    <a:pt x="7513" y="0"/>
                  </a:cubicBezTo>
                  <a:cubicBezTo>
                    <a:pt x="7513" y="0"/>
                    <a:pt x="7513" y="0"/>
                    <a:pt x="7513" y="0"/>
                  </a:cubicBezTo>
                  <a:cubicBezTo>
                    <a:pt x="7513" y="0"/>
                    <a:pt x="7513" y="0"/>
                    <a:pt x="7513" y="0"/>
                  </a:cubicBezTo>
                  <a:cubicBezTo>
                    <a:pt x="7513" y="0"/>
                    <a:pt x="7513" y="0"/>
                    <a:pt x="7513" y="0"/>
                  </a:cubicBezTo>
                  <a:cubicBezTo>
                    <a:pt x="7043" y="0"/>
                    <a:pt x="7043" y="0"/>
                    <a:pt x="7043" y="0"/>
                  </a:cubicBezTo>
                  <a:moveTo>
                    <a:pt x="15026" y="0"/>
                  </a:moveTo>
                  <a:cubicBezTo>
                    <a:pt x="15026" y="800"/>
                    <a:pt x="15026" y="800"/>
                    <a:pt x="15026" y="800"/>
                  </a:cubicBezTo>
                  <a:cubicBezTo>
                    <a:pt x="15026" y="0"/>
                    <a:pt x="15026" y="0"/>
                    <a:pt x="15026" y="0"/>
                  </a:cubicBezTo>
                  <a:cubicBezTo>
                    <a:pt x="15026" y="0"/>
                    <a:pt x="15026" y="0"/>
                    <a:pt x="15026"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66" name="Shape 1644"/>
            <p:cNvSpPr/>
            <p:nvPr/>
          </p:nvSpPr>
          <p:spPr>
            <a:xfrm>
              <a:off x="2661690" y="7883566"/>
              <a:ext cx="33836" cy="78949"/>
            </a:xfrm>
            <a:custGeom>
              <a:avLst/>
              <a:gdLst/>
              <a:ahLst/>
              <a:cxnLst>
                <a:cxn ang="0">
                  <a:pos x="wd2" y="hd2"/>
                </a:cxn>
                <a:cxn ang="5400000">
                  <a:pos x="wd2" y="hd2"/>
                </a:cxn>
                <a:cxn ang="10800000">
                  <a:pos x="wd2" y="hd2"/>
                </a:cxn>
                <a:cxn ang="16200000">
                  <a:pos x="wd2" y="hd2"/>
                </a:cxn>
              </a:cxnLst>
              <a:rect l="0" t="0" r="r" b="b"/>
              <a:pathLst>
                <a:path w="21600" h="21600" extrusionOk="0">
                  <a:moveTo>
                    <a:pt x="18000" y="0"/>
                  </a:moveTo>
                  <a:cubicBezTo>
                    <a:pt x="14400" y="0"/>
                    <a:pt x="0" y="17280"/>
                    <a:pt x="0" y="17280"/>
                  </a:cubicBezTo>
                  <a:cubicBezTo>
                    <a:pt x="0" y="15840"/>
                    <a:pt x="3600" y="15840"/>
                    <a:pt x="7200" y="15840"/>
                  </a:cubicBezTo>
                  <a:cubicBezTo>
                    <a:pt x="14400" y="15840"/>
                    <a:pt x="18000" y="18720"/>
                    <a:pt x="21600" y="20160"/>
                  </a:cubicBezTo>
                  <a:cubicBezTo>
                    <a:pt x="21600" y="20160"/>
                    <a:pt x="21600" y="20160"/>
                    <a:pt x="21600" y="20160"/>
                  </a:cubicBezTo>
                  <a:cubicBezTo>
                    <a:pt x="21600" y="20160"/>
                    <a:pt x="21600" y="20160"/>
                    <a:pt x="21600" y="20160"/>
                  </a:cubicBezTo>
                  <a:cubicBezTo>
                    <a:pt x="21600" y="21600"/>
                    <a:pt x="21600" y="21600"/>
                    <a:pt x="21600" y="21600"/>
                  </a:cubicBezTo>
                  <a:cubicBezTo>
                    <a:pt x="21600" y="21600"/>
                    <a:pt x="21600" y="21600"/>
                    <a:pt x="21600" y="21600"/>
                  </a:cubicBezTo>
                  <a:cubicBezTo>
                    <a:pt x="18000" y="1440"/>
                    <a:pt x="18000" y="1440"/>
                    <a:pt x="18000" y="1440"/>
                  </a:cubicBezTo>
                  <a:cubicBezTo>
                    <a:pt x="18000" y="0"/>
                    <a:pt x="18000" y="0"/>
                    <a:pt x="180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67" name="Shape 1645"/>
            <p:cNvSpPr/>
            <p:nvPr/>
          </p:nvSpPr>
          <p:spPr>
            <a:xfrm>
              <a:off x="2733119" y="7864768"/>
              <a:ext cx="118925" cy="105266"/>
            </a:xfrm>
            <a:custGeom>
              <a:avLst/>
              <a:gdLst/>
              <a:ahLst/>
              <a:cxnLst>
                <a:cxn ang="0">
                  <a:pos x="wd2" y="hd2"/>
                </a:cxn>
                <a:cxn ang="5400000">
                  <a:pos x="wd2" y="hd2"/>
                </a:cxn>
                <a:cxn ang="10800000">
                  <a:pos x="wd2" y="hd2"/>
                </a:cxn>
                <a:cxn ang="16200000">
                  <a:pos x="wd2" y="hd2"/>
                </a:cxn>
              </a:cxnLst>
              <a:rect l="0" t="0" r="r" b="b"/>
              <a:pathLst>
                <a:path w="20705" h="21600" extrusionOk="0">
                  <a:moveTo>
                    <a:pt x="0" y="6821"/>
                  </a:moveTo>
                  <a:cubicBezTo>
                    <a:pt x="0" y="6821"/>
                    <a:pt x="0" y="6821"/>
                    <a:pt x="0" y="6821"/>
                  </a:cubicBezTo>
                  <a:cubicBezTo>
                    <a:pt x="0" y="6821"/>
                    <a:pt x="0" y="6821"/>
                    <a:pt x="0" y="6821"/>
                  </a:cubicBezTo>
                  <a:moveTo>
                    <a:pt x="2817" y="0"/>
                  </a:moveTo>
                  <a:cubicBezTo>
                    <a:pt x="2817" y="5684"/>
                    <a:pt x="939" y="6821"/>
                    <a:pt x="0" y="6821"/>
                  </a:cubicBezTo>
                  <a:cubicBezTo>
                    <a:pt x="939" y="6821"/>
                    <a:pt x="939" y="6821"/>
                    <a:pt x="939" y="6821"/>
                  </a:cubicBezTo>
                  <a:cubicBezTo>
                    <a:pt x="3757" y="6821"/>
                    <a:pt x="3757" y="21600"/>
                    <a:pt x="3757" y="21600"/>
                  </a:cubicBezTo>
                  <a:cubicBezTo>
                    <a:pt x="9391" y="15916"/>
                    <a:pt x="14087" y="14779"/>
                    <a:pt x="15965" y="14779"/>
                  </a:cubicBezTo>
                  <a:cubicBezTo>
                    <a:pt x="16904" y="14779"/>
                    <a:pt x="16904" y="14779"/>
                    <a:pt x="16904" y="14779"/>
                  </a:cubicBezTo>
                  <a:cubicBezTo>
                    <a:pt x="21600" y="13642"/>
                    <a:pt x="21600" y="13642"/>
                    <a:pt x="18783" y="13642"/>
                  </a:cubicBezTo>
                  <a:cubicBezTo>
                    <a:pt x="15965" y="13642"/>
                    <a:pt x="9391" y="13642"/>
                    <a:pt x="9391" y="13642"/>
                  </a:cubicBezTo>
                  <a:cubicBezTo>
                    <a:pt x="2817" y="0"/>
                    <a:pt x="2817" y="0"/>
                    <a:pt x="281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grpSp>
          <p:nvGrpSpPr>
            <p:cNvPr id="168" name="Group 1648"/>
            <p:cNvGrpSpPr/>
            <p:nvPr/>
          </p:nvGrpSpPr>
          <p:grpSpPr>
            <a:xfrm>
              <a:off x="2721841" y="7808377"/>
              <a:ext cx="41355" cy="41355"/>
              <a:chOff x="0" y="0"/>
              <a:chExt cx="41353" cy="41353"/>
            </a:xfrm>
            <a:grpFill/>
          </p:grpSpPr>
          <p:sp>
            <p:nvSpPr>
              <p:cNvPr id="203" name="Shape 1646"/>
              <p:cNvSpPr/>
              <p:nvPr/>
            </p:nvSpPr>
            <p:spPr>
              <a:xfrm>
                <a:off x="0" y="0"/>
                <a:ext cx="41354" cy="41354"/>
              </a:xfrm>
              <a:prstGeom prst="rect">
                <a:avLst/>
              </a:prstGeom>
              <a:grpFill/>
              <a:ln w="12700" cap="flat">
                <a:noFill/>
                <a:miter lim="400000"/>
              </a:ln>
              <a:effectLst/>
            </p:spPr>
            <p:txBody>
              <a:bodyPr wrap="square" lIns="91439" tIns="91439" rIns="91439" bIns="91439" numCol="1" anchor="ctr">
                <a:noAutofit/>
              </a:bodyPr>
              <a:lstStyle/>
              <a:p>
                <a:endParaRPr/>
              </a:p>
            </p:txBody>
          </p:sp>
          <p:pic>
            <p:nvPicPr>
              <p:cNvPr id="204" name="image29.png"/>
              <p:cNvPicPr>
                <a:picLocks noChangeAspect="1"/>
              </p:cNvPicPr>
              <p:nvPr/>
            </p:nvPicPr>
            <p:blipFill>
              <a:blip r:embed="rId9">
                <a:extLst/>
              </a:blip>
              <a:stretch>
                <a:fillRect/>
              </a:stretch>
            </p:blipFill>
            <p:spPr>
              <a:xfrm>
                <a:off x="0" y="0"/>
                <a:ext cx="41354" cy="41354"/>
              </a:xfrm>
              <a:prstGeom prst="rect">
                <a:avLst/>
              </a:prstGeom>
              <a:grpFill/>
              <a:ln w="12700" cap="flat">
                <a:noFill/>
                <a:miter lim="400000"/>
              </a:ln>
              <a:effectLst/>
            </p:spPr>
          </p:pic>
        </p:grpSp>
        <p:sp>
          <p:nvSpPr>
            <p:cNvPr id="169" name="Shape 1649"/>
            <p:cNvSpPr/>
            <p:nvPr/>
          </p:nvSpPr>
          <p:spPr>
            <a:xfrm>
              <a:off x="2733578" y="7816354"/>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0" y="0"/>
                    <a:pt x="0" y="0"/>
                  </a:cubicBezTo>
                  <a:cubicBezTo>
                    <a:pt x="0" y="0"/>
                    <a:pt x="0" y="21600"/>
                    <a:pt x="21600" y="21600"/>
                  </a:cubicBezTo>
                  <a:cubicBezTo>
                    <a:pt x="21600" y="21600"/>
                    <a:pt x="21600" y="21600"/>
                    <a:pt x="21600" y="21600"/>
                  </a:cubicBezTo>
                  <a:cubicBezTo>
                    <a:pt x="0" y="0"/>
                    <a:pt x="0" y="0"/>
                    <a:pt x="0" y="0"/>
                  </a:cubicBezTo>
                  <a:cubicBezTo>
                    <a:pt x="0" y="0"/>
                    <a:pt x="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70" name="Shape 1650"/>
            <p:cNvSpPr/>
            <p:nvPr/>
          </p:nvSpPr>
          <p:spPr>
            <a:xfrm>
              <a:off x="2778233" y="7958755"/>
              <a:ext cx="149036" cy="112784"/>
            </a:xfrm>
            <a:custGeom>
              <a:avLst/>
              <a:gdLst/>
              <a:ahLst/>
              <a:cxnLst>
                <a:cxn ang="0">
                  <a:pos x="wd2" y="hd2"/>
                </a:cxn>
                <a:cxn ang="5400000">
                  <a:pos x="wd2" y="hd2"/>
                </a:cxn>
                <a:cxn ang="10800000">
                  <a:pos x="wd2" y="hd2"/>
                </a:cxn>
                <a:cxn ang="16200000">
                  <a:pos x="wd2" y="hd2"/>
                </a:cxn>
              </a:cxnLst>
              <a:rect l="0" t="0" r="r" b="b"/>
              <a:pathLst>
                <a:path w="21407" h="21600" extrusionOk="0">
                  <a:moveTo>
                    <a:pt x="14657" y="10286"/>
                  </a:moveTo>
                  <a:cubicBezTo>
                    <a:pt x="14657" y="10286"/>
                    <a:pt x="14657" y="10286"/>
                    <a:pt x="14657" y="10286"/>
                  </a:cubicBezTo>
                  <a:cubicBezTo>
                    <a:pt x="13886" y="15429"/>
                    <a:pt x="14657" y="15429"/>
                    <a:pt x="15429" y="15429"/>
                  </a:cubicBezTo>
                  <a:cubicBezTo>
                    <a:pt x="15429" y="15429"/>
                    <a:pt x="15429" y="15429"/>
                    <a:pt x="15429" y="15429"/>
                  </a:cubicBezTo>
                  <a:cubicBezTo>
                    <a:pt x="15429" y="15429"/>
                    <a:pt x="15429" y="15429"/>
                    <a:pt x="15429" y="15429"/>
                  </a:cubicBezTo>
                  <a:cubicBezTo>
                    <a:pt x="16200" y="15429"/>
                    <a:pt x="16200" y="13371"/>
                    <a:pt x="16200" y="10286"/>
                  </a:cubicBezTo>
                  <a:cubicBezTo>
                    <a:pt x="15429" y="10286"/>
                    <a:pt x="15429" y="10286"/>
                    <a:pt x="14657" y="10286"/>
                  </a:cubicBezTo>
                  <a:moveTo>
                    <a:pt x="6171" y="9257"/>
                  </a:moveTo>
                  <a:cubicBezTo>
                    <a:pt x="4629" y="11314"/>
                    <a:pt x="3857" y="12343"/>
                    <a:pt x="2314" y="14400"/>
                  </a:cubicBezTo>
                  <a:cubicBezTo>
                    <a:pt x="2314" y="15429"/>
                    <a:pt x="2314" y="15429"/>
                    <a:pt x="1543" y="15429"/>
                  </a:cubicBezTo>
                  <a:cubicBezTo>
                    <a:pt x="771" y="17486"/>
                    <a:pt x="0" y="18514"/>
                    <a:pt x="0" y="20571"/>
                  </a:cubicBezTo>
                  <a:cubicBezTo>
                    <a:pt x="7714" y="17486"/>
                    <a:pt x="7714" y="17486"/>
                    <a:pt x="7714" y="17486"/>
                  </a:cubicBezTo>
                  <a:cubicBezTo>
                    <a:pt x="6171" y="17486"/>
                    <a:pt x="5400" y="14400"/>
                    <a:pt x="5400" y="13371"/>
                  </a:cubicBezTo>
                  <a:cubicBezTo>
                    <a:pt x="5400" y="13371"/>
                    <a:pt x="5400" y="14400"/>
                    <a:pt x="5400" y="14400"/>
                  </a:cubicBezTo>
                  <a:cubicBezTo>
                    <a:pt x="3857" y="17486"/>
                    <a:pt x="3857" y="17486"/>
                    <a:pt x="3857" y="17486"/>
                  </a:cubicBezTo>
                  <a:cubicBezTo>
                    <a:pt x="2314" y="17486"/>
                    <a:pt x="2314" y="17486"/>
                    <a:pt x="2314" y="17486"/>
                  </a:cubicBezTo>
                  <a:cubicBezTo>
                    <a:pt x="3086" y="13371"/>
                    <a:pt x="3086" y="13371"/>
                    <a:pt x="3086" y="13371"/>
                  </a:cubicBezTo>
                  <a:cubicBezTo>
                    <a:pt x="4629" y="13371"/>
                    <a:pt x="4629" y="13371"/>
                    <a:pt x="4629" y="13371"/>
                  </a:cubicBezTo>
                  <a:cubicBezTo>
                    <a:pt x="3857" y="13371"/>
                    <a:pt x="3857" y="12343"/>
                    <a:pt x="6171" y="10286"/>
                  </a:cubicBezTo>
                  <a:cubicBezTo>
                    <a:pt x="6171" y="10286"/>
                    <a:pt x="6171" y="10286"/>
                    <a:pt x="6171" y="9257"/>
                  </a:cubicBezTo>
                  <a:moveTo>
                    <a:pt x="20829" y="6171"/>
                  </a:moveTo>
                  <a:cubicBezTo>
                    <a:pt x="20829" y="8229"/>
                    <a:pt x="20829" y="10286"/>
                    <a:pt x="20057" y="11314"/>
                  </a:cubicBezTo>
                  <a:cubicBezTo>
                    <a:pt x="20057" y="12343"/>
                    <a:pt x="20057" y="12343"/>
                    <a:pt x="20057" y="12343"/>
                  </a:cubicBezTo>
                  <a:cubicBezTo>
                    <a:pt x="20829" y="13371"/>
                    <a:pt x="20829" y="14400"/>
                    <a:pt x="20829" y="15429"/>
                  </a:cubicBezTo>
                  <a:cubicBezTo>
                    <a:pt x="20829" y="15429"/>
                    <a:pt x="21600" y="16457"/>
                    <a:pt x="20829" y="21600"/>
                  </a:cubicBezTo>
                  <a:cubicBezTo>
                    <a:pt x="20829" y="21600"/>
                    <a:pt x="20829" y="21600"/>
                    <a:pt x="20829" y="21600"/>
                  </a:cubicBezTo>
                  <a:cubicBezTo>
                    <a:pt x="21600" y="19543"/>
                    <a:pt x="21600" y="15429"/>
                    <a:pt x="20829" y="6171"/>
                  </a:cubicBezTo>
                  <a:moveTo>
                    <a:pt x="10029" y="5143"/>
                  </a:moveTo>
                  <a:cubicBezTo>
                    <a:pt x="9257" y="6171"/>
                    <a:pt x="8486" y="7200"/>
                    <a:pt x="7714" y="8229"/>
                  </a:cubicBezTo>
                  <a:cubicBezTo>
                    <a:pt x="7714" y="8229"/>
                    <a:pt x="7714" y="8229"/>
                    <a:pt x="7714" y="8229"/>
                  </a:cubicBezTo>
                  <a:cubicBezTo>
                    <a:pt x="8486" y="8229"/>
                    <a:pt x="9257" y="7200"/>
                    <a:pt x="10029" y="6171"/>
                  </a:cubicBezTo>
                  <a:cubicBezTo>
                    <a:pt x="10029" y="6171"/>
                    <a:pt x="10029" y="5143"/>
                    <a:pt x="10029" y="5143"/>
                  </a:cubicBezTo>
                  <a:moveTo>
                    <a:pt x="6171" y="2057"/>
                  </a:moveTo>
                  <a:cubicBezTo>
                    <a:pt x="5400" y="3086"/>
                    <a:pt x="4629" y="4114"/>
                    <a:pt x="3857" y="5143"/>
                  </a:cubicBezTo>
                  <a:cubicBezTo>
                    <a:pt x="3857" y="5143"/>
                    <a:pt x="3086" y="6171"/>
                    <a:pt x="4629" y="6171"/>
                  </a:cubicBezTo>
                  <a:cubicBezTo>
                    <a:pt x="4629" y="6171"/>
                    <a:pt x="5400" y="6171"/>
                    <a:pt x="6171" y="6171"/>
                  </a:cubicBezTo>
                  <a:cubicBezTo>
                    <a:pt x="6171" y="5143"/>
                    <a:pt x="6171" y="4114"/>
                    <a:pt x="6171" y="4114"/>
                  </a:cubicBezTo>
                  <a:cubicBezTo>
                    <a:pt x="6171" y="3086"/>
                    <a:pt x="6171" y="3086"/>
                    <a:pt x="6171" y="2057"/>
                  </a:cubicBezTo>
                  <a:moveTo>
                    <a:pt x="15429" y="1029"/>
                  </a:moveTo>
                  <a:cubicBezTo>
                    <a:pt x="15429" y="1029"/>
                    <a:pt x="15429" y="1029"/>
                    <a:pt x="15429" y="1029"/>
                  </a:cubicBezTo>
                  <a:cubicBezTo>
                    <a:pt x="15429" y="1029"/>
                    <a:pt x="15429" y="1029"/>
                    <a:pt x="15429" y="1029"/>
                  </a:cubicBezTo>
                  <a:cubicBezTo>
                    <a:pt x="14657" y="1029"/>
                    <a:pt x="14657" y="2057"/>
                    <a:pt x="14657" y="3086"/>
                  </a:cubicBezTo>
                  <a:cubicBezTo>
                    <a:pt x="14657" y="3086"/>
                    <a:pt x="14657" y="3086"/>
                    <a:pt x="14657" y="3086"/>
                  </a:cubicBezTo>
                  <a:cubicBezTo>
                    <a:pt x="14657" y="3086"/>
                    <a:pt x="15429" y="2057"/>
                    <a:pt x="15429" y="1029"/>
                  </a:cubicBezTo>
                  <a:cubicBezTo>
                    <a:pt x="15429" y="1029"/>
                    <a:pt x="15429" y="1029"/>
                    <a:pt x="15429" y="1029"/>
                  </a:cubicBezTo>
                  <a:moveTo>
                    <a:pt x="8486" y="1029"/>
                  </a:moveTo>
                  <a:cubicBezTo>
                    <a:pt x="7714" y="1029"/>
                    <a:pt x="7714" y="2057"/>
                    <a:pt x="7714" y="2057"/>
                  </a:cubicBezTo>
                  <a:cubicBezTo>
                    <a:pt x="7714" y="2057"/>
                    <a:pt x="7714" y="4114"/>
                    <a:pt x="7714" y="5143"/>
                  </a:cubicBezTo>
                  <a:cubicBezTo>
                    <a:pt x="7714" y="5143"/>
                    <a:pt x="8486" y="5143"/>
                    <a:pt x="8486" y="5143"/>
                  </a:cubicBezTo>
                  <a:cubicBezTo>
                    <a:pt x="10029" y="4114"/>
                    <a:pt x="10029" y="4114"/>
                    <a:pt x="10029" y="4114"/>
                  </a:cubicBezTo>
                  <a:cubicBezTo>
                    <a:pt x="10029" y="4114"/>
                    <a:pt x="10029" y="4114"/>
                    <a:pt x="10029" y="4114"/>
                  </a:cubicBezTo>
                  <a:cubicBezTo>
                    <a:pt x="10029" y="2057"/>
                    <a:pt x="9257" y="1029"/>
                    <a:pt x="8486" y="1029"/>
                  </a:cubicBezTo>
                  <a:moveTo>
                    <a:pt x="13114" y="0"/>
                  </a:moveTo>
                  <a:cubicBezTo>
                    <a:pt x="13114" y="0"/>
                    <a:pt x="12343" y="1029"/>
                    <a:pt x="10800" y="1029"/>
                  </a:cubicBezTo>
                  <a:cubicBezTo>
                    <a:pt x="11571" y="1029"/>
                    <a:pt x="11571" y="2057"/>
                    <a:pt x="11571" y="3086"/>
                  </a:cubicBezTo>
                  <a:cubicBezTo>
                    <a:pt x="12343" y="3086"/>
                    <a:pt x="12343" y="3086"/>
                    <a:pt x="12343" y="3086"/>
                  </a:cubicBezTo>
                  <a:cubicBezTo>
                    <a:pt x="12343" y="3086"/>
                    <a:pt x="12343" y="3086"/>
                    <a:pt x="11571" y="3086"/>
                  </a:cubicBezTo>
                  <a:cubicBezTo>
                    <a:pt x="12343" y="4114"/>
                    <a:pt x="12343" y="4114"/>
                    <a:pt x="12343" y="5143"/>
                  </a:cubicBezTo>
                  <a:cubicBezTo>
                    <a:pt x="12343" y="5143"/>
                    <a:pt x="12343" y="5143"/>
                    <a:pt x="13114" y="4114"/>
                  </a:cubicBezTo>
                  <a:cubicBezTo>
                    <a:pt x="13114" y="3086"/>
                    <a:pt x="13114" y="2057"/>
                    <a:pt x="12343" y="2057"/>
                  </a:cubicBezTo>
                  <a:cubicBezTo>
                    <a:pt x="12343" y="2057"/>
                    <a:pt x="13114" y="1029"/>
                    <a:pt x="13114"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71" name="Shape 1651"/>
            <p:cNvSpPr/>
            <p:nvPr/>
          </p:nvSpPr>
          <p:spPr>
            <a:xfrm>
              <a:off x="2531455" y="8345978"/>
              <a:ext cx="488493" cy="48874"/>
            </a:xfrm>
            <a:custGeom>
              <a:avLst/>
              <a:gdLst/>
              <a:ahLst/>
              <a:cxnLst>
                <a:cxn ang="0">
                  <a:pos x="wd2" y="hd2"/>
                </a:cxn>
                <a:cxn ang="5400000">
                  <a:pos x="wd2" y="hd2"/>
                </a:cxn>
                <a:cxn ang="10800000">
                  <a:pos x="wd2" y="hd2"/>
                </a:cxn>
                <a:cxn ang="16200000">
                  <a:pos x="wd2" y="hd2"/>
                </a:cxn>
              </a:cxnLst>
              <a:rect l="0" t="0" r="r" b="b"/>
              <a:pathLst>
                <a:path w="20338" h="21600" extrusionOk="0">
                  <a:moveTo>
                    <a:pt x="19781" y="0"/>
                  </a:moveTo>
                  <a:cubicBezTo>
                    <a:pt x="19781" y="2400"/>
                    <a:pt x="19554" y="2400"/>
                    <a:pt x="19554" y="2400"/>
                  </a:cubicBezTo>
                  <a:cubicBezTo>
                    <a:pt x="19554" y="2400"/>
                    <a:pt x="19554" y="2400"/>
                    <a:pt x="19554" y="2400"/>
                  </a:cubicBezTo>
                  <a:cubicBezTo>
                    <a:pt x="18872" y="2400"/>
                    <a:pt x="17053" y="14400"/>
                    <a:pt x="17053" y="14400"/>
                  </a:cubicBezTo>
                  <a:cubicBezTo>
                    <a:pt x="13870" y="16800"/>
                    <a:pt x="13870" y="16800"/>
                    <a:pt x="13870" y="16800"/>
                  </a:cubicBezTo>
                  <a:cubicBezTo>
                    <a:pt x="13642" y="16800"/>
                    <a:pt x="12960" y="14400"/>
                    <a:pt x="12505" y="14400"/>
                  </a:cubicBezTo>
                  <a:cubicBezTo>
                    <a:pt x="10004" y="14400"/>
                    <a:pt x="5684" y="19200"/>
                    <a:pt x="5684" y="19200"/>
                  </a:cubicBezTo>
                  <a:cubicBezTo>
                    <a:pt x="5457" y="19200"/>
                    <a:pt x="5230" y="19200"/>
                    <a:pt x="5002" y="19200"/>
                  </a:cubicBezTo>
                  <a:cubicBezTo>
                    <a:pt x="3183" y="19200"/>
                    <a:pt x="455" y="9600"/>
                    <a:pt x="455" y="9600"/>
                  </a:cubicBezTo>
                  <a:cubicBezTo>
                    <a:pt x="455" y="7200"/>
                    <a:pt x="455" y="7200"/>
                    <a:pt x="227" y="4800"/>
                  </a:cubicBezTo>
                  <a:cubicBezTo>
                    <a:pt x="227" y="4800"/>
                    <a:pt x="227" y="4800"/>
                    <a:pt x="227" y="4800"/>
                  </a:cubicBezTo>
                  <a:cubicBezTo>
                    <a:pt x="227" y="4800"/>
                    <a:pt x="-682" y="7200"/>
                    <a:pt x="1137" y="14400"/>
                  </a:cubicBezTo>
                  <a:cubicBezTo>
                    <a:pt x="1137" y="14400"/>
                    <a:pt x="2956" y="21600"/>
                    <a:pt x="4775" y="21600"/>
                  </a:cubicBezTo>
                  <a:cubicBezTo>
                    <a:pt x="5002" y="21600"/>
                    <a:pt x="5457" y="21600"/>
                    <a:pt x="5912" y="21600"/>
                  </a:cubicBezTo>
                  <a:cubicBezTo>
                    <a:pt x="5912" y="21600"/>
                    <a:pt x="12733" y="19200"/>
                    <a:pt x="13870" y="19200"/>
                  </a:cubicBezTo>
                  <a:cubicBezTo>
                    <a:pt x="13870" y="19200"/>
                    <a:pt x="16598" y="19200"/>
                    <a:pt x="17962" y="12000"/>
                  </a:cubicBezTo>
                  <a:cubicBezTo>
                    <a:pt x="17962" y="12000"/>
                    <a:pt x="20918" y="2400"/>
                    <a:pt x="20236" y="2400"/>
                  </a:cubicBezTo>
                  <a:cubicBezTo>
                    <a:pt x="20009" y="2400"/>
                    <a:pt x="20009" y="2400"/>
                    <a:pt x="19781" y="2400"/>
                  </a:cubicBezTo>
                  <a:cubicBezTo>
                    <a:pt x="19781" y="0"/>
                    <a:pt x="19781" y="0"/>
                    <a:pt x="19781"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72" name="Shape 1652"/>
            <p:cNvSpPr/>
            <p:nvPr/>
          </p:nvSpPr>
          <p:spPr>
            <a:xfrm>
              <a:off x="2537628" y="8011387"/>
              <a:ext cx="469932" cy="379706"/>
            </a:xfrm>
            <a:custGeom>
              <a:avLst/>
              <a:gdLst/>
              <a:ahLst/>
              <a:cxnLst>
                <a:cxn ang="0">
                  <a:pos x="wd2" y="hd2"/>
                </a:cxn>
                <a:cxn ang="5400000">
                  <a:pos x="wd2" y="hd2"/>
                </a:cxn>
                <a:cxn ang="10800000">
                  <a:pos x="wd2" y="hd2"/>
                </a:cxn>
                <a:cxn ang="16200000">
                  <a:pos x="wd2" y="hd2"/>
                </a:cxn>
              </a:cxnLst>
              <a:rect l="0" t="0" r="r" b="b"/>
              <a:pathLst>
                <a:path w="21600" h="21600" extrusionOk="0">
                  <a:moveTo>
                    <a:pt x="12809" y="14400"/>
                  </a:moveTo>
                  <a:cubicBezTo>
                    <a:pt x="12558" y="14400"/>
                    <a:pt x="12558" y="14400"/>
                    <a:pt x="12558" y="14400"/>
                  </a:cubicBezTo>
                  <a:cubicBezTo>
                    <a:pt x="12558" y="14400"/>
                    <a:pt x="12558" y="14400"/>
                    <a:pt x="12558" y="14400"/>
                  </a:cubicBezTo>
                  <a:cubicBezTo>
                    <a:pt x="12558" y="14400"/>
                    <a:pt x="12558" y="14400"/>
                    <a:pt x="12809" y="14400"/>
                  </a:cubicBezTo>
                  <a:moveTo>
                    <a:pt x="15070" y="0"/>
                  </a:moveTo>
                  <a:cubicBezTo>
                    <a:pt x="15070" y="0"/>
                    <a:pt x="15070" y="0"/>
                    <a:pt x="14819" y="313"/>
                  </a:cubicBezTo>
                  <a:cubicBezTo>
                    <a:pt x="14819" y="626"/>
                    <a:pt x="14819" y="1252"/>
                    <a:pt x="14819" y="1252"/>
                  </a:cubicBezTo>
                  <a:cubicBezTo>
                    <a:pt x="14819" y="1252"/>
                    <a:pt x="14819" y="1565"/>
                    <a:pt x="14567" y="1565"/>
                  </a:cubicBezTo>
                  <a:cubicBezTo>
                    <a:pt x="15070" y="1565"/>
                    <a:pt x="15070" y="1565"/>
                    <a:pt x="15070" y="1565"/>
                  </a:cubicBezTo>
                  <a:cubicBezTo>
                    <a:pt x="14819" y="2191"/>
                    <a:pt x="14819" y="2191"/>
                    <a:pt x="14819" y="2191"/>
                  </a:cubicBezTo>
                  <a:cubicBezTo>
                    <a:pt x="14819" y="2191"/>
                    <a:pt x="14819" y="2191"/>
                    <a:pt x="14819" y="2191"/>
                  </a:cubicBezTo>
                  <a:cubicBezTo>
                    <a:pt x="14567" y="2191"/>
                    <a:pt x="13814" y="2191"/>
                    <a:pt x="13312" y="3757"/>
                  </a:cubicBezTo>
                  <a:cubicBezTo>
                    <a:pt x="12558" y="4070"/>
                    <a:pt x="7284" y="6887"/>
                    <a:pt x="10047" y="9078"/>
                  </a:cubicBezTo>
                  <a:cubicBezTo>
                    <a:pt x="10047" y="9078"/>
                    <a:pt x="10047" y="9078"/>
                    <a:pt x="10047" y="9078"/>
                  </a:cubicBezTo>
                  <a:cubicBezTo>
                    <a:pt x="10298" y="9078"/>
                    <a:pt x="13814" y="9078"/>
                    <a:pt x="10549" y="13774"/>
                  </a:cubicBezTo>
                  <a:cubicBezTo>
                    <a:pt x="10549" y="13774"/>
                    <a:pt x="7033" y="18157"/>
                    <a:pt x="9544" y="18157"/>
                  </a:cubicBezTo>
                  <a:cubicBezTo>
                    <a:pt x="10047" y="18157"/>
                    <a:pt x="10549" y="18157"/>
                    <a:pt x="11302" y="17843"/>
                  </a:cubicBezTo>
                  <a:cubicBezTo>
                    <a:pt x="11302" y="17843"/>
                    <a:pt x="11553" y="17843"/>
                    <a:pt x="11805" y="17843"/>
                  </a:cubicBezTo>
                  <a:cubicBezTo>
                    <a:pt x="11805" y="17843"/>
                    <a:pt x="11805" y="17843"/>
                    <a:pt x="11805" y="17843"/>
                  </a:cubicBezTo>
                  <a:cubicBezTo>
                    <a:pt x="11805" y="18157"/>
                    <a:pt x="11805" y="18157"/>
                    <a:pt x="11805" y="18157"/>
                  </a:cubicBezTo>
                  <a:cubicBezTo>
                    <a:pt x="11805" y="18157"/>
                    <a:pt x="11805" y="18157"/>
                    <a:pt x="11805" y="18157"/>
                  </a:cubicBezTo>
                  <a:cubicBezTo>
                    <a:pt x="11805" y="18157"/>
                    <a:pt x="10549" y="19096"/>
                    <a:pt x="9544" y="19096"/>
                  </a:cubicBezTo>
                  <a:cubicBezTo>
                    <a:pt x="9544" y="19096"/>
                    <a:pt x="9544" y="19096"/>
                    <a:pt x="9293" y="19096"/>
                  </a:cubicBezTo>
                  <a:cubicBezTo>
                    <a:pt x="9293" y="19096"/>
                    <a:pt x="9293" y="19096"/>
                    <a:pt x="9293" y="19096"/>
                  </a:cubicBezTo>
                  <a:cubicBezTo>
                    <a:pt x="8791" y="19096"/>
                    <a:pt x="6781" y="19096"/>
                    <a:pt x="6279" y="20661"/>
                  </a:cubicBezTo>
                  <a:cubicBezTo>
                    <a:pt x="6279" y="20661"/>
                    <a:pt x="6028" y="21287"/>
                    <a:pt x="4772" y="21287"/>
                  </a:cubicBezTo>
                  <a:cubicBezTo>
                    <a:pt x="4521" y="21287"/>
                    <a:pt x="4270" y="21287"/>
                    <a:pt x="4019" y="21287"/>
                  </a:cubicBezTo>
                  <a:cubicBezTo>
                    <a:pt x="0" y="19722"/>
                    <a:pt x="0" y="19722"/>
                    <a:pt x="0" y="19722"/>
                  </a:cubicBezTo>
                  <a:cubicBezTo>
                    <a:pt x="251" y="20035"/>
                    <a:pt x="251" y="20035"/>
                    <a:pt x="251" y="20348"/>
                  </a:cubicBezTo>
                  <a:cubicBezTo>
                    <a:pt x="251" y="20348"/>
                    <a:pt x="3265" y="21600"/>
                    <a:pt x="5274" y="21600"/>
                  </a:cubicBezTo>
                  <a:cubicBezTo>
                    <a:pt x="5526" y="21600"/>
                    <a:pt x="5777" y="21600"/>
                    <a:pt x="6028" y="21600"/>
                  </a:cubicBezTo>
                  <a:cubicBezTo>
                    <a:pt x="6028" y="21600"/>
                    <a:pt x="10800" y="20974"/>
                    <a:pt x="13563" y="20974"/>
                  </a:cubicBezTo>
                  <a:cubicBezTo>
                    <a:pt x="14065" y="20974"/>
                    <a:pt x="14819" y="21287"/>
                    <a:pt x="15070" y="21287"/>
                  </a:cubicBezTo>
                  <a:cubicBezTo>
                    <a:pt x="18586" y="20974"/>
                    <a:pt x="18586" y="20974"/>
                    <a:pt x="18586" y="20974"/>
                  </a:cubicBezTo>
                  <a:cubicBezTo>
                    <a:pt x="18586" y="20974"/>
                    <a:pt x="20595" y="19409"/>
                    <a:pt x="21349" y="19409"/>
                  </a:cubicBezTo>
                  <a:cubicBezTo>
                    <a:pt x="21349" y="19409"/>
                    <a:pt x="21349" y="19409"/>
                    <a:pt x="21349" y="19409"/>
                  </a:cubicBezTo>
                  <a:cubicBezTo>
                    <a:pt x="21349" y="19409"/>
                    <a:pt x="21600" y="19409"/>
                    <a:pt x="21600" y="19096"/>
                  </a:cubicBezTo>
                  <a:cubicBezTo>
                    <a:pt x="21349" y="18783"/>
                    <a:pt x="21349" y="18783"/>
                    <a:pt x="21349" y="18783"/>
                  </a:cubicBezTo>
                  <a:cubicBezTo>
                    <a:pt x="21098" y="19096"/>
                    <a:pt x="21098" y="19409"/>
                    <a:pt x="20847" y="19409"/>
                  </a:cubicBezTo>
                  <a:cubicBezTo>
                    <a:pt x="20595" y="19409"/>
                    <a:pt x="20595" y="19096"/>
                    <a:pt x="20595" y="19096"/>
                  </a:cubicBezTo>
                  <a:cubicBezTo>
                    <a:pt x="21098" y="18470"/>
                    <a:pt x="20847" y="18157"/>
                    <a:pt x="20847" y="18157"/>
                  </a:cubicBezTo>
                  <a:cubicBezTo>
                    <a:pt x="20595" y="17843"/>
                    <a:pt x="20595" y="17843"/>
                    <a:pt x="20595" y="17843"/>
                  </a:cubicBezTo>
                  <a:cubicBezTo>
                    <a:pt x="20344" y="17843"/>
                    <a:pt x="20344" y="17843"/>
                    <a:pt x="20344" y="17843"/>
                  </a:cubicBezTo>
                  <a:cubicBezTo>
                    <a:pt x="19842" y="18783"/>
                    <a:pt x="18586" y="20035"/>
                    <a:pt x="18586" y="20035"/>
                  </a:cubicBezTo>
                  <a:cubicBezTo>
                    <a:pt x="18335" y="19722"/>
                    <a:pt x="19842" y="17530"/>
                    <a:pt x="19842" y="17530"/>
                  </a:cubicBezTo>
                  <a:cubicBezTo>
                    <a:pt x="19842" y="17217"/>
                    <a:pt x="19842" y="17217"/>
                    <a:pt x="19842" y="17217"/>
                  </a:cubicBezTo>
                  <a:cubicBezTo>
                    <a:pt x="19591" y="17217"/>
                    <a:pt x="19591" y="17217"/>
                    <a:pt x="19591" y="17217"/>
                  </a:cubicBezTo>
                  <a:cubicBezTo>
                    <a:pt x="19591" y="17217"/>
                    <a:pt x="19591" y="17217"/>
                    <a:pt x="19591" y="17217"/>
                  </a:cubicBezTo>
                  <a:cubicBezTo>
                    <a:pt x="19340" y="17530"/>
                    <a:pt x="19088" y="17530"/>
                    <a:pt x="18837" y="17843"/>
                  </a:cubicBezTo>
                  <a:cubicBezTo>
                    <a:pt x="17079" y="19409"/>
                    <a:pt x="16326" y="19722"/>
                    <a:pt x="15823" y="19722"/>
                  </a:cubicBezTo>
                  <a:cubicBezTo>
                    <a:pt x="15572" y="19722"/>
                    <a:pt x="15572" y="19722"/>
                    <a:pt x="15572" y="19722"/>
                  </a:cubicBezTo>
                  <a:cubicBezTo>
                    <a:pt x="16074" y="18470"/>
                    <a:pt x="18335" y="17530"/>
                    <a:pt x="18335" y="17530"/>
                  </a:cubicBezTo>
                  <a:cubicBezTo>
                    <a:pt x="18335" y="17530"/>
                    <a:pt x="17079" y="17530"/>
                    <a:pt x="15823" y="17530"/>
                  </a:cubicBezTo>
                  <a:cubicBezTo>
                    <a:pt x="14819" y="17530"/>
                    <a:pt x="13563" y="17530"/>
                    <a:pt x="13060" y="18157"/>
                  </a:cubicBezTo>
                  <a:cubicBezTo>
                    <a:pt x="13060" y="18157"/>
                    <a:pt x="13060" y="18157"/>
                    <a:pt x="13060" y="18157"/>
                  </a:cubicBezTo>
                  <a:cubicBezTo>
                    <a:pt x="13060" y="18157"/>
                    <a:pt x="13060" y="18157"/>
                    <a:pt x="13060" y="18157"/>
                  </a:cubicBezTo>
                  <a:cubicBezTo>
                    <a:pt x="13060" y="17530"/>
                    <a:pt x="12558" y="15652"/>
                    <a:pt x="12558" y="14400"/>
                  </a:cubicBezTo>
                  <a:cubicBezTo>
                    <a:pt x="12307" y="14400"/>
                    <a:pt x="12307" y="14400"/>
                    <a:pt x="12056" y="14400"/>
                  </a:cubicBezTo>
                  <a:cubicBezTo>
                    <a:pt x="11805" y="13774"/>
                    <a:pt x="12056" y="13461"/>
                    <a:pt x="12558" y="13148"/>
                  </a:cubicBezTo>
                  <a:cubicBezTo>
                    <a:pt x="12809" y="13461"/>
                    <a:pt x="12809" y="13461"/>
                    <a:pt x="12809" y="13461"/>
                  </a:cubicBezTo>
                  <a:cubicBezTo>
                    <a:pt x="12809" y="13461"/>
                    <a:pt x="12809" y="13461"/>
                    <a:pt x="12809" y="13461"/>
                  </a:cubicBezTo>
                  <a:cubicBezTo>
                    <a:pt x="12558" y="13148"/>
                    <a:pt x="12558" y="13148"/>
                    <a:pt x="12558" y="13148"/>
                  </a:cubicBezTo>
                  <a:cubicBezTo>
                    <a:pt x="12809" y="13148"/>
                    <a:pt x="13060" y="12835"/>
                    <a:pt x="13312" y="12835"/>
                  </a:cubicBezTo>
                  <a:cubicBezTo>
                    <a:pt x="13563" y="12835"/>
                    <a:pt x="13563" y="12835"/>
                    <a:pt x="13563" y="12835"/>
                  </a:cubicBezTo>
                  <a:cubicBezTo>
                    <a:pt x="14065" y="12209"/>
                    <a:pt x="14567" y="11583"/>
                    <a:pt x="15321" y="11583"/>
                  </a:cubicBezTo>
                  <a:cubicBezTo>
                    <a:pt x="15823" y="11583"/>
                    <a:pt x="16326" y="11896"/>
                    <a:pt x="16828" y="12522"/>
                  </a:cubicBezTo>
                  <a:cubicBezTo>
                    <a:pt x="16828" y="12522"/>
                    <a:pt x="16577" y="10643"/>
                    <a:pt x="15070" y="10643"/>
                  </a:cubicBezTo>
                  <a:cubicBezTo>
                    <a:pt x="14819" y="10643"/>
                    <a:pt x="14819" y="10643"/>
                    <a:pt x="14567" y="10643"/>
                  </a:cubicBezTo>
                  <a:cubicBezTo>
                    <a:pt x="14567" y="10643"/>
                    <a:pt x="11805" y="10017"/>
                    <a:pt x="16074" y="9078"/>
                  </a:cubicBezTo>
                  <a:cubicBezTo>
                    <a:pt x="16074" y="9078"/>
                    <a:pt x="18084" y="8765"/>
                    <a:pt x="15823" y="8765"/>
                  </a:cubicBezTo>
                  <a:cubicBezTo>
                    <a:pt x="15823" y="8765"/>
                    <a:pt x="13814" y="7826"/>
                    <a:pt x="16577" y="6261"/>
                  </a:cubicBezTo>
                  <a:cubicBezTo>
                    <a:pt x="16577" y="6261"/>
                    <a:pt x="18837" y="4383"/>
                    <a:pt x="16074" y="4383"/>
                  </a:cubicBezTo>
                  <a:cubicBezTo>
                    <a:pt x="16074" y="4383"/>
                    <a:pt x="15823" y="4383"/>
                    <a:pt x="15572" y="4383"/>
                  </a:cubicBezTo>
                  <a:cubicBezTo>
                    <a:pt x="15572" y="4383"/>
                    <a:pt x="15572" y="4383"/>
                    <a:pt x="15321" y="4383"/>
                  </a:cubicBezTo>
                  <a:cubicBezTo>
                    <a:pt x="14316" y="4383"/>
                    <a:pt x="12307" y="4383"/>
                    <a:pt x="16828" y="2817"/>
                  </a:cubicBezTo>
                  <a:cubicBezTo>
                    <a:pt x="16828" y="2817"/>
                    <a:pt x="17079" y="2817"/>
                    <a:pt x="17079" y="2504"/>
                  </a:cubicBezTo>
                  <a:cubicBezTo>
                    <a:pt x="16828" y="2504"/>
                    <a:pt x="16828" y="1565"/>
                    <a:pt x="16828" y="1565"/>
                  </a:cubicBezTo>
                  <a:cubicBezTo>
                    <a:pt x="16828" y="1252"/>
                    <a:pt x="16828" y="626"/>
                    <a:pt x="16828" y="313"/>
                  </a:cubicBezTo>
                  <a:cubicBezTo>
                    <a:pt x="16828" y="313"/>
                    <a:pt x="16828" y="313"/>
                    <a:pt x="16828" y="313"/>
                  </a:cubicBezTo>
                  <a:cubicBezTo>
                    <a:pt x="16828" y="313"/>
                    <a:pt x="16828" y="313"/>
                    <a:pt x="16828" y="313"/>
                  </a:cubicBezTo>
                  <a:cubicBezTo>
                    <a:pt x="16828" y="313"/>
                    <a:pt x="16828" y="2191"/>
                    <a:pt x="16326" y="2191"/>
                  </a:cubicBezTo>
                  <a:cubicBezTo>
                    <a:pt x="16326" y="2191"/>
                    <a:pt x="16074" y="2191"/>
                    <a:pt x="16074" y="2191"/>
                  </a:cubicBezTo>
                  <a:cubicBezTo>
                    <a:pt x="16074" y="2191"/>
                    <a:pt x="16074" y="2191"/>
                    <a:pt x="16074" y="2191"/>
                  </a:cubicBezTo>
                  <a:cubicBezTo>
                    <a:pt x="15823" y="2191"/>
                    <a:pt x="15070" y="2191"/>
                    <a:pt x="15070" y="939"/>
                  </a:cubicBezTo>
                  <a:cubicBezTo>
                    <a:pt x="15070" y="939"/>
                    <a:pt x="15070" y="626"/>
                    <a:pt x="1507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73" name="Shape 1653"/>
            <p:cNvSpPr/>
            <p:nvPr/>
          </p:nvSpPr>
          <p:spPr>
            <a:xfrm>
              <a:off x="2793563" y="8239292"/>
              <a:ext cx="25401" cy="25401"/>
            </a:xfrm>
            <a:custGeom>
              <a:avLst/>
              <a:gdLst/>
              <a:ahLst/>
              <a:cxnLst>
                <a:cxn ang="0">
                  <a:pos x="wd2" y="hd2"/>
                </a:cxn>
                <a:cxn ang="5400000">
                  <a:pos x="wd2" y="hd2"/>
                </a:cxn>
                <a:cxn ang="10800000">
                  <a:pos x="wd2" y="hd2"/>
                </a:cxn>
                <a:cxn ang="16200000">
                  <a:pos x="wd2" y="hd2"/>
                </a:cxn>
              </a:cxnLst>
              <a:rect l="0" t="0" r="r" b="b"/>
              <a:pathLst>
                <a:path w="18318" h="21600" extrusionOk="0">
                  <a:moveTo>
                    <a:pt x="12918" y="0"/>
                  </a:moveTo>
                  <a:cubicBezTo>
                    <a:pt x="2118" y="5400"/>
                    <a:pt x="-3282" y="10800"/>
                    <a:pt x="2118" y="21600"/>
                  </a:cubicBezTo>
                  <a:cubicBezTo>
                    <a:pt x="7518" y="21600"/>
                    <a:pt x="7518" y="21600"/>
                    <a:pt x="12918" y="21600"/>
                  </a:cubicBezTo>
                  <a:cubicBezTo>
                    <a:pt x="12918" y="21600"/>
                    <a:pt x="12918" y="21600"/>
                    <a:pt x="12918" y="21600"/>
                  </a:cubicBezTo>
                  <a:cubicBezTo>
                    <a:pt x="12918" y="21600"/>
                    <a:pt x="12918" y="21600"/>
                    <a:pt x="12918" y="21600"/>
                  </a:cubicBezTo>
                  <a:cubicBezTo>
                    <a:pt x="12918" y="21600"/>
                    <a:pt x="12918" y="21600"/>
                    <a:pt x="12918" y="21600"/>
                  </a:cubicBezTo>
                  <a:cubicBezTo>
                    <a:pt x="12918" y="21600"/>
                    <a:pt x="12918" y="21600"/>
                    <a:pt x="12918" y="21600"/>
                  </a:cubicBezTo>
                  <a:cubicBezTo>
                    <a:pt x="12918" y="16200"/>
                    <a:pt x="12918" y="5400"/>
                    <a:pt x="18318" y="5400"/>
                  </a:cubicBezTo>
                  <a:cubicBezTo>
                    <a:pt x="12918" y="0"/>
                    <a:pt x="12918" y="0"/>
                    <a:pt x="12918"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74" name="Shape 1654"/>
            <p:cNvSpPr/>
            <p:nvPr/>
          </p:nvSpPr>
          <p:spPr>
            <a:xfrm>
              <a:off x="2830054" y="8018906"/>
              <a:ext cx="87280" cy="26317"/>
            </a:xfrm>
            <a:custGeom>
              <a:avLst/>
              <a:gdLst/>
              <a:ahLst/>
              <a:cxnLst>
                <a:cxn ang="0">
                  <a:pos x="wd2" y="hd2"/>
                </a:cxn>
                <a:cxn ang="5400000">
                  <a:pos x="wd2" y="hd2"/>
                </a:cxn>
                <a:cxn ang="10800000">
                  <a:pos x="wd2" y="hd2"/>
                </a:cxn>
                <a:cxn ang="16200000">
                  <a:pos x="wd2" y="hd2"/>
                </a:cxn>
              </a:cxnLst>
              <a:rect l="0" t="0" r="r" b="b"/>
              <a:pathLst>
                <a:path w="20894" h="21600" extrusionOk="0">
                  <a:moveTo>
                    <a:pt x="18353" y="4320"/>
                  </a:moveTo>
                  <a:cubicBezTo>
                    <a:pt x="18353" y="21600"/>
                    <a:pt x="19623" y="21600"/>
                    <a:pt x="19623" y="21600"/>
                  </a:cubicBezTo>
                  <a:cubicBezTo>
                    <a:pt x="19623" y="21600"/>
                    <a:pt x="19623" y="17280"/>
                    <a:pt x="20894" y="8640"/>
                  </a:cubicBezTo>
                  <a:cubicBezTo>
                    <a:pt x="20894" y="8640"/>
                    <a:pt x="19623" y="8640"/>
                    <a:pt x="19623" y="8640"/>
                  </a:cubicBezTo>
                  <a:cubicBezTo>
                    <a:pt x="19623" y="8640"/>
                    <a:pt x="19623" y="8640"/>
                    <a:pt x="19623" y="8640"/>
                  </a:cubicBezTo>
                  <a:cubicBezTo>
                    <a:pt x="19623" y="8640"/>
                    <a:pt x="19623" y="8640"/>
                    <a:pt x="18353" y="4320"/>
                  </a:cubicBezTo>
                  <a:moveTo>
                    <a:pt x="4376" y="0"/>
                  </a:moveTo>
                  <a:cubicBezTo>
                    <a:pt x="3106" y="0"/>
                    <a:pt x="1835" y="4320"/>
                    <a:pt x="565" y="4320"/>
                  </a:cubicBezTo>
                  <a:cubicBezTo>
                    <a:pt x="-706" y="17280"/>
                    <a:pt x="565" y="17280"/>
                    <a:pt x="565" y="17280"/>
                  </a:cubicBezTo>
                  <a:cubicBezTo>
                    <a:pt x="1835" y="17280"/>
                    <a:pt x="1835" y="17280"/>
                    <a:pt x="1835" y="17280"/>
                  </a:cubicBezTo>
                  <a:cubicBezTo>
                    <a:pt x="3106" y="17280"/>
                    <a:pt x="4376" y="8640"/>
                    <a:pt x="4376"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75" name="Shape 1655"/>
            <p:cNvSpPr/>
            <p:nvPr/>
          </p:nvSpPr>
          <p:spPr>
            <a:xfrm>
              <a:off x="2815827" y="8225676"/>
              <a:ext cx="120304" cy="9398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21600" y="21600"/>
                    <a:pt x="21600" y="21600"/>
                  </a:cubicBezTo>
                  <a:cubicBezTo>
                    <a:pt x="21600" y="21600"/>
                    <a:pt x="21600" y="21600"/>
                    <a:pt x="21600" y="21600"/>
                  </a:cubicBezTo>
                  <a:cubicBezTo>
                    <a:pt x="21600" y="21600"/>
                    <a:pt x="21600" y="21600"/>
                    <a:pt x="21600" y="21600"/>
                  </a:cubicBezTo>
                  <a:cubicBezTo>
                    <a:pt x="21600" y="21600"/>
                    <a:pt x="21600" y="21600"/>
                    <a:pt x="21600" y="21600"/>
                  </a:cubicBezTo>
                  <a:moveTo>
                    <a:pt x="9818" y="11435"/>
                  </a:moveTo>
                  <a:cubicBezTo>
                    <a:pt x="9818" y="11435"/>
                    <a:pt x="9818" y="11435"/>
                    <a:pt x="9818" y="11435"/>
                  </a:cubicBezTo>
                  <a:cubicBezTo>
                    <a:pt x="9818" y="11435"/>
                    <a:pt x="9818" y="11435"/>
                    <a:pt x="9818" y="11435"/>
                  </a:cubicBezTo>
                  <a:moveTo>
                    <a:pt x="7855" y="6353"/>
                  </a:moveTo>
                  <a:cubicBezTo>
                    <a:pt x="9818" y="6353"/>
                    <a:pt x="10800" y="7624"/>
                    <a:pt x="9818" y="11435"/>
                  </a:cubicBezTo>
                  <a:cubicBezTo>
                    <a:pt x="10800" y="7624"/>
                    <a:pt x="9818" y="6353"/>
                    <a:pt x="7855" y="6353"/>
                  </a:cubicBezTo>
                  <a:moveTo>
                    <a:pt x="7855" y="6353"/>
                  </a:moveTo>
                  <a:cubicBezTo>
                    <a:pt x="4909" y="6353"/>
                    <a:pt x="1964" y="7624"/>
                    <a:pt x="0" y="8894"/>
                  </a:cubicBezTo>
                  <a:cubicBezTo>
                    <a:pt x="1964" y="7624"/>
                    <a:pt x="4909" y="6353"/>
                    <a:pt x="7855" y="6353"/>
                  </a:cubicBezTo>
                  <a:cubicBezTo>
                    <a:pt x="7855" y="6353"/>
                    <a:pt x="7855" y="6353"/>
                    <a:pt x="7855" y="6353"/>
                  </a:cubicBezTo>
                  <a:moveTo>
                    <a:pt x="18655" y="0"/>
                  </a:moveTo>
                  <a:cubicBezTo>
                    <a:pt x="18655" y="3812"/>
                    <a:pt x="18655" y="7624"/>
                    <a:pt x="19636" y="10165"/>
                  </a:cubicBezTo>
                  <a:cubicBezTo>
                    <a:pt x="19636" y="8894"/>
                    <a:pt x="19636" y="8894"/>
                    <a:pt x="19636" y="7624"/>
                  </a:cubicBezTo>
                  <a:cubicBezTo>
                    <a:pt x="19636" y="7624"/>
                    <a:pt x="19636" y="7624"/>
                    <a:pt x="19636" y="7624"/>
                  </a:cubicBezTo>
                  <a:cubicBezTo>
                    <a:pt x="19636" y="7624"/>
                    <a:pt x="19636" y="7624"/>
                    <a:pt x="19636" y="7624"/>
                  </a:cubicBezTo>
                  <a:cubicBezTo>
                    <a:pt x="19636" y="7624"/>
                    <a:pt x="18655" y="3812"/>
                    <a:pt x="18655"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76" name="Shape 1656"/>
            <p:cNvSpPr/>
            <p:nvPr/>
          </p:nvSpPr>
          <p:spPr>
            <a:xfrm>
              <a:off x="2673426" y="7947935"/>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7200" y="0"/>
                  </a:moveTo>
                  <a:cubicBezTo>
                    <a:pt x="0" y="0"/>
                    <a:pt x="0" y="0"/>
                    <a:pt x="0" y="0"/>
                  </a:cubicBezTo>
                  <a:cubicBezTo>
                    <a:pt x="7200" y="0"/>
                    <a:pt x="14400" y="21600"/>
                    <a:pt x="14400" y="21600"/>
                  </a:cubicBezTo>
                  <a:cubicBezTo>
                    <a:pt x="21600" y="21600"/>
                    <a:pt x="21600" y="21600"/>
                    <a:pt x="21600" y="0"/>
                  </a:cubicBezTo>
                  <a:cubicBezTo>
                    <a:pt x="21600" y="0"/>
                    <a:pt x="21600" y="0"/>
                    <a:pt x="21600" y="0"/>
                  </a:cubicBezTo>
                  <a:cubicBezTo>
                    <a:pt x="21600" y="0"/>
                    <a:pt x="21600" y="0"/>
                    <a:pt x="21600" y="0"/>
                  </a:cubicBezTo>
                  <a:cubicBezTo>
                    <a:pt x="7200" y="0"/>
                    <a:pt x="7200" y="0"/>
                    <a:pt x="7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77" name="Shape 1657"/>
            <p:cNvSpPr/>
            <p:nvPr/>
          </p:nvSpPr>
          <p:spPr>
            <a:xfrm>
              <a:off x="2791849" y="8028763"/>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5400" y="0"/>
                  </a:moveTo>
                  <a:cubicBezTo>
                    <a:pt x="0" y="21600"/>
                    <a:pt x="0" y="21600"/>
                    <a:pt x="0" y="21600"/>
                  </a:cubicBezTo>
                  <a:cubicBezTo>
                    <a:pt x="10800" y="21600"/>
                    <a:pt x="10800" y="21600"/>
                    <a:pt x="10800" y="21600"/>
                  </a:cubicBezTo>
                  <a:cubicBezTo>
                    <a:pt x="21600" y="5400"/>
                    <a:pt x="21600" y="5400"/>
                    <a:pt x="21600" y="5400"/>
                  </a:cubicBezTo>
                  <a:cubicBezTo>
                    <a:pt x="21600" y="5400"/>
                    <a:pt x="21600" y="5400"/>
                    <a:pt x="21600" y="5400"/>
                  </a:cubicBezTo>
                  <a:cubicBezTo>
                    <a:pt x="21600" y="5400"/>
                    <a:pt x="21600" y="5400"/>
                    <a:pt x="21600" y="5400"/>
                  </a:cubicBezTo>
                  <a:cubicBezTo>
                    <a:pt x="16200" y="5400"/>
                    <a:pt x="16200" y="5400"/>
                    <a:pt x="16200" y="0"/>
                  </a:cubicBezTo>
                  <a:cubicBezTo>
                    <a:pt x="5400" y="0"/>
                    <a:pt x="5400" y="0"/>
                    <a:pt x="5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78" name="Shape 1658"/>
            <p:cNvSpPr/>
            <p:nvPr/>
          </p:nvSpPr>
          <p:spPr>
            <a:xfrm>
              <a:off x="2706803" y="7955453"/>
              <a:ext cx="37596" cy="25401"/>
            </a:xfrm>
            <a:custGeom>
              <a:avLst/>
              <a:gdLst/>
              <a:ahLst/>
              <a:cxnLst>
                <a:cxn ang="0">
                  <a:pos x="wd2" y="hd2"/>
                </a:cxn>
                <a:cxn ang="5400000">
                  <a:pos x="wd2" y="hd2"/>
                </a:cxn>
                <a:cxn ang="10800000">
                  <a:pos x="wd2" y="hd2"/>
                </a:cxn>
                <a:cxn ang="16200000">
                  <a:pos x="wd2" y="hd2"/>
                </a:cxn>
              </a:cxnLst>
              <a:rect l="0" t="0" r="r" b="b"/>
              <a:pathLst>
                <a:path w="21600" h="21600" extrusionOk="0">
                  <a:moveTo>
                    <a:pt x="9257" y="0"/>
                  </a:moveTo>
                  <a:cubicBezTo>
                    <a:pt x="9257" y="0"/>
                    <a:pt x="9257" y="0"/>
                    <a:pt x="9257" y="0"/>
                  </a:cubicBezTo>
                  <a:cubicBezTo>
                    <a:pt x="6171" y="0"/>
                    <a:pt x="6171" y="0"/>
                    <a:pt x="6171" y="0"/>
                  </a:cubicBezTo>
                  <a:cubicBezTo>
                    <a:pt x="3086" y="0"/>
                    <a:pt x="0" y="0"/>
                    <a:pt x="0" y="10800"/>
                  </a:cubicBezTo>
                  <a:cubicBezTo>
                    <a:pt x="6171" y="10800"/>
                    <a:pt x="15429" y="21600"/>
                    <a:pt x="21600" y="21600"/>
                  </a:cubicBezTo>
                  <a:cubicBezTo>
                    <a:pt x="21600" y="0"/>
                    <a:pt x="12343" y="0"/>
                    <a:pt x="925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79" name="Shape 1659"/>
            <p:cNvSpPr/>
            <p:nvPr/>
          </p:nvSpPr>
          <p:spPr>
            <a:xfrm>
              <a:off x="2755676" y="7958755"/>
              <a:ext cx="37596" cy="82709"/>
            </a:xfrm>
            <a:custGeom>
              <a:avLst/>
              <a:gdLst/>
              <a:ahLst/>
              <a:cxnLst>
                <a:cxn ang="0">
                  <a:pos x="wd2" y="hd2"/>
                </a:cxn>
                <a:cxn ang="5400000">
                  <a:pos x="wd2" y="hd2"/>
                </a:cxn>
                <a:cxn ang="10800000">
                  <a:pos x="wd2" y="hd2"/>
                </a:cxn>
                <a:cxn ang="16200000">
                  <a:pos x="wd2" y="hd2"/>
                </a:cxn>
              </a:cxnLst>
              <a:rect l="0" t="0" r="r" b="b"/>
              <a:pathLst>
                <a:path w="21600" h="21600" extrusionOk="0">
                  <a:moveTo>
                    <a:pt x="21600" y="20160"/>
                  </a:moveTo>
                  <a:cubicBezTo>
                    <a:pt x="21600" y="20160"/>
                    <a:pt x="18514" y="21600"/>
                    <a:pt x="18514" y="21600"/>
                  </a:cubicBezTo>
                  <a:cubicBezTo>
                    <a:pt x="21600" y="21600"/>
                    <a:pt x="21600" y="21600"/>
                    <a:pt x="21600" y="20160"/>
                  </a:cubicBezTo>
                  <a:moveTo>
                    <a:pt x="15429" y="0"/>
                  </a:moveTo>
                  <a:cubicBezTo>
                    <a:pt x="9257" y="1440"/>
                    <a:pt x="3086" y="1440"/>
                    <a:pt x="0" y="4320"/>
                  </a:cubicBezTo>
                  <a:cubicBezTo>
                    <a:pt x="0" y="4320"/>
                    <a:pt x="0" y="4320"/>
                    <a:pt x="0" y="4320"/>
                  </a:cubicBezTo>
                  <a:cubicBezTo>
                    <a:pt x="0" y="4320"/>
                    <a:pt x="6171" y="2880"/>
                    <a:pt x="15429"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80" name="Shape 1660"/>
            <p:cNvSpPr/>
            <p:nvPr/>
          </p:nvSpPr>
          <p:spPr>
            <a:xfrm>
              <a:off x="2815827" y="7951236"/>
              <a:ext cx="48874" cy="101506"/>
            </a:xfrm>
            <a:custGeom>
              <a:avLst/>
              <a:gdLst/>
              <a:ahLst/>
              <a:cxnLst>
                <a:cxn ang="0">
                  <a:pos x="wd2" y="hd2"/>
                </a:cxn>
                <a:cxn ang="5400000">
                  <a:pos x="wd2" y="hd2"/>
                </a:cxn>
                <a:cxn ang="10800000">
                  <a:pos x="wd2" y="hd2"/>
                </a:cxn>
                <a:cxn ang="16200000">
                  <a:pos x="wd2" y="hd2"/>
                </a:cxn>
              </a:cxnLst>
              <a:rect l="0" t="0" r="r" b="b"/>
              <a:pathLst>
                <a:path w="21600" h="21600" extrusionOk="0">
                  <a:moveTo>
                    <a:pt x="19200" y="14400"/>
                  </a:moveTo>
                  <a:cubicBezTo>
                    <a:pt x="19200" y="14400"/>
                    <a:pt x="16800" y="14400"/>
                    <a:pt x="14400" y="14400"/>
                  </a:cubicBezTo>
                  <a:cubicBezTo>
                    <a:pt x="14400" y="16800"/>
                    <a:pt x="12000" y="19200"/>
                    <a:pt x="9600" y="19200"/>
                  </a:cubicBezTo>
                  <a:cubicBezTo>
                    <a:pt x="9600" y="19200"/>
                    <a:pt x="9600" y="19200"/>
                    <a:pt x="7200" y="19200"/>
                  </a:cubicBezTo>
                  <a:cubicBezTo>
                    <a:pt x="7200" y="19200"/>
                    <a:pt x="4800" y="19200"/>
                    <a:pt x="7200" y="15600"/>
                  </a:cubicBezTo>
                  <a:cubicBezTo>
                    <a:pt x="4800" y="16800"/>
                    <a:pt x="2400" y="16800"/>
                    <a:pt x="0" y="16800"/>
                  </a:cubicBezTo>
                  <a:cubicBezTo>
                    <a:pt x="0" y="18000"/>
                    <a:pt x="2400" y="21600"/>
                    <a:pt x="7200" y="21600"/>
                  </a:cubicBezTo>
                  <a:cubicBezTo>
                    <a:pt x="16800" y="19200"/>
                    <a:pt x="16800" y="19200"/>
                    <a:pt x="16800" y="19200"/>
                  </a:cubicBezTo>
                  <a:cubicBezTo>
                    <a:pt x="19200" y="19200"/>
                    <a:pt x="19200" y="18000"/>
                    <a:pt x="19200" y="18000"/>
                  </a:cubicBezTo>
                  <a:cubicBezTo>
                    <a:pt x="19200" y="18000"/>
                    <a:pt x="19200" y="15600"/>
                    <a:pt x="19200" y="14400"/>
                  </a:cubicBezTo>
                  <a:moveTo>
                    <a:pt x="7200" y="10800"/>
                  </a:moveTo>
                  <a:cubicBezTo>
                    <a:pt x="4800" y="10800"/>
                    <a:pt x="2400" y="12000"/>
                    <a:pt x="2400" y="12000"/>
                  </a:cubicBezTo>
                  <a:cubicBezTo>
                    <a:pt x="2400" y="13200"/>
                    <a:pt x="2400" y="13200"/>
                    <a:pt x="2400" y="13200"/>
                  </a:cubicBezTo>
                  <a:cubicBezTo>
                    <a:pt x="2400" y="13200"/>
                    <a:pt x="4800" y="12000"/>
                    <a:pt x="7200" y="10800"/>
                  </a:cubicBezTo>
                  <a:cubicBezTo>
                    <a:pt x="7200" y="10800"/>
                    <a:pt x="7200" y="10800"/>
                    <a:pt x="7200" y="10800"/>
                  </a:cubicBezTo>
                  <a:moveTo>
                    <a:pt x="19200" y="4800"/>
                  </a:moveTo>
                  <a:cubicBezTo>
                    <a:pt x="19200" y="6000"/>
                    <a:pt x="16800" y="6000"/>
                    <a:pt x="14400" y="7200"/>
                  </a:cubicBezTo>
                  <a:cubicBezTo>
                    <a:pt x="14400" y="7200"/>
                    <a:pt x="14400" y="8400"/>
                    <a:pt x="14400" y="8400"/>
                  </a:cubicBezTo>
                  <a:cubicBezTo>
                    <a:pt x="16800" y="8400"/>
                    <a:pt x="19200" y="8400"/>
                    <a:pt x="21600" y="7200"/>
                  </a:cubicBezTo>
                  <a:cubicBezTo>
                    <a:pt x="21600" y="6000"/>
                    <a:pt x="21600" y="6000"/>
                    <a:pt x="19200" y="4800"/>
                  </a:cubicBezTo>
                  <a:moveTo>
                    <a:pt x="9600" y="0"/>
                  </a:moveTo>
                  <a:cubicBezTo>
                    <a:pt x="7200" y="1200"/>
                    <a:pt x="4800" y="2400"/>
                    <a:pt x="2400" y="3600"/>
                  </a:cubicBezTo>
                  <a:cubicBezTo>
                    <a:pt x="2400" y="4800"/>
                    <a:pt x="2400" y="4800"/>
                    <a:pt x="2400" y="6000"/>
                  </a:cubicBezTo>
                  <a:cubicBezTo>
                    <a:pt x="2400" y="6000"/>
                    <a:pt x="2400" y="7200"/>
                    <a:pt x="2400" y="8400"/>
                  </a:cubicBezTo>
                  <a:cubicBezTo>
                    <a:pt x="2400" y="8400"/>
                    <a:pt x="4800" y="8400"/>
                    <a:pt x="7200" y="7200"/>
                  </a:cubicBezTo>
                  <a:cubicBezTo>
                    <a:pt x="7200" y="6000"/>
                    <a:pt x="7200" y="3600"/>
                    <a:pt x="7200" y="3600"/>
                  </a:cubicBezTo>
                  <a:cubicBezTo>
                    <a:pt x="7200" y="3600"/>
                    <a:pt x="7200" y="2400"/>
                    <a:pt x="9600" y="2400"/>
                  </a:cubicBezTo>
                  <a:cubicBezTo>
                    <a:pt x="12000" y="2400"/>
                    <a:pt x="14400" y="3600"/>
                    <a:pt x="14400" y="6000"/>
                  </a:cubicBezTo>
                  <a:cubicBezTo>
                    <a:pt x="14400" y="6000"/>
                    <a:pt x="14400" y="6000"/>
                    <a:pt x="14400" y="6000"/>
                  </a:cubicBezTo>
                  <a:cubicBezTo>
                    <a:pt x="19200" y="4800"/>
                    <a:pt x="19200" y="4800"/>
                    <a:pt x="19200" y="4800"/>
                  </a:cubicBezTo>
                  <a:cubicBezTo>
                    <a:pt x="19200" y="3600"/>
                    <a:pt x="19200" y="2400"/>
                    <a:pt x="16800" y="2400"/>
                  </a:cubicBezTo>
                  <a:cubicBezTo>
                    <a:pt x="16800" y="2400"/>
                    <a:pt x="16800" y="2400"/>
                    <a:pt x="16800" y="2400"/>
                  </a:cubicBezTo>
                  <a:cubicBezTo>
                    <a:pt x="16800" y="2400"/>
                    <a:pt x="14400" y="2400"/>
                    <a:pt x="12000" y="2400"/>
                  </a:cubicBezTo>
                  <a:cubicBezTo>
                    <a:pt x="9600" y="2400"/>
                    <a:pt x="7200" y="2400"/>
                    <a:pt x="12000" y="0"/>
                  </a:cubicBezTo>
                  <a:cubicBezTo>
                    <a:pt x="12000" y="0"/>
                    <a:pt x="9600" y="0"/>
                    <a:pt x="9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81" name="Shape 1661"/>
            <p:cNvSpPr/>
            <p:nvPr/>
          </p:nvSpPr>
          <p:spPr>
            <a:xfrm>
              <a:off x="2864700" y="7958755"/>
              <a:ext cx="37596" cy="93987"/>
            </a:xfrm>
            <a:custGeom>
              <a:avLst/>
              <a:gdLst/>
              <a:ahLst/>
              <a:cxnLst>
                <a:cxn ang="0">
                  <a:pos x="wd2" y="hd2"/>
                </a:cxn>
                <a:cxn ang="5400000">
                  <a:pos x="wd2" y="hd2"/>
                </a:cxn>
                <a:cxn ang="10800000">
                  <a:pos x="wd2" y="hd2"/>
                </a:cxn>
                <a:cxn ang="16200000">
                  <a:pos x="wd2" y="hd2"/>
                </a:cxn>
              </a:cxnLst>
              <a:rect l="0" t="0" r="r" b="b"/>
              <a:pathLst>
                <a:path w="21600" h="21600" extrusionOk="0">
                  <a:moveTo>
                    <a:pt x="9257" y="12706"/>
                  </a:moveTo>
                  <a:cubicBezTo>
                    <a:pt x="6171" y="12706"/>
                    <a:pt x="3086" y="12706"/>
                    <a:pt x="0" y="12706"/>
                  </a:cubicBezTo>
                  <a:cubicBezTo>
                    <a:pt x="0" y="15247"/>
                    <a:pt x="0" y="16518"/>
                    <a:pt x="0" y="16518"/>
                  </a:cubicBezTo>
                  <a:cubicBezTo>
                    <a:pt x="0" y="21600"/>
                    <a:pt x="9257" y="21600"/>
                    <a:pt x="12343" y="21600"/>
                  </a:cubicBezTo>
                  <a:cubicBezTo>
                    <a:pt x="12343" y="21600"/>
                    <a:pt x="12343" y="21600"/>
                    <a:pt x="12343" y="21600"/>
                  </a:cubicBezTo>
                  <a:cubicBezTo>
                    <a:pt x="12343" y="21600"/>
                    <a:pt x="15429" y="21600"/>
                    <a:pt x="15429" y="21600"/>
                  </a:cubicBezTo>
                  <a:cubicBezTo>
                    <a:pt x="21600" y="21600"/>
                    <a:pt x="21600" y="13976"/>
                    <a:pt x="21600" y="13976"/>
                  </a:cubicBezTo>
                  <a:cubicBezTo>
                    <a:pt x="21600" y="13976"/>
                    <a:pt x="21600" y="13976"/>
                    <a:pt x="21600" y="13976"/>
                  </a:cubicBezTo>
                  <a:cubicBezTo>
                    <a:pt x="18514" y="13976"/>
                    <a:pt x="18514" y="12706"/>
                    <a:pt x="15429" y="12706"/>
                  </a:cubicBezTo>
                  <a:cubicBezTo>
                    <a:pt x="15429" y="16518"/>
                    <a:pt x="15429" y="19059"/>
                    <a:pt x="12343" y="19059"/>
                  </a:cubicBezTo>
                  <a:cubicBezTo>
                    <a:pt x="12343" y="19059"/>
                    <a:pt x="12343" y="19059"/>
                    <a:pt x="12343" y="19059"/>
                  </a:cubicBezTo>
                  <a:cubicBezTo>
                    <a:pt x="12343" y="19059"/>
                    <a:pt x="12343" y="19059"/>
                    <a:pt x="12343" y="19059"/>
                  </a:cubicBezTo>
                  <a:cubicBezTo>
                    <a:pt x="9257" y="19059"/>
                    <a:pt x="6171" y="19059"/>
                    <a:pt x="9257" y="12706"/>
                  </a:cubicBezTo>
                  <a:moveTo>
                    <a:pt x="6171" y="0"/>
                  </a:moveTo>
                  <a:cubicBezTo>
                    <a:pt x="6171" y="0"/>
                    <a:pt x="6171" y="0"/>
                    <a:pt x="3086" y="0"/>
                  </a:cubicBezTo>
                  <a:cubicBezTo>
                    <a:pt x="3086" y="1271"/>
                    <a:pt x="0" y="2541"/>
                    <a:pt x="0" y="2541"/>
                  </a:cubicBezTo>
                  <a:cubicBezTo>
                    <a:pt x="3086" y="2541"/>
                    <a:pt x="3086" y="3812"/>
                    <a:pt x="3086" y="5082"/>
                  </a:cubicBezTo>
                  <a:cubicBezTo>
                    <a:pt x="3086" y="5082"/>
                    <a:pt x="6171" y="5082"/>
                    <a:pt x="9257" y="3812"/>
                  </a:cubicBezTo>
                  <a:cubicBezTo>
                    <a:pt x="9257" y="2541"/>
                    <a:pt x="9257" y="1271"/>
                    <a:pt x="12343" y="1271"/>
                  </a:cubicBezTo>
                  <a:cubicBezTo>
                    <a:pt x="12343" y="1271"/>
                    <a:pt x="12343" y="1271"/>
                    <a:pt x="12343" y="1271"/>
                  </a:cubicBezTo>
                  <a:cubicBezTo>
                    <a:pt x="12343" y="1271"/>
                    <a:pt x="12343" y="1271"/>
                    <a:pt x="12343" y="1271"/>
                  </a:cubicBezTo>
                  <a:cubicBezTo>
                    <a:pt x="12343" y="1271"/>
                    <a:pt x="12343" y="1271"/>
                    <a:pt x="12343" y="1271"/>
                  </a:cubicBezTo>
                  <a:cubicBezTo>
                    <a:pt x="12343" y="1271"/>
                    <a:pt x="12343" y="0"/>
                    <a:pt x="6171"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82" name="Shape 1662"/>
            <p:cNvSpPr/>
            <p:nvPr/>
          </p:nvSpPr>
          <p:spPr>
            <a:xfrm>
              <a:off x="2900873" y="8018906"/>
              <a:ext cx="25401" cy="375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3086"/>
                    <a:pt x="0" y="9257"/>
                    <a:pt x="0" y="12343"/>
                  </a:cubicBezTo>
                  <a:cubicBezTo>
                    <a:pt x="0" y="12343"/>
                    <a:pt x="0" y="21600"/>
                    <a:pt x="5400" y="21600"/>
                  </a:cubicBezTo>
                  <a:cubicBezTo>
                    <a:pt x="10800" y="18514"/>
                    <a:pt x="16200" y="12343"/>
                    <a:pt x="16200" y="12343"/>
                  </a:cubicBezTo>
                  <a:cubicBezTo>
                    <a:pt x="16200" y="12343"/>
                    <a:pt x="16200" y="12343"/>
                    <a:pt x="21600" y="12343"/>
                  </a:cubicBezTo>
                  <a:cubicBezTo>
                    <a:pt x="21600" y="12343"/>
                    <a:pt x="21600" y="12343"/>
                    <a:pt x="21600" y="12343"/>
                  </a:cubicBezTo>
                  <a:cubicBezTo>
                    <a:pt x="21600" y="9257"/>
                    <a:pt x="21600" y="6171"/>
                    <a:pt x="16200" y="3086"/>
                  </a:cubicBezTo>
                  <a:cubicBezTo>
                    <a:pt x="16200" y="3086"/>
                    <a:pt x="16200" y="3086"/>
                    <a:pt x="16200" y="0"/>
                  </a:cubicBezTo>
                  <a:cubicBezTo>
                    <a:pt x="16200" y="3086"/>
                    <a:pt x="16200" y="6171"/>
                    <a:pt x="16200" y="6171"/>
                  </a:cubicBezTo>
                  <a:cubicBezTo>
                    <a:pt x="10800" y="12343"/>
                    <a:pt x="10800" y="15429"/>
                    <a:pt x="10800" y="15429"/>
                  </a:cubicBezTo>
                  <a:cubicBezTo>
                    <a:pt x="10800" y="15429"/>
                    <a:pt x="5400" y="15429"/>
                    <a:pt x="5400" y="3086"/>
                  </a:cubicBezTo>
                  <a:cubicBezTo>
                    <a:pt x="5400" y="3086"/>
                    <a:pt x="5400" y="3086"/>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83" name="Shape 1663"/>
            <p:cNvSpPr/>
            <p:nvPr/>
          </p:nvSpPr>
          <p:spPr>
            <a:xfrm>
              <a:off x="2808309" y="8251992"/>
              <a:ext cx="64244" cy="78949"/>
            </a:xfrm>
            <a:custGeom>
              <a:avLst/>
              <a:gdLst/>
              <a:ahLst/>
              <a:cxnLst>
                <a:cxn ang="0">
                  <a:pos x="wd2" y="hd2"/>
                </a:cxn>
                <a:cxn ang="5400000">
                  <a:pos x="wd2" y="hd2"/>
                </a:cxn>
                <a:cxn ang="10800000">
                  <a:pos x="wd2" y="hd2"/>
                </a:cxn>
                <a:cxn ang="16200000">
                  <a:pos x="wd2" y="hd2"/>
                </a:cxn>
              </a:cxnLst>
              <a:rect l="0" t="0" r="r" b="b"/>
              <a:pathLst>
                <a:path w="20506" h="21600" extrusionOk="0">
                  <a:moveTo>
                    <a:pt x="16200" y="0"/>
                  </a:moveTo>
                  <a:cubicBezTo>
                    <a:pt x="10800" y="0"/>
                    <a:pt x="5400" y="1543"/>
                    <a:pt x="1800" y="3086"/>
                  </a:cubicBezTo>
                  <a:cubicBezTo>
                    <a:pt x="1800" y="3086"/>
                    <a:pt x="1800" y="3086"/>
                    <a:pt x="1800" y="3086"/>
                  </a:cubicBezTo>
                  <a:cubicBezTo>
                    <a:pt x="0" y="3086"/>
                    <a:pt x="0" y="3086"/>
                    <a:pt x="0" y="3086"/>
                  </a:cubicBezTo>
                  <a:cubicBezTo>
                    <a:pt x="0" y="3086"/>
                    <a:pt x="0" y="3086"/>
                    <a:pt x="0" y="3086"/>
                  </a:cubicBezTo>
                  <a:cubicBezTo>
                    <a:pt x="0" y="3086"/>
                    <a:pt x="0" y="3086"/>
                    <a:pt x="0" y="3086"/>
                  </a:cubicBezTo>
                  <a:cubicBezTo>
                    <a:pt x="0" y="9257"/>
                    <a:pt x="3600" y="18514"/>
                    <a:pt x="3600" y="21600"/>
                  </a:cubicBezTo>
                  <a:cubicBezTo>
                    <a:pt x="3600" y="21600"/>
                    <a:pt x="3600" y="21600"/>
                    <a:pt x="3600" y="21600"/>
                  </a:cubicBezTo>
                  <a:cubicBezTo>
                    <a:pt x="9000" y="15429"/>
                    <a:pt x="16200" y="12343"/>
                    <a:pt x="19800" y="6171"/>
                  </a:cubicBezTo>
                  <a:cubicBezTo>
                    <a:pt x="19800" y="6171"/>
                    <a:pt x="19800" y="6171"/>
                    <a:pt x="19800" y="6171"/>
                  </a:cubicBezTo>
                  <a:cubicBezTo>
                    <a:pt x="19800" y="6171"/>
                    <a:pt x="19800" y="6171"/>
                    <a:pt x="19800" y="6171"/>
                  </a:cubicBezTo>
                  <a:cubicBezTo>
                    <a:pt x="19800" y="6171"/>
                    <a:pt x="19800" y="6171"/>
                    <a:pt x="19800" y="6171"/>
                  </a:cubicBezTo>
                  <a:cubicBezTo>
                    <a:pt x="21600" y="1543"/>
                    <a:pt x="19800" y="0"/>
                    <a:pt x="16200" y="0"/>
                  </a:cubicBezTo>
                  <a:cubicBezTo>
                    <a:pt x="16200" y="0"/>
                    <a:pt x="16200" y="0"/>
                    <a:pt x="16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84" name="Shape 1664"/>
            <p:cNvSpPr/>
            <p:nvPr/>
          </p:nvSpPr>
          <p:spPr>
            <a:xfrm>
              <a:off x="2809786" y="8041463"/>
              <a:ext cx="126613" cy="289479"/>
            </a:xfrm>
            <a:custGeom>
              <a:avLst/>
              <a:gdLst/>
              <a:ahLst/>
              <a:cxnLst>
                <a:cxn ang="0">
                  <a:pos x="wd2" y="hd2"/>
                </a:cxn>
                <a:cxn ang="5400000">
                  <a:pos x="wd2" y="hd2"/>
                </a:cxn>
                <a:cxn ang="10800000">
                  <a:pos x="wd2" y="hd2"/>
                </a:cxn>
                <a:cxn ang="16200000">
                  <a:pos x="wd2" y="hd2"/>
                </a:cxn>
              </a:cxnLst>
              <a:rect l="0" t="0" r="r" b="b"/>
              <a:pathLst>
                <a:path w="17743" h="21600" extrusionOk="0">
                  <a:moveTo>
                    <a:pt x="16200" y="0"/>
                  </a:moveTo>
                  <a:cubicBezTo>
                    <a:pt x="16200" y="815"/>
                    <a:pt x="15429" y="815"/>
                    <a:pt x="15429" y="815"/>
                  </a:cubicBezTo>
                  <a:cubicBezTo>
                    <a:pt x="15429" y="1223"/>
                    <a:pt x="14657" y="1223"/>
                    <a:pt x="14657" y="1223"/>
                  </a:cubicBezTo>
                  <a:cubicBezTo>
                    <a:pt x="14657" y="1223"/>
                    <a:pt x="14657" y="1223"/>
                    <a:pt x="13886" y="1223"/>
                  </a:cubicBezTo>
                  <a:cubicBezTo>
                    <a:pt x="13886" y="1630"/>
                    <a:pt x="13115" y="1630"/>
                    <a:pt x="13115" y="1630"/>
                  </a:cubicBezTo>
                  <a:cubicBezTo>
                    <a:pt x="-771" y="3668"/>
                    <a:pt x="5400" y="3668"/>
                    <a:pt x="8486" y="3668"/>
                  </a:cubicBezTo>
                  <a:cubicBezTo>
                    <a:pt x="9257" y="3668"/>
                    <a:pt x="9257" y="3668"/>
                    <a:pt x="9257" y="3668"/>
                  </a:cubicBezTo>
                  <a:cubicBezTo>
                    <a:pt x="10029" y="3668"/>
                    <a:pt x="10800" y="3668"/>
                    <a:pt x="10800" y="3668"/>
                  </a:cubicBezTo>
                  <a:cubicBezTo>
                    <a:pt x="19286" y="3668"/>
                    <a:pt x="12343" y="6113"/>
                    <a:pt x="12343" y="6113"/>
                  </a:cubicBezTo>
                  <a:cubicBezTo>
                    <a:pt x="3857" y="8151"/>
                    <a:pt x="10029" y="9374"/>
                    <a:pt x="10029" y="9374"/>
                  </a:cubicBezTo>
                  <a:cubicBezTo>
                    <a:pt x="16972" y="9374"/>
                    <a:pt x="10800" y="9781"/>
                    <a:pt x="10800" y="9781"/>
                  </a:cubicBezTo>
                  <a:cubicBezTo>
                    <a:pt x="-2314" y="11004"/>
                    <a:pt x="6172" y="11819"/>
                    <a:pt x="6172" y="11819"/>
                  </a:cubicBezTo>
                  <a:cubicBezTo>
                    <a:pt x="6943" y="11819"/>
                    <a:pt x="6943" y="11819"/>
                    <a:pt x="7715" y="11819"/>
                  </a:cubicBezTo>
                  <a:cubicBezTo>
                    <a:pt x="12343" y="11819"/>
                    <a:pt x="13115" y="14264"/>
                    <a:pt x="13115" y="14264"/>
                  </a:cubicBezTo>
                  <a:cubicBezTo>
                    <a:pt x="11572" y="13449"/>
                    <a:pt x="10029" y="13042"/>
                    <a:pt x="8486" y="13042"/>
                  </a:cubicBezTo>
                  <a:cubicBezTo>
                    <a:pt x="6172" y="13042"/>
                    <a:pt x="4629" y="13857"/>
                    <a:pt x="3086" y="14672"/>
                  </a:cubicBezTo>
                  <a:cubicBezTo>
                    <a:pt x="3086" y="14672"/>
                    <a:pt x="3086" y="14672"/>
                    <a:pt x="2315" y="14672"/>
                  </a:cubicBezTo>
                  <a:cubicBezTo>
                    <a:pt x="1543" y="14672"/>
                    <a:pt x="772" y="15079"/>
                    <a:pt x="0" y="15079"/>
                  </a:cubicBezTo>
                  <a:cubicBezTo>
                    <a:pt x="772" y="15487"/>
                    <a:pt x="772" y="15487"/>
                    <a:pt x="772" y="15487"/>
                  </a:cubicBezTo>
                  <a:cubicBezTo>
                    <a:pt x="772" y="15487"/>
                    <a:pt x="772" y="15487"/>
                    <a:pt x="772" y="15487"/>
                  </a:cubicBezTo>
                  <a:cubicBezTo>
                    <a:pt x="0" y="15487"/>
                    <a:pt x="0" y="16302"/>
                    <a:pt x="0" y="16709"/>
                  </a:cubicBezTo>
                  <a:cubicBezTo>
                    <a:pt x="0" y="16709"/>
                    <a:pt x="0" y="16709"/>
                    <a:pt x="772" y="16709"/>
                  </a:cubicBezTo>
                  <a:cubicBezTo>
                    <a:pt x="772" y="16709"/>
                    <a:pt x="772" y="16709"/>
                    <a:pt x="772" y="16709"/>
                  </a:cubicBezTo>
                  <a:cubicBezTo>
                    <a:pt x="2315" y="16302"/>
                    <a:pt x="4629" y="15894"/>
                    <a:pt x="6943" y="15894"/>
                  </a:cubicBezTo>
                  <a:cubicBezTo>
                    <a:pt x="6943" y="15894"/>
                    <a:pt x="6943" y="15894"/>
                    <a:pt x="6943" y="15894"/>
                  </a:cubicBezTo>
                  <a:cubicBezTo>
                    <a:pt x="6943" y="15894"/>
                    <a:pt x="6943" y="15894"/>
                    <a:pt x="6943" y="15894"/>
                  </a:cubicBezTo>
                  <a:cubicBezTo>
                    <a:pt x="6943" y="15894"/>
                    <a:pt x="6943" y="15894"/>
                    <a:pt x="6943" y="15894"/>
                  </a:cubicBezTo>
                  <a:cubicBezTo>
                    <a:pt x="8486" y="15894"/>
                    <a:pt x="9257" y="16302"/>
                    <a:pt x="8486" y="17525"/>
                  </a:cubicBezTo>
                  <a:cubicBezTo>
                    <a:pt x="8486" y="17525"/>
                    <a:pt x="8486" y="17525"/>
                    <a:pt x="8486" y="17525"/>
                  </a:cubicBezTo>
                  <a:cubicBezTo>
                    <a:pt x="8486" y="17525"/>
                    <a:pt x="8486" y="17525"/>
                    <a:pt x="8486" y="17525"/>
                  </a:cubicBezTo>
                  <a:cubicBezTo>
                    <a:pt x="8486" y="17525"/>
                    <a:pt x="8486" y="17525"/>
                    <a:pt x="8486" y="17525"/>
                  </a:cubicBezTo>
                  <a:cubicBezTo>
                    <a:pt x="6943" y="19155"/>
                    <a:pt x="3857" y="19970"/>
                    <a:pt x="1543" y="21600"/>
                  </a:cubicBezTo>
                  <a:cubicBezTo>
                    <a:pt x="1543" y="21600"/>
                    <a:pt x="1543" y="21600"/>
                    <a:pt x="1543" y="21600"/>
                  </a:cubicBezTo>
                  <a:cubicBezTo>
                    <a:pt x="3086" y="20785"/>
                    <a:pt x="6943" y="20785"/>
                    <a:pt x="10029" y="20785"/>
                  </a:cubicBezTo>
                  <a:cubicBezTo>
                    <a:pt x="13886" y="20785"/>
                    <a:pt x="17743" y="20785"/>
                    <a:pt x="17743" y="20785"/>
                  </a:cubicBezTo>
                  <a:cubicBezTo>
                    <a:pt x="17743" y="20785"/>
                    <a:pt x="17743" y="20785"/>
                    <a:pt x="17743" y="20785"/>
                  </a:cubicBezTo>
                  <a:cubicBezTo>
                    <a:pt x="17743" y="20785"/>
                    <a:pt x="17743" y="20785"/>
                    <a:pt x="17743" y="20785"/>
                  </a:cubicBezTo>
                  <a:cubicBezTo>
                    <a:pt x="17743" y="20785"/>
                    <a:pt x="17743" y="20785"/>
                    <a:pt x="16972" y="20785"/>
                  </a:cubicBezTo>
                  <a:cubicBezTo>
                    <a:pt x="16200" y="20785"/>
                    <a:pt x="15429" y="20377"/>
                    <a:pt x="16200" y="19562"/>
                  </a:cubicBezTo>
                  <a:cubicBezTo>
                    <a:pt x="16200" y="19562"/>
                    <a:pt x="16200" y="18340"/>
                    <a:pt x="16200" y="17117"/>
                  </a:cubicBezTo>
                  <a:cubicBezTo>
                    <a:pt x="15429" y="16302"/>
                    <a:pt x="15429" y="15079"/>
                    <a:pt x="15429" y="13857"/>
                  </a:cubicBezTo>
                  <a:cubicBezTo>
                    <a:pt x="14657" y="12226"/>
                    <a:pt x="14657" y="9781"/>
                    <a:pt x="15429" y="9374"/>
                  </a:cubicBezTo>
                  <a:cubicBezTo>
                    <a:pt x="15429" y="9374"/>
                    <a:pt x="16972" y="3260"/>
                    <a:pt x="15429" y="3260"/>
                  </a:cubicBezTo>
                  <a:cubicBezTo>
                    <a:pt x="15429" y="3260"/>
                    <a:pt x="15429" y="3260"/>
                    <a:pt x="15429" y="3260"/>
                  </a:cubicBezTo>
                  <a:cubicBezTo>
                    <a:pt x="15429" y="3260"/>
                    <a:pt x="15429" y="2853"/>
                    <a:pt x="16200" y="2445"/>
                  </a:cubicBezTo>
                  <a:cubicBezTo>
                    <a:pt x="16200" y="2445"/>
                    <a:pt x="16200" y="2445"/>
                    <a:pt x="16200" y="2445"/>
                  </a:cubicBezTo>
                  <a:cubicBezTo>
                    <a:pt x="16972" y="408"/>
                    <a:pt x="16200" y="0"/>
                    <a:pt x="162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85" name="Shape 1665"/>
            <p:cNvSpPr/>
            <p:nvPr/>
          </p:nvSpPr>
          <p:spPr>
            <a:xfrm>
              <a:off x="2902753" y="8036282"/>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00" y="0"/>
                    <a:pt x="14400" y="0"/>
                    <a:pt x="14400" y="0"/>
                  </a:cubicBezTo>
                  <a:cubicBezTo>
                    <a:pt x="14400" y="0"/>
                    <a:pt x="7200" y="14400"/>
                    <a:pt x="0" y="21600"/>
                  </a:cubicBezTo>
                  <a:cubicBezTo>
                    <a:pt x="7200" y="21600"/>
                    <a:pt x="7200" y="21600"/>
                    <a:pt x="7200" y="21600"/>
                  </a:cubicBezTo>
                  <a:cubicBezTo>
                    <a:pt x="7200" y="21600"/>
                    <a:pt x="14400" y="21600"/>
                    <a:pt x="14400" y="14400"/>
                  </a:cubicBezTo>
                  <a:cubicBezTo>
                    <a:pt x="14400" y="14400"/>
                    <a:pt x="21600" y="14400"/>
                    <a:pt x="21600" y="0"/>
                  </a:cubicBezTo>
                  <a:cubicBezTo>
                    <a:pt x="21600" y="0"/>
                    <a:pt x="21600" y="0"/>
                    <a:pt x="216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86" name="Shape 1666"/>
            <p:cNvSpPr/>
            <p:nvPr/>
          </p:nvSpPr>
          <p:spPr>
            <a:xfrm>
              <a:off x="2815827" y="8251992"/>
              <a:ext cx="52634" cy="78949"/>
            </a:xfrm>
            <a:custGeom>
              <a:avLst/>
              <a:gdLst/>
              <a:ahLst/>
              <a:cxnLst>
                <a:cxn ang="0">
                  <a:pos x="wd2" y="hd2"/>
                </a:cxn>
                <a:cxn ang="5400000">
                  <a:pos x="wd2" y="hd2"/>
                </a:cxn>
                <a:cxn ang="10800000">
                  <a:pos x="wd2" y="hd2"/>
                </a:cxn>
                <a:cxn ang="16200000">
                  <a:pos x="wd2" y="hd2"/>
                </a:cxn>
              </a:cxnLst>
              <a:rect l="0" t="0" r="r" b="b"/>
              <a:pathLst>
                <a:path w="21600" h="21600" extrusionOk="0">
                  <a:moveTo>
                    <a:pt x="21600" y="6171"/>
                  </a:moveTo>
                  <a:cubicBezTo>
                    <a:pt x="21600" y="6171"/>
                    <a:pt x="21600" y="6171"/>
                    <a:pt x="21600" y="6171"/>
                  </a:cubicBezTo>
                  <a:cubicBezTo>
                    <a:pt x="17280" y="12343"/>
                    <a:pt x="8640" y="15429"/>
                    <a:pt x="2160" y="21600"/>
                  </a:cubicBezTo>
                  <a:cubicBezTo>
                    <a:pt x="2160" y="21600"/>
                    <a:pt x="2160" y="21600"/>
                    <a:pt x="2160" y="21600"/>
                  </a:cubicBezTo>
                  <a:cubicBezTo>
                    <a:pt x="8640" y="15429"/>
                    <a:pt x="17280" y="12343"/>
                    <a:pt x="21600" y="6171"/>
                  </a:cubicBezTo>
                  <a:cubicBezTo>
                    <a:pt x="21600" y="6171"/>
                    <a:pt x="21600" y="6171"/>
                    <a:pt x="21600" y="6171"/>
                  </a:cubicBezTo>
                  <a:moveTo>
                    <a:pt x="21600" y="6171"/>
                  </a:moveTo>
                  <a:cubicBezTo>
                    <a:pt x="21600" y="6171"/>
                    <a:pt x="21600" y="6171"/>
                    <a:pt x="21600" y="6171"/>
                  </a:cubicBezTo>
                  <a:cubicBezTo>
                    <a:pt x="21600" y="6171"/>
                    <a:pt x="21600" y="6171"/>
                    <a:pt x="21600" y="6171"/>
                  </a:cubicBezTo>
                  <a:moveTo>
                    <a:pt x="0" y="3086"/>
                  </a:moveTo>
                  <a:cubicBezTo>
                    <a:pt x="0" y="3086"/>
                    <a:pt x="0" y="3086"/>
                    <a:pt x="0" y="3086"/>
                  </a:cubicBezTo>
                  <a:cubicBezTo>
                    <a:pt x="0" y="3086"/>
                    <a:pt x="0" y="3086"/>
                    <a:pt x="0" y="3086"/>
                  </a:cubicBezTo>
                  <a:moveTo>
                    <a:pt x="17280" y="0"/>
                  </a:moveTo>
                  <a:cubicBezTo>
                    <a:pt x="17280" y="0"/>
                    <a:pt x="17280" y="0"/>
                    <a:pt x="17280" y="0"/>
                  </a:cubicBezTo>
                  <a:cubicBezTo>
                    <a:pt x="17280" y="0"/>
                    <a:pt x="17280" y="0"/>
                    <a:pt x="17280" y="0"/>
                  </a:cubicBezTo>
                  <a:cubicBezTo>
                    <a:pt x="17280" y="0"/>
                    <a:pt x="17280" y="0"/>
                    <a:pt x="1728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87" name="Shape 1667"/>
            <p:cNvSpPr/>
            <p:nvPr/>
          </p:nvSpPr>
          <p:spPr>
            <a:xfrm>
              <a:off x="2942227" y="8303203"/>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14400" y="7200"/>
                  </a:moveTo>
                  <a:cubicBezTo>
                    <a:pt x="7200" y="14400"/>
                    <a:pt x="0" y="21600"/>
                    <a:pt x="0" y="21600"/>
                  </a:cubicBezTo>
                  <a:cubicBezTo>
                    <a:pt x="0" y="21600"/>
                    <a:pt x="7200" y="14400"/>
                    <a:pt x="14400" y="7200"/>
                  </a:cubicBezTo>
                  <a:moveTo>
                    <a:pt x="14400" y="0"/>
                  </a:moveTo>
                  <a:cubicBezTo>
                    <a:pt x="14400" y="0"/>
                    <a:pt x="14400" y="0"/>
                    <a:pt x="14400" y="0"/>
                  </a:cubicBezTo>
                  <a:cubicBezTo>
                    <a:pt x="14400" y="0"/>
                    <a:pt x="14400" y="0"/>
                    <a:pt x="21600" y="7200"/>
                  </a:cubicBezTo>
                  <a:cubicBezTo>
                    <a:pt x="14400" y="0"/>
                    <a:pt x="14400" y="0"/>
                    <a:pt x="14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88" name="Shape 1668"/>
            <p:cNvSpPr/>
            <p:nvPr/>
          </p:nvSpPr>
          <p:spPr>
            <a:xfrm>
              <a:off x="2875979" y="8308384"/>
              <a:ext cx="86468" cy="48874"/>
            </a:xfrm>
            <a:custGeom>
              <a:avLst/>
              <a:gdLst/>
              <a:ahLst/>
              <a:cxnLst>
                <a:cxn ang="0">
                  <a:pos x="wd2" y="hd2"/>
                </a:cxn>
                <a:cxn ang="5400000">
                  <a:pos x="wd2" y="hd2"/>
                </a:cxn>
                <a:cxn ang="10800000">
                  <a:pos x="wd2" y="hd2"/>
                </a:cxn>
                <a:cxn ang="16200000">
                  <a:pos x="wd2" y="hd2"/>
                </a:cxn>
              </a:cxnLst>
              <a:rect l="0" t="0" r="r" b="b"/>
              <a:pathLst>
                <a:path w="21600" h="21600" extrusionOk="0">
                  <a:moveTo>
                    <a:pt x="17550" y="7200"/>
                  </a:moveTo>
                  <a:cubicBezTo>
                    <a:pt x="17550" y="7200"/>
                    <a:pt x="18900" y="4800"/>
                    <a:pt x="20250" y="2400"/>
                  </a:cubicBezTo>
                  <a:cubicBezTo>
                    <a:pt x="18900" y="4800"/>
                    <a:pt x="17550" y="7200"/>
                    <a:pt x="17550" y="7200"/>
                  </a:cubicBezTo>
                  <a:moveTo>
                    <a:pt x="20250" y="0"/>
                  </a:moveTo>
                  <a:cubicBezTo>
                    <a:pt x="20250" y="2400"/>
                    <a:pt x="17550" y="4800"/>
                    <a:pt x="14850" y="4800"/>
                  </a:cubicBezTo>
                  <a:cubicBezTo>
                    <a:pt x="14850" y="4800"/>
                    <a:pt x="14850" y="4800"/>
                    <a:pt x="14850" y="4800"/>
                  </a:cubicBezTo>
                  <a:cubicBezTo>
                    <a:pt x="14850" y="4800"/>
                    <a:pt x="14850" y="4800"/>
                    <a:pt x="14850" y="4800"/>
                  </a:cubicBezTo>
                  <a:cubicBezTo>
                    <a:pt x="14850" y="4800"/>
                    <a:pt x="14850" y="4800"/>
                    <a:pt x="14850" y="4800"/>
                  </a:cubicBezTo>
                  <a:cubicBezTo>
                    <a:pt x="14850" y="4800"/>
                    <a:pt x="14850" y="4800"/>
                    <a:pt x="14850" y="4800"/>
                  </a:cubicBezTo>
                  <a:cubicBezTo>
                    <a:pt x="14850" y="4800"/>
                    <a:pt x="2700" y="12000"/>
                    <a:pt x="0" y="21600"/>
                  </a:cubicBezTo>
                  <a:cubicBezTo>
                    <a:pt x="0" y="21600"/>
                    <a:pt x="0" y="21600"/>
                    <a:pt x="1350" y="21600"/>
                  </a:cubicBezTo>
                  <a:cubicBezTo>
                    <a:pt x="4050" y="21600"/>
                    <a:pt x="8100" y="19200"/>
                    <a:pt x="17550" y="7200"/>
                  </a:cubicBezTo>
                  <a:cubicBezTo>
                    <a:pt x="18900" y="4800"/>
                    <a:pt x="20250" y="4800"/>
                    <a:pt x="21600" y="2400"/>
                  </a:cubicBezTo>
                  <a:cubicBezTo>
                    <a:pt x="21600" y="2400"/>
                    <a:pt x="21600" y="2400"/>
                    <a:pt x="21600" y="2400"/>
                  </a:cubicBezTo>
                  <a:cubicBezTo>
                    <a:pt x="21600" y="2400"/>
                    <a:pt x="21600" y="2400"/>
                    <a:pt x="21600" y="2400"/>
                  </a:cubicBezTo>
                  <a:cubicBezTo>
                    <a:pt x="20250" y="0"/>
                    <a:pt x="20250" y="0"/>
                    <a:pt x="2025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89" name="Shape 1669"/>
            <p:cNvSpPr/>
            <p:nvPr/>
          </p:nvSpPr>
          <p:spPr>
            <a:xfrm>
              <a:off x="2940857" y="8312143"/>
              <a:ext cx="59185" cy="48874"/>
            </a:xfrm>
            <a:custGeom>
              <a:avLst/>
              <a:gdLst/>
              <a:ahLst/>
              <a:cxnLst>
                <a:cxn ang="0">
                  <a:pos x="wd2" y="hd2"/>
                </a:cxn>
                <a:cxn ang="5400000">
                  <a:pos x="wd2" y="hd2"/>
                </a:cxn>
                <a:cxn ang="10800000">
                  <a:pos x="wd2" y="hd2"/>
                </a:cxn>
                <a:cxn ang="16200000">
                  <a:pos x="wd2" y="hd2"/>
                </a:cxn>
              </a:cxnLst>
              <a:rect l="0" t="0" r="r" b="b"/>
              <a:pathLst>
                <a:path w="20002" h="21600" extrusionOk="0">
                  <a:moveTo>
                    <a:pt x="16402" y="7200"/>
                  </a:moveTo>
                  <a:cubicBezTo>
                    <a:pt x="16402" y="7200"/>
                    <a:pt x="18202" y="9600"/>
                    <a:pt x="14602" y="14400"/>
                  </a:cubicBezTo>
                  <a:cubicBezTo>
                    <a:pt x="14602" y="14400"/>
                    <a:pt x="14602" y="16800"/>
                    <a:pt x="16402" y="16800"/>
                  </a:cubicBezTo>
                  <a:cubicBezTo>
                    <a:pt x="18202" y="16800"/>
                    <a:pt x="18202" y="14400"/>
                    <a:pt x="20002" y="12000"/>
                  </a:cubicBezTo>
                  <a:cubicBezTo>
                    <a:pt x="20002" y="9600"/>
                    <a:pt x="20002" y="9600"/>
                    <a:pt x="20002" y="9600"/>
                  </a:cubicBezTo>
                  <a:cubicBezTo>
                    <a:pt x="16402" y="7200"/>
                    <a:pt x="16402" y="7200"/>
                    <a:pt x="16402" y="7200"/>
                  </a:cubicBezTo>
                  <a:moveTo>
                    <a:pt x="9202" y="0"/>
                  </a:moveTo>
                  <a:cubicBezTo>
                    <a:pt x="9202" y="2400"/>
                    <a:pt x="9202" y="2400"/>
                    <a:pt x="9202" y="2400"/>
                  </a:cubicBezTo>
                  <a:cubicBezTo>
                    <a:pt x="9202" y="2400"/>
                    <a:pt x="-1598" y="19200"/>
                    <a:pt x="202" y="21600"/>
                  </a:cubicBezTo>
                  <a:cubicBezTo>
                    <a:pt x="202" y="21600"/>
                    <a:pt x="9202" y="12000"/>
                    <a:pt x="12802" y="4800"/>
                  </a:cubicBezTo>
                  <a:cubicBezTo>
                    <a:pt x="12802" y="4800"/>
                    <a:pt x="12802" y="4800"/>
                    <a:pt x="14602" y="4800"/>
                  </a:cubicBezTo>
                  <a:cubicBezTo>
                    <a:pt x="9202" y="0"/>
                    <a:pt x="9202" y="0"/>
                    <a:pt x="9202"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90" name="Shape 1670"/>
            <p:cNvSpPr/>
            <p:nvPr/>
          </p:nvSpPr>
          <p:spPr>
            <a:xfrm>
              <a:off x="2806439" y="7872287"/>
              <a:ext cx="118414" cy="161658"/>
            </a:xfrm>
            <a:custGeom>
              <a:avLst/>
              <a:gdLst/>
              <a:ahLst/>
              <a:cxnLst>
                <a:cxn ang="0">
                  <a:pos x="wd2" y="hd2"/>
                </a:cxn>
                <a:cxn ang="5400000">
                  <a:pos x="wd2" y="hd2"/>
                </a:cxn>
                <a:cxn ang="10800000">
                  <a:pos x="wd2" y="hd2"/>
                </a:cxn>
                <a:cxn ang="16200000">
                  <a:pos x="wd2" y="hd2"/>
                </a:cxn>
              </a:cxnLst>
              <a:rect l="0" t="0" r="r" b="b"/>
              <a:pathLst>
                <a:path w="19438" h="21600" extrusionOk="0">
                  <a:moveTo>
                    <a:pt x="2338" y="18720"/>
                  </a:moveTo>
                  <a:cubicBezTo>
                    <a:pt x="-362" y="20160"/>
                    <a:pt x="-362" y="20880"/>
                    <a:pt x="538" y="20880"/>
                  </a:cubicBezTo>
                  <a:cubicBezTo>
                    <a:pt x="1438" y="21600"/>
                    <a:pt x="1438" y="21600"/>
                    <a:pt x="1438" y="21600"/>
                  </a:cubicBezTo>
                  <a:cubicBezTo>
                    <a:pt x="1438" y="21600"/>
                    <a:pt x="1438" y="21600"/>
                    <a:pt x="1438" y="21600"/>
                  </a:cubicBezTo>
                  <a:cubicBezTo>
                    <a:pt x="1438" y="21600"/>
                    <a:pt x="1438" y="20880"/>
                    <a:pt x="1438" y="20880"/>
                  </a:cubicBezTo>
                  <a:cubicBezTo>
                    <a:pt x="1438" y="20880"/>
                    <a:pt x="1438" y="20880"/>
                    <a:pt x="1438" y="20880"/>
                  </a:cubicBezTo>
                  <a:cubicBezTo>
                    <a:pt x="1438" y="20160"/>
                    <a:pt x="2338" y="19440"/>
                    <a:pt x="2338" y="18720"/>
                  </a:cubicBezTo>
                  <a:moveTo>
                    <a:pt x="6838" y="15840"/>
                  </a:moveTo>
                  <a:cubicBezTo>
                    <a:pt x="5938" y="16560"/>
                    <a:pt x="5038" y="17280"/>
                    <a:pt x="4138" y="17280"/>
                  </a:cubicBezTo>
                  <a:cubicBezTo>
                    <a:pt x="4138" y="18720"/>
                    <a:pt x="4138" y="19440"/>
                    <a:pt x="4138" y="19440"/>
                  </a:cubicBezTo>
                  <a:cubicBezTo>
                    <a:pt x="4138" y="19440"/>
                    <a:pt x="4138" y="20160"/>
                    <a:pt x="4138" y="20160"/>
                  </a:cubicBezTo>
                  <a:cubicBezTo>
                    <a:pt x="5038" y="20160"/>
                    <a:pt x="5938" y="19440"/>
                    <a:pt x="6838" y="19440"/>
                  </a:cubicBezTo>
                  <a:cubicBezTo>
                    <a:pt x="6838" y="18720"/>
                    <a:pt x="6838" y="17280"/>
                    <a:pt x="6838" y="15840"/>
                  </a:cubicBezTo>
                  <a:moveTo>
                    <a:pt x="19438" y="15840"/>
                  </a:moveTo>
                  <a:cubicBezTo>
                    <a:pt x="18538" y="16560"/>
                    <a:pt x="18538" y="18720"/>
                    <a:pt x="18538" y="19440"/>
                  </a:cubicBezTo>
                  <a:cubicBezTo>
                    <a:pt x="19438" y="18720"/>
                    <a:pt x="19438" y="17280"/>
                    <a:pt x="19438" y="15840"/>
                  </a:cubicBezTo>
                  <a:cubicBezTo>
                    <a:pt x="19438" y="15840"/>
                    <a:pt x="19438" y="15840"/>
                    <a:pt x="19438" y="15840"/>
                  </a:cubicBezTo>
                  <a:moveTo>
                    <a:pt x="10438" y="14400"/>
                  </a:moveTo>
                  <a:cubicBezTo>
                    <a:pt x="9538" y="15120"/>
                    <a:pt x="9538" y="15120"/>
                    <a:pt x="9538" y="15120"/>
                  </a:cubicBezTo>
                  <a:cubicBezTo>
                    <a:pt x="9538" y="16560"/>
                    <a:pt x="8638" y="18000"/>
                    <a:pt x="8638" y="19440"/>
                  </a:cubicBezTo>
                  <a:cubicBezTo>
                    <a:pt x="9538" y="18720"/>
                    <a:pt x="9538" y="18720"/>
                    <a:pt x="9538" y="18720"/>
                  </a:cubicBezTo>
                  <a:cubicBezTo>
                    <a:pt x="10438" y="18000"/>
                    <a:pt x="10438" y="15840"/>
                    <a:pt x="10438" y="14400"/>
                  </a:cubicBezTo>
                  <a:moveTo>
                    <a:pt x="17638" y="13680"/>
                  </a:moveTo>
                  <a:cubicBezTo>
                    <a:pt x="17638" y="13680"/>
                    <a:pt x="17638" y="13680"/>
                    <a:pt x="17638" y="13680"/>
                  </a:cubicBezTo>
                  <a:cubicBezTo>
                    <a:pt x="16738" y="14400"/>
                    <a:pt x="17638" y="17280"/>
                    <a:pt x="17638" y="17280"/>
                  </a:cubicBezTo>
                  <a:cubicBezTo>
                    <a:pt x="16738" y="18720"/>
                    <a:pt x="16738" y="19440"/>
                    <a:pt x="16738" y="20160"/>
                  </a:cubicBezTo>
                  <a:cubicBezTo>
                    <a:pt x="17638" y="20880"/>
                    <a:pt x="17638" y="20880"/>
                    <a:pt x="17638" y="20880"/>
                  </a:cubicBezTo>
                  <a:cubicBezTo>
                    <a:pt x="17638" y="20880"/>
                    <a:pt x="17638" y="20880"/>
                    <a:pt x="17638" y="20880"/>
                  </a:cubicBezTo>
                  <a:cubicBezTo>
                    <a:pt x="17638" y="20880"/>
                    <a:pt x="18538" y="20880"/>
                    <a:pt x="18538" y="20880"/>
                  </a:cubicBezTo>
                  <a:cubicBezTo>
                    <a:pt x="18538" y="18720"/>
                    <a:pt x="18538" y="15120"/>
                    <a:pt x="18538" y="15120"/>
                  </a:cubicBezTo>
                  <a:cubicBezTo>
                    <a:pt x="18538" y="13680"/>
                    <a:pt x="17638" y="13680"/>
                    <a:pt x="17638" y="13680"/>
                  </a:cubicBezTo>
                  <a:moveTo>
                    <a:pt x="13138" y="12240"/>
                  </a:moveTo>
                  <a:cubicBezTo>
                    <a:pt x="13138" y="12960"/>
                    <a:pt x="12238" y="13680"/>
                    <a:pt x="12238" y="13680"/>
                  </a:cubicBezTo>
                  <a:cubicBezTo>
                    <a:pt x="12238" y="13680"/>
                    <a:pt x="12238" y="13680"/>
                    <a:pt x="12238" y="13680"/>
                  </a:cubicBezTo>
                  <a:cubicBezTo>
                    <a:pt x="11338" y="15120"/>
                    <a:pt x="12238" y="17280"/>
                    <a:pt x="12238" y="17280"/>
                  </a:cubicBezTo>
                  <a:cubicBezTo>
                    <a:pt x="12238" y="18000"/>
                    <a:pt x="12238" y="18720"/>
                    <a:pt x="12238" y="18720"/>
                  </a:cubicBezTo>
                  <a:cubicBezTo>
                    <a:pt x="12238" y="18720"/>
                    <a:pt x="12238" y="18720"/>
                    <a:pt x="12238" y="18720"/>
                  </a:cubicBezTo>
                  <a:cubicBezTo>
                    <a:pt x="13138" y="18720"/>
                    <a:pt x="13138" y="18720"/>
                    <a:pt x="14038" y="18720"/>
                  </a:cubicBezTo>
                  <a:cubicBezTo>
                    <a:pt x="14038" y="17280"/>
                    <a:pt x="14038" y="15840"/>
                    <a:pt x="14038" y="15840"/>
                  </a:cubicBezTo>
                  <a:cubicBezTo>
                    <a:pt x="14038" y="13680"/>
                    <a:pt x="13138" y="12960"/>
                    <a:pt x="13138" y="12240"/>
                  </a:cubicBezTo>
                  <a:moveTo>
                    <a:pt x="2338" y="0"/>
                  </a:moveTo>
                  <a:cubicBezTo>
                    <a:pt x="-2162" y="0"/>
                    <a:pt x="8638" y="6480"/>
                    <a:pt x="8638" y="6480"/>
                  </a:cubicBezTo>
                  <a:cubicBezTo>
                    <a:pt x="6838" y="7920"/>
                    <a:pt x="11338" y="7920"/>
                    <a:pt x="11338" y="7920"/>
                  </a:cubicBezTo>
                  <a:cubicBezTo>
                    <a:pt x="8638" y="9360"/>
                    <a:pt x="6838" y="10800"/>
                    <a:pt x="5938" y="10800"/>
                  </a:cubicBezTo>
                  <a:cubicBezTo>
                    <a:pt x="6838" y="11520"/>
                    <a:pt x="7738" y="12240"/>
                    <a:pt x="7738" y="12240"/>
                  </a:cubicBezTo>
                  <a:cubicBezTo>
                    <a:pt x="7738" y="12240"/>
                    <a:pt x="7738" y="12240"/>
                    <a:pt x="7738" y="12240"/>
                  </a:cubicBezTo>
                  <a:cubicBezTo>
                    <a:pt x="9538" y="12240"/>
                    <a:pt x="10438" y="11520"/>
                    <a:pt x="10438" y="11520"/>
                  </a:cubicBezTo>
                  <a:cubicBezTo>
                    <a:pt x="11338" y="11520"/>
                    <a:pt x="11338" y="11520"/>
                    <a:pt x="12238" y="11520"/>
                  </a:cubicBezTo>
                  <a:cubicBezTo>
                    <a:pt x="13138" y="11520"/>
                    <a:pt x="14038" y="11520"/>
                    <a:pt x="14938" y="12240"/>
                  </a:cubicBezTo>
                  <a:cubicBezTo>
                    <a:pt x="14938" y="12240"/>
                    <a:pt x="15838" y="12960"/>
                    <a:pt x="15838" y="19440"/>
                  </a:cubicBezTo>
                  <a:cubicBezTo>
                    <a:pt x="15838" y="19440"/>
                    <a:pt x="15838" y="19440"/>
                    <a:pt x="15838" y="19440"/>
                  </a:cubicBezTo>
                  <a:cubicBezTo>
                    <a:pt x="16738" y="15840"/>
                    <a:pt x="15838" y="14400"/>
                    <a:pt x="15838" y="14400"/>
                  </a:cubicBezTo>
                  <a:cubicBezTo>
                    <a:pt x="15838" y="12240"/>
                    <a:pt x="16738" y="12240"/>
                    <a:pt x="16738" y="12240"/>
                  </a:cubicBezTo>
                  <a:cubicBezTo>
                    <a:pt x="17638" y="12240"/>
                    <a:pt x="17638" y="12240"/>
                    <a:pt x="17638" y="12240"/>
                  </a:cubicBezTo>
                  <a:cubicBezTo>
                    <a:pt x="17638" y="12240"/>
                    <a:pt x="17638" y="12240"/>
                    <a:pt x="17638" y="12240"/>
                  </a:cubicBezTo>
                  <a:cubicBezTo>
                    <a:pt x="18538" y="12240"/>
                    <a:pt x="18538" y="12960"/>
                    <a:pt x="18538" y="12960"/>
                  </a:cubicBezTo>
                  <a:cubicBezTo>
                    <a:pt x="18538" y="10800"/>
                    <a:pt x="17638" y="9360"/>
                    <a:pt x="16738" y="6480"/>
                  </a:cubicBezTo>
                  <a:cubicBezTo>
                    <a:pt x="11338" y="720"/>
                    <a:pt x="4138" y="720"/>
                    <a:pt x="4138" y="720"/>
                  </a:cubicBezTo>
                  <a:cubicBezTo>
                    <a:pt x="3238" y="720"/>
                    <a:pt x="3238" y="0"/>
                    <a:pt x="2338"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91" name="Shape 1671"/>
            <p:cNvSpPr/>
            <p:nvPr/>
          </p:nvSpPr>
          <p:spPr>
            <a:xfrm>
              <a:off x="2799368" y="8019364"/>
              <a:ext cx="25401" cy="25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21600"/>
                    <a:pt x="0" y="21600"/>
                    <a:pt x="21600" y="21600"/>
                  </a:cubicBezTo>
                  <a:cubicBezTo>
                    <a:pt x="21600" y="21600"/>
                    <a:pt x="21600" y="21600"/>
                    <a:pt x="21600" y="21600"/>
                  </a:cubicBezTo>
                  <a:cubicBezTo>
                    <a:pt x="21600" y="21600"/>
                    <a:pt x="21600" y="21600"/>
                    <a:pt x="21600" y="21600"/>
                  </a:cubicBezTo>
                  <a:cubicBezTo>
                    <a:pt x="21600" y="21600"/>
                    <a:pt x="21600" y="21600"/>
                    <a:pt x="21600" y="21600"/>
                  </a:cubicBezTo>
                  <a:cubicBezTo>
                    <a:pt x="0" y="0"/>
                    <a:pt x="0" y="0"/>
                    <a:pt x="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92" name="Shape 1672"/>
            <p:cNvSpPr/>
            <p:nvPr/>
          </p:nvSpPr>
          <p:spPr>
            <a:xfrm>
              <a:off x="2815827" y="7951236"/>
              <a:ext cx="48874" cy="78949"/>
            </a:xfrm>
            <a:custGeom>
              <a:avLst/>
              <a:gdLst/>
              <a:ahLst/>
              <a:cxnLst>
                <a:cxn ang="0">
                  <a:pos x="wd2" y="hd2"/>
                </a:cxn>
                <a:cxn ang="5400000">
                  <a:pos x="wd2" y="hd2"/>
                </a:cxn>
                <a:cxn ang="10800000">
                  <a:pos x="wd2" y="hd2"/>
                </a:cxn>
                <a:cxn ang="16200000">
                  <a:pos x="wd2" y="hd2"/>
                </a:cxn>
              </a:cxnLst>
              <a:rect l="0" t="0" r="r" b="b"/>
              <a:pathLst>
                <a:path w="21600" h="21600" extrusionOk="0">
                  <a:moveTo>
                    <a:pt x="7200" y="13886"/>
                  </a:moveTo>
                  <a:cubicBezTo>
                    <a:pt x="4800" y="15429"/>
                    <a:pt x="2400" y="16971"/>
                    <a:pt x="2400" y="16971"/>
                  </a:cubicBezTo>
                  <a:cubicBezTo>
                    <a:pt x="2400" y="18514"/>
                    <a:pt x="0" y="20057"/>
                    <a:pt x="0" y="21600"/>
                  </a:cubicBezTo>
                  <a:cubicBezTo>
                    <a:pt x="0" y="21600"/>
                    <a:pt x="0" y="21600"/>
                    <a:pt x="0" y="21600"/>
                  </a:cubicBezTo>
                  <a:cubicBezTo>
                    <a:pt x="2400" y="21600"/>
                    <a:pt x="4800" y="21600"/>
                    <a:pt x="7200" y="20057"/>
                  </a:cubicBezTo>
                  <a:cubicBezTo>
                    <a:pt x="7200" y="20057"/>
                    <a:pt x="7200" y="18514"/>
                    <a:pt x="7200" y="18514"/>
                  </a:cubicBezTo>
                  <a:cubicBezTo>
                    <a:pt x="7200" y="18514"/>
                    <a:pt x="7200" y="16971"/>
                    <a:pt x="7200" y="13886"/>
                  </a:cubicBezTo>
                  <a:moveTo>
                    <a:pt x="21600" y="9257"/>
                  </a:moveTo>
                  <a:cubicBezTo>
                    <a:pt x="19200" y="10800"/>
                    <a:pt x="16800" y="10800"/>
                    <a:pt x="14400" y="10800"/>
                  </a:cubicBezTo>
                  <a:cubicBezTo>
                    <a:pt x="14400" y="13886"/>
                    <a:pt x="14400" y="16971"/>
                    <a:pt x="14400" y="18514"/>
                  </a:cubicBezTo>
                  <a:cubicBezTo>
                    <a:pt x="16800" y="18514"/>
                    <a:pt x="19200" y="18514"/>
                    <a:pt x="19200" y="18514"/>
                  </a:cubicBezTo>
                  <a:cubicBezTo>
                    <a:pt x="19200" y="15429"/>
                    <a:pt x="21600" y="12343"/>
                    <a:pt x="21600" y="9257"/>
                  </a:cubicBezTo>
                  <a:moveTo>
                    <a:pt x="12000" y="0"/>
                  </a:moveTo>
                  <a:cubicBezTo>
                    <a:pt x="7200" y="3086"/>
                    <a:pt x="9600" y="3086"/>
                    <a:pt x="12000" y="3086"/>
                  </a:cubicBezTo>
                  <a:cubicBezTo>
                    <a:pt x="14400" y="3086"/>
                    <a:pt x="16800" y="3086"/>
                    <a:pt x="16800" y="3086"/>
                  </a:cubicBezTo>
                  <a:cubicBezTo>
                    <a:pt x="16800" y="3086"/>
                    <a:pt x="16800" y="3086"/>
                    <a:pt x="16800" y="3086"/>
                  </a:cubicBezTo>
                  <a:cubicBezTo>
                    <a:pt x="16800" y="3086"/>
                    <a:pt x="16800" y="3086"/>
                    <a:pt x="16800" y="3086"/>
                  </a:cubicBezTo>
                  <a:cubicBezTo>
                    <a:pt x="16800" y="3086"/>
                    <a:pt x="14400" y="1543"/>
                    <a:pt x="120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93" name="Shape 1673"/>
            <p:cNvSpPr/>
            <p:nvPr/>
          </p:nvSpPr>
          <p:spPr>
            <a:xfrm>
              <a:off x="2864700" y="7958755"/>
              <a:ext cx="37596" cy="60152"/>
            </a:xfrm>
            <a:custGeom>
              <a:avLst/>
              <a:gdLst/>
              <a:ahLst/>
              <a:cxnLst>
                <a:cxn ang="0">
                  <a:pos x="wd2" y="hd2"/>
                </a:cxn>
                <a:cxn ang="5400000">
                  <a:pos x="wd2" y="hd2"/>
                </a:cxn>
                <a:cxn ang="10800000">
                  <a:pos x="wd2" y="hd2"/>
                </a:cxn>
                <a:cxn ang="16200000">
                  <a:pos x="wd2" y="hd2"/>
                </a:cxn>
              </a:cxnLst>
              <a:rect l="0" t="0" r="r" b="b"/>
              <a:pathLst>
                <a:path w="21600" h="21600" extrusionOk="0">
                  <a:moveTo>
                    <a:pt x="9257" y="5891"/>
                  </a:moveTo>
                  <a:cubicBezTo>
                    <a:pt x="6171" y="7855"/>
                    <a:pt x="3086" y="7855"/>
                    <a:pt x="3086" y="7855"/>
                  </a:cubicBezTo>
                  <a:cubicBezTo>
                    <a:pt x="3086" y="11782"/>
                    <a:pt x="3086" y="17673"/>
                    <a:pt x="0" y="19636"/>
                  </a:cubicBezTo>
                  <a:cubicBezTo>
                    <a:pt x="3086" y="19636"/>
                    <a:pt x="6171" y="19636"/>
                    <a:pt x="9257" y="19636"/>
                  </a:cubicBezTo>
                  <a:cubicBezTo>
                    <a:pt x="9257" y="19636"/>
                    <a:pt x="9257" y="17673"/>
                    <a:pt x="9257" y="15709"/>
                  </a:cubicBezTo>
                  <a:cubicBezTo>
                    <a:pt x="9257" y="15709"/>
                    <a:pt x="6171" y="9818"/>
                    <a:pt x="9257" y="5891"/>
                  </a:cubicBezTo>
                  <a:moveTo>
                    <a:pt x="9257" y="0"/>
                  </a:moveTo>
                  <a:cubicBezTo>
                    <a:pt x="6171" y="0"/>
                    <a:pt x="6171" y="0"/>
                    <a:pt x="3086" y="0"/>
                  </a:cubicBezTo>
                  <a:cubicBezTo>
                    <a:pt x="6171" y="0"/>
                    <a:pt x="6171" y="0"/>
                    <a:pt x="6171" y="0"/>
                  </a:cubicBezTo>
                  <a:cubicBezTo>
                    <a:pt x="12343" y="0"/>
                    <a:pt x="12343" y="1964"/>
                    <a:pt x="12343" y="1964"/>
                  </a:cubicBezTo>
                  <a:cubicBezTo>
                    <a:pt x="12343" y="3927"/>
                    <a:pt x="15429" y="5891"/>
                    <a:pt x="15429" y="11782"/>
                  </a:cubicBezTo>
                  <a:cubicBezTo>
                    <a:pt x="15429" y="11782"/>
                    <a:pt x="15429" y="15709"/>
                    <a:pt x="15429" y="19636"/>
                  </a:cubicBezTo>
                  <a:cubicBezTo>
                    <a:pt x="18514" y="19636"/>
                    <a:pt x="18514" y="21600"/>
                    <a:pt x="21600" y="21600"/>
                  </a:cubicBezTo>
                  <a:cubicBezTo>
                    <a:pt x="21600" y="3927"/>
                    <a:pt x="18514" y="1964"/>
                    <a:pt x="18514" y="1964"/>
                  </a:cubicBezTo>
                  <a:cubicBezTo>
                    <a:pt x="15429" y="0"/>
                    <a:pt x="12343" y="0"/>
                    <a:pt x="9257"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94" name="Shape 1674"/>
            <p:cNvSpPr/>
            <p:nvPr/>
          </p:nvSpPr>
          <p:spPr>
            <a:xfrm>
              <a:off x="2900873" y="7962514"/>
              <a:ext cx="25401" cy="67671"/>
            </a:xfrm>
            <a:custGeom>
              <a:avLst/>
              <a:gdLst/>
              <a:ahLst/>
              <a:cxnLst>
                <a:cxn ang="0">
                  <a:pos x="wd2" y="hd2"/>
                </a:cxn>
                <a:cxn ang="5400000">
                  <a:pos x="wd2" y="hd2"/>
                </a:cxn>
                <a:cxn ang="10800000">
                  <a:pos x="wd2" y="hd2"/>
                </a:cxn>
                <a:cxn ang="16200000">
                  <a:pos x="wd2" y="hd2"/>
                </a:cxn>
              </a:cxnLst>
              <a:rect l="0" t="0" r="r" b="b"/>
              <a:pathLst>
                <a:path w="21600" h="21600" extrusionOk="0">
                  <a:moveTo>
                    <a:pt x="5400" y="0"/>
                  </a:moveTo>
                  <a:cubicBezTo>
                    <a:pt x="5400" y="0"/>
                    <a:pt x="0" y="0"/>
                    <a:pt x="0" y="5400"/>
                  </a:cubicBezTo>
                  <a:cubicBezTo>
                    <a:pt x="0" y="5400"/>
                    <a:pt x="5400" y="9000"/>
                    <a:pt x="0" y="18000"/>
                  </a:cubicBezTo>
                  <a:cubicBezTo>
                    <a:pt x="5400" y="19800"/>
                    <a:pt x="5400" y="19800"/>
                    <a:pt x="5400" y="19800"/>
                  </a:cubicBezTo>
                  <a:cubicBezTo>
                    <a:pt x="5400" y="18000"/>
                    <a:pt x="5400" y="16200"/>
                    <a:pt x="10800" y="12600"/>
                  </a:cubicBezTo>
                  <a:cubicBezTo>
                    <a:pt x="10800" y="12600"/>
                    <a:pt x="5400" y="5400"/>
                    <a:pt x="10800" y="3600"/>
                  </a:cubicBezTo>
                  <a:cubicBezTo>
                    <a:pt x="10800" y="3600"/>
                    <a:pt x="10800" y="3600"/>
                    <a:pt x="10800" y="3600"/>
                  </a:cubicBezTo>
                  <a:cubicBezTo>
                    <a:pt x="10800" y="3600"/>
                    <a:pt x="16200" y="3600"/>
                    <a:pt x="16200" y="7200"/>
                  </a:cubicBezTo>
                  <a:cubicBezTo>
                    <a:pt x="16200" y="7200"/>
                    <a:pt x="16200" y="16200"/>
                    <a:pt x="16200" y="21600"/>
                  </a:cubicBezTo>
                  <a:cubicBezTo>
                    <a:pt x="16200" y="21600"/>
                    <a:pt x="16200" y="19800"/>
                    <a:pt x="16200" y="18000"/>
                  </a:cubicBezTo>
                  <a:cubicBezTo>
                    <a:pt x="16200" y="16200"/>
                    <a:pt x="16200" y="10800"/>
                    <a:pt x="21600" y="9000"/>
                  </a:cubicBezTo>
                  <a:cubicBezTo>
                    <a:pt x="21600" y="5400"/>
                    <a:pt x="21600" y="3600"/>
                    <a:pt x="16200" y="1800"/>
                  </a:cubicBezTo>
                  <a:cubicBezTo>
                    <a:pt x="16200" y="1800"/>
                    <a:pt x="16200" y="0"/>
                    <a:pt x="10800" y="0"/>
                  </a:cubicBezTo>
                  <a:cubicBezTo>
                    <a:pt x="10800" y="0"/>
                    <a:pt x="10800" y="0"/>
                    <a:pt x="10800" y="0"/>
                  </a:cubicBezTo>
                  <a:cubicBezTo>
                    <a:pt x="10800" y="0"/>
                    <a:pt x="10800" y="0"/>
                    <a:pt x="5400" y="0"/>
                  </a:cubicBezTo>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95" name="Shape 1675"/>
            <p:cNvSpPr/>
            <p:nvPr/>
          </p:nvSpPr>
          <p:spPr>
            <a:xfrm>
              <a:off x="2688006" y="7958755"/>
              <a:ext cx="154139" cy="281960"/>
            </a:xfrm>
            <a:custGeom>
              <a:avLst/>
              <a:gdLst/>
              <a:ahLst/>
              <a:cxnLst>
                <a:cxn ang="0">
                  <a:pos x="wd2" y="hd2"/>
                </a:cxn>
                <a:cxn ang="5400000">
                  <a:pos x="wd2" y="hd2"/>
                </a:cxn>
                <a:cxn ang="10800000">
                  <a:pos x="wd2" y="hd2"/>
                </a:cxn>
                <a:cxn ang="16200000">
                  <a:pos x="wd2" y="hd2"/>
                </a:cxn>
              </a:cxnLst>
              <a:rect l="0" t="0" r="r" b="b"/>
              <a:pathLst>
                <a:path w="21600" h="21600" extrusionOk="0">
                  <a:moveTo>
                    <a:pt x="21600" y="14538"/>
                  </a:moveTo>
                  <a:cubicBezTo>
                    <a:pt x="21600" y="15369"/>
                    <a:pt x="21600" y="16200"/>
                    <a:pt x="20829" y="16615"/>
                  </a:cubicBezTo>
                  <a:cubicBezTo>
                    <a:pt x="20829" y="17031"/>
                    <a:pt x="20057" y="17446"/>
                    <a:pt x="19286" y="17862"/>
                  </a:cubicBezTo>
                  <a:cubicBezTo>
                    <a:pt x="18514" y="18277"/>
                    <a:pt x="17743" y="18692"/>
                    <a:pt x="16971" y="18692"/>
                  </a:cubicBezTo>
                  <a:cubicBezTo>
                    <a:pt x="16200" y="19108"/>
                    <a:pt x="14657" y="19108"/>
                    <a:pt x="13886" y="19523"/>
                  </a:cubicBezTo>
                  <a:cubicBezTo>
                    <a:pt x="13886" y="20769"/>
                    <a:pt x="13886" y="20769"/>
                    <a:pt x="13886" y="20769"/>
                  </a:cubicBezTo>
                  <a:cubicBezTo>
                    <a:pt x="13886" y="21185"/>
                    <a:pt x="13886" y="21185"/>
                    <a:pt x="13886" y="21600"/>
                  </a:cubicBezTo>
                  <a:cubicBezTo>
                    <a:pt x="13114" y="21600"/>
                    <a:pt x="13114" y="21600"/>
                    <a:pt x="12343" y="21600"/>
                  </a:cubicBezTo>
                  <a:cubicBezTo>
                    <a:pt x="9257" y="21600"/>
                    <a:pt x="9257" y="21600"/>
                    <a:pt x="9257" y="21600"/>
                  </a:cubicBezTo>
                  <a:cubicBezTo>
                    <a:pt x="8486" y="21600"/>
                    <a:pt x="8486" y="21600"/>
                    <a:pt x="8486" y="21600"/>
                  </a:cubicBezTo>
                  <a:cubicBezTo>
                    <a:pt x="7714" y="21185"/>
                    <a:pt x="7714" y="21185"/>
                    <a:pt x="7714" y="20769"/>
                  </a:cubicBezTo>
                  <a:cubicBezTo>
                    <a:pt x="7714" y="19523"/>
                    <a:pt x="7714" y="19523"/>
                    <a:pt x="7714" y="19523"/>
                  </a:cubicBezTo>
                  <a:cubicBezTo>
                    <a:pt x="5400" y="19523"/>
                    <a:pt x="3857" y="19523"/>
                    <a:pt x="3086" y="19108"/>
                  </a:cubicBezTo>
                  <a:cubicBezTo>
                    <a:pt x="1543" y="19108"/>
                    <a:pt x="771" y="18692"/>
                    <a:pt x="0" y="18692"/>
                  </a:cubicBezTo>
                  <a:cubicBezTo>
                    <a:pt x="0" y="18692"/>
                    <a:pt x="0" y="18277"/>
                    <a:pt x="0" y="18277"/>
                  </a:cubicBezTo>
                  <a:cubicBezTo>
                    <a:pt x="0" y="17862"/>
                    <a:pt x="0" y="17446"/>
                    <a:pt x="0" y="17031"/>
                  </a:cubicBezTo>
                  <a:cubicBezTo>
                    <a:pt x="771" y="17031"/>
                    <a:pt x="771" y="16615"/>
                    <a:pt x="771" y="16200"/>
                  </a:cubicBezTo>
                  <a:cubicBezTo>
                    <a:pt x="771" y="16200"/>
                    <a:pt x="1543" y="15785"/>
                    <a:pt x="1543" y="16200"/>
                  </a:cubicBezTo>
                  <a:cubicBezTo>
                    <a:pt x="1543" y="16200"/>
                    <a:pt x="1543" y="16200"/>
                    <a:pt x="1543" y="16200"/>
                  </a:cubicBezTo>
                  <a:cubicBezTo>
                    <a:pt x="2314" y="16200"/>
                    <a:pt x="2314" y="16200"/>
                    <a:pt x="2314" y="16200"/>
                  </a:cubicBezTo>
                  <a:cubicBezTo>
                    <a:pt x="3086" y="16200"/>
                    <a:pt x="3857" y="16615"/>
                    <a:pt x="4629" y="16615"/>
                  </a:cubicBezTo>
                  <a:cubicBezTo>
                    <a:pt x="5400" y="16615"/>
                    <a:pt x="6943" y="16615"/>
                    <a:pt x="8486" y="16615"/>
                  </a:cubicBezTo>
                  <a:cubicBezTo>
                    <a:pt x="10800" y="16615"/>
                    <a:pt x="12343" y="16615"/>
                    <a:pt x="13114" y="16200"/>
                  </a:cubicBezTo>
                  <a:cubicBezTo>
                    <a:pt x="14657" y="16200"/>
                    <a:pt x="15429" y="15369"/>
                    <a:pt x="15429" y="14954"/>
                  </a:cubicBezTo>
                  <a:cubicBezTo>
                    <a:pt x="15429" y="14123"/>
                    <a:pt x="14657" y="13708"/>
                    <a:pt x="13886" y="13292"/>
                  </a:cubicBezTo>
                  <a:cubicBezTo>
                    <a:pt x="13114" y="12877"/>
                    <a:pt x="11571" y="12462"/>
                    <a:pt x="9257" y="12046"/>
                  </a:cubicBezTo>
                  <a:cubicBezTo>
                    <a:pt x="8486" y="11631"/>
                    <a:pt x="6943" y="11215"/>
                    <a:pt x="6171" y="11215"/>
                  </a:cubicBezTo>
                  <a:cubicBezTo>
                    <a:pt x="5400" y="10800"/>
                    <a:pt x="3857" y="10385"/>
                    <a:pt x="3086" y="9969"/>
                  </a:cubicBezTo>
                  <a:cubicBezTo>
                    <a:pt x="2314" y="9554"/>
                    <a:pt x="2314" y="9138"/>
                    <a:pt x="1543" y="8723"/>
                  </a:cubicBezTo>
                  <a:cubicBezTo>
                    <a:pt x="771" y="7892"/>
                    <a:pt x="771" y="7477"/>
                    <a:pt x="771" y="6646"/>
                  </a:cubicBezTo>
                  <a:cubicBezTo>
                    <a:pt x="771" y="5815"/>
                    <a:pt x="1543" y="4569"/>
                    <a:pt x="3086" y="3738"/>
                  </a:cubicBezTo>
                  <a:cubicBezTo>
                    <a:pt x="3857" y="2908"/>
                    <a:pt x="6171" y="2492"/>
                    <a:pt x="8486" y="2077"/>
                  </a:cubicBezTo>
                  <a:cubicBezTo>
                    <a:pt x="8486" y="831"/>
                    <a:pt x="8486" y="831"/>
                    <a:pt x="8486" y="831"/>
                  </a:cubicBezTo>
                  <a:cubicBezTo>
                    <a:pt x="8486" y="415"/>
                    <a:pt x="8486" y="415"/>
                    <a:pt x="9257" y="0"/>
                  </a:cubicBezTo>
                  <a:cubicBezTo>
                    <a:pt x="9257" y="0"/>
                    <a:pt x="10029" y="0"/>
                    <a:pt x="10800" y="0"/>
                  </a:cubicBezTo>
                  <a:cubicBezTo>
                    <a:pt x="13114" y="0"/>
                    <a:pt x="13114" y="0"/>
                    <a:pt x="13114" y="0"/>
                  </a:cubicBezTo>
                  <a:cubicBezTo>
                    <a:pt x="13886" y="0"/>
                    <a:pt x="14657" y="0"/>
                    <a:pt x="14657" y="0"/>
                  </a:cubicBezTo>
                  <a:cubicBezTo>
                    <a:pt x="14657" y="415"/>
                    <a:pt x="14657" y="415"/>
                    <a:pt x="14657" y="831"/>
                  </a:cubicBezTo>
                  <a:cubicBezTo>
                    <a:pt x="14657" y="2077"/>
                    <a:pt x="14657" y="2077"/>
                    <a:pt x="14657" y="2077"/>
                  </a:cubicBezTo>
                  <a:cubicBezTo>
                    <a:pt x="16200" y="2077"/>
                    <a:pt x="16971" y="2077"/>
                    <a:pt x="17743" y="2492"/>
                  </a:cubicBezTo>
                  <a:cubicBezTo>
                    <a:pt x="18514" y="2492"/>
                    <a:pt x="19286" y="2492"/>
                    <a:pt x="19286" y="2492"/>
                  </a:cubicBezTo>
                  <a:cubicBezTo>
                    <a:pt x="19286" y="2492"/>
                    <a:pt x="20057" y="2908"/>
                    <a:pt x="20057" y="2908"/>
                  </a:cubicBezTo>
                  <a:cubicBezTo>
                    <a:pt x="20057" y="3323"/>
                    <a:pt x="20057" y="3738"/>
                    <a:pt x="19286" y="4154"/>
                  </a:cubicBezTo>
                  <a:cubicBezTo>
                    <a:pt x="19286" y="4154"/>
                    <a:pt x="19286" y="4569"/>
                    <a:pt x="19286" y="4985"/>
                  </a:cubicBezTo>
                  <a:cubicBezTo>
                    <a:pt x="18514" y="4985"/>
                    <a:pt x="18514" y="5400"/>
                    <a:pt x="18514" y="4985"/>
                  </a:cubicBezTo>
                  <a:cubicBezTo>
                    <a:pt x="17743" y="4985"/>
                    <a:pt x="16971" y="4985"/>
                    <a:pt x="15429" y="4985"/>
                  </a:cubicBezTo>
                  <a:cubicBezTo>
                    <a:pt x="14657" y="4569"/>
                    <a:pt x="13886" y="4569"/>
                    <a:pt x="12343" y="4569"/>
                  </a:cubicBezTo>
                  <a:cubicBezTo>
                    <a:pt x="10800" y="4569"/>
                    <a:pt x="9257" y="4985"/>
                    <a:pt x="8486" y="5400"/>
                  </a:cubicBezTo>
                  <a:cubicBezTo>
                    <a:pt x="7714" y="5400"/>
                    <a:pt x="6943" y="6231"/>
                    <a:pt x="6943" y="6646"/>
                  </a:cubicBezTo>
                  <a:cubicBezTo>
                    <a:pt x="6943" y="7062"/>
                    <a:pt x="7714" y="7477"/>
                    <a:pt x="8486" y="7892"/>
                  </a:cubicBezTo>
                  <a:cubicBezTo>
                    <a:pt x="9257" y="8308"/>
                    <a:pt x="10800" y="8723"/>
                    <a:pt x="12343" y="9138"/>
                  </a:cubicBezTo>
                  <a:cubicBezTo>
                    <a:pt x="15429" y="9969"/>
                    <a:pt x="17743" y="10385"/>
                    <a:pt x="19286" y="11215"/>
                  </a:cubicBezTo>
                  <a:cubicBezTo>
                    <a:pt x="20829" y="12462"/>
                    <a:pt x="21600" y="13292"/>
                    <a:pt x="21600" y="14538"/>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96" name="Shape 1676"/>
            <p:cNvSpPr/>
            <p:nvPr/>
          </p:nvSpPr>
          <p:spPr>
            <a:xfrm>
              <a:off x="1954914" y="7770783"/>
              <a:ext cx="466172" cy="590234"/>
            </a:xfrm>
            <a:custGeom>
              <a:avLst/>
              <a:gdLst/>
              <a:ahLst/>
              <a:cxnLst>
                <a:cxn ang="0">
                  <a:pos x="wd2" y="hd2"/>
                </a:cxn>
                <a:cxn ang="5400000">
                  <a:pos x="wd2" y="hd2"/>
                </a:cxn>
                <a:cxn ang="10800000">
                  <a:pos x="wd2" y="hd2"/>
                </a:cxn>
                <a:cxn ang="16200000">
                  <a:pos x="wd2" y="hd2"/>
                </a:cxn>
              </a:cxnLst>
              <a:rect l="0" t="0" r="r" b="b"/>
              <a:pathLst>
                <a:path w="21600" h="21600" extrusionOk="0">
                  <a:moveTo>
                    <a:pt x="0" y="16647"/>
                  </a:moveTo>
                  <a:lnTo>
                    <a:pt x="0" y="18298"/>
                  </a:lnTo>
                  <a:lnTo>
                    <a:pt x="348" y="18436"/>
                  </a:lnTo>
                  <a:lnTo>
                    <a:pt x="523" y="18711"/>
                  </a:lnTo>
                  <a:lnTo>
                    <a:pt x="523" y="19124"/>
                  </a:lnTo>
                  <a:lnTo>
                    <a:pt x="871" y="19261"/>
                  </a:lnTo>
                  <a:lnTo>
                    <a:pt x="1394" y="19674"/>
                  </a:lnTo>
                  <a:lnTo>
                    <a:pt x="1568" y="19674"/>
                  </a:lnTo>
                  <a:lnTo>
                    <a:pt x="1916" y="19811"/>
                  </a:lnTo>
                  <a:lnTo>
                    <a:pt x="2265" y="19811"/>
                  </a:lnTo>
                  <a:lnTo>
                    <a:pt x="2787" y="19674"/>
                  </a:lnTo>
                  <a:lnTo>
                    <a:pt x="3135" y="19674"/>
                  </a:lnTo>
                  <a:lnTo>
                    <a:pt x="3310" y="19399"/>
                  </a:lnTo>
                  <a:lnTo>
                    <a:pt x="3658" y="19261"/>
                  </a:lnTo>
                  <a:lnTo>
                    <a:pt x="3658" y="19124"/>
                  </a:lnTo>
                  <a:lnTo>
                    <a:pt x="4181" y="18848"/>
                  </a:lnTo>
                  <a:lnTo>
                    <a:pt x="4181" y="18711"/>
                  </a:lnTo>
                  <a:lnTo>
                    <a:pt x="4355" y="18298"/>
                  </a:lnTo>
                  <a:lnTo>
                    <a:pt x="4355" y="17473"/>
                  </a:lnTo>
                  <a:lnTo>
                    <a:pt x="4703" y="17060"/>
                  </a:lnTo>
                  <a:lnTo>
                    <a:pt x="4703" y="12107"/>
                  </a:lnTo>
                  <a:lnTo>
                    <a:pt x="4877" y="11832"/>
                  </a:lnTo>
                  <a:lnTo>
                    <a:pt x="5052" y="11694"/>
                  </a:lnTo>
                  <a:lnTo>
                    <a:pt x="5052" y="20087"/>
                  </a:lnTo>
                  <a:lnTo>
                    <a:pt x="523" y="20087"/>
                  </a:lnTo>
                  <a:lnTo>
                    <a:pt x="523" y="21600"/>
                  </a:lnTo>
                  <a:lnTo>
                    <a:pt x="21600" y="21600"/>
                  </a:lnTo>
                  <a:lnTo>
                    <a:pt x="21600" y="20087"/>
                  </a:lnTo>
                  <a:lnTo>
                    <a:pt x="17245" y="20087"/>
                  </a:lnTo>
                  <a:lnTo>
                    <a:pt x="17245" y="825"/>
                  </a:lnTo>
                  <a:lnTo>
                    <a:pt x="17071" y="688"/>
                  </a:lnTo>
                  <a:lnTo>
                    <a:pt x="17071" y="413"/>
                  </a:lnTo>
                  <a:lnTo>
                    <a:pt x="16723" y="275"/>
                  </a:lnTo>
                  <a:lnTo>
                    <a:pt x="16548" y="0"/>
                  </a:lnTo>
                  <a:lnTo>
                    <a:pt x="5574" y="0"/>
                  </a:lnTo>
                  <a:lnTo>
                    <a:pt x="5400" y="275"/>
                  </a:lnTo>
                  <a:lnTo>
                    <a:pt x="5400" y="688"/>
                  </a:lnTo>
                  <a:lnTo>
                    <a:pt x="5052" y="825"/>
                  </a:lnTo>
                  <a:lnTo>
                    <a:pt x="5052" y="2476"/>
                  </a:lnTo>
                  <a:lnTo>
                    <a:pt x="4877" y="2476"/>
                  </a:lnTo>
                  <a:lnTo>
                    <a:pt x="4877" y="2614"/>
                  </a:lnTo>
                  <a:lnTo>
                    <a:pt x="4703" y="2614"/>
                  </a:lnTo>
                  <a:lnTo>
                    <a:pt x="4355" y="2889"/>
                  </a:lnTo>
                  <a:lnTo>
                    <a:pt x="4355" y="3027"/>
                  </a:lnTo>
                  <a:lnTo>
                    <a:pt x="4181" y="3027"/>
                  </a:lnTo>
                  <a:lnTo>
                    <a:pt x="3832" y="3302"/>
                  </a:lnTo>
                  <a:lnTo>
                    <a:pt x="3658" y="3302"/>
                  </a:lnTo>
                  <a:lnTo>
                    <a:pt x="3658" y="3439"/>
                  </a:lnTo>
                  <a:lnTo>
                    <a:pt x="3310" y="3439"/>
                  </a:lnTo>
                  <a:lnTo>
                    <a:pt x="3310" y="3715"/>
                  </a:lnTo>
                  <a:lnTo>
                    <a:pt x="3135" y="3715"/>
                  </a:lnTo>
                  <a:lnTo>
                    <a:pt x="3135" y="3852"/>
                  </a:lnTo>
                  <a:lnTo>
                    <a:pt x="2787" y="3852"/>
                  </a:lnTo>
                  <a:lnTo>
                    <a:pt x="2787" y="4127"/>
                  </a:lnTo>
                  <a:lnTo>
                    <a:pt x="2613" y="4127"/>
                  </a:lnTo>
                  <a:lnTo>
                    <a:pt x="2265" y="4265"/>
                  </a:lnTo>
                  <a:lnTo>
                    <a:pt x="2265" y="12932"/>
                  </a:lnTo>
                  <a:lnTo>
                    <a:pt x="1916" y="13483"/>
                  </a:lnTo>
                  <a:lnTo>
                    <a:pt x="1568" y="13896"/>
                  </a:lnTo>
                  <a:lnTo>
                    <a:pt x="1394" y="14308"/>
                  </a:lnTo>
                  <a:lnTo>
                    <a:pt x="1045" y="14721"/>
                  </a:lnTo>
                  <a:lnTo>
                    <a:pt x="871" y="15134"/>
                  </a:lnTo>
                  <a:lnTo>
                    <a:pt x="523" y="15684"/>
                  </a:lnTo>
                  <a:lnTo>
                    <a:pt x="523" y="16097"/>
                  </a:lnTo>
                  <a:lnTo>
                    <a:pt x="348" y="16234"/>
                  </a:lnTo>
                  <a:lnTo>
                    <a:pt x="0" y="16647"/>
                  </a:lnTo>
                  <a:close/>
                  <a:moveTo>
                    <a:pt x="6619" y="2476"/>
                  </a:moveTo>
                  <a:lnTo>
                    <a:pt x="6619" y="1926"/>
                  </a:lnTo>
                  <a:lnTo>
                    <a:pt x="6968" y="1651"/>
                  </a:lnTo>
                  <a:lnTo>
                    <a:pt x="7142" y="1651"/>
                  </a:lnTo>
                  <a:lnTo>
                    <a:pt x="7490" y="1513"/>
                  </a:lnTo>
                  <a:lnTo>
                    <a:pt x="14806" y="1513"/>
                  </a:lnTo>
                  <a:lnTo>
                    <a:pt x="14981" y="1651"/>
                  </a:lnTo>
                  <a:lnTo>
                    <a:pt x="15329" y="1651"/>
                  </a:lnTo>
                  <a:lnTo>
                    <a:pt x="15329" y="1926"/>
                  </a:lnTo>
                  <a:lnTo>
                    <a:pt x="15503" y="2064"/>
                  </a:lnTo>
                  <a:lnTo>
                    <a:pt x="15503" y="6054"/>
                  </a:lnTo>
                  <a:lnTo>
                    <a:pt x="15329" y="6329"/>
                  </a:lnTo>
                  <a:lnTo>
                    <a:pt x="15329" y="6466"/>
                  </a:lnTo>
                  <a:lnTo>
                    <a:pt x="14981" y="6604"/>
                  </a:lnTo>
                  <a:lnTo>
                    <a:pt x="14806" y="6879"/>
                  </a:lnTo>
                  <a:lnTo>
                    <a:pt x="7490" y="6879"/>
                  </a:lnTo>
                  <a:lnTo>
                    <a:pt x="6968" y="6466"/>
                  </a:lnTo>
                  <a:lnTo>
                    <a:pt x="6619" y="6329"/>
                  </a:lnTo>
                  <a:lnTo>
                    <a:pt x="6619" y="2476"/>
                  </a:lnTo>
                  <a:close/>
                  <a:moveTo>
                    <a:pt x="1045" y="17197"/>
                  </a:moveTo>
                  <a:lnTo>
                    <a:pt x="1394" y="17060"/>
                  </a:lnTo>
                  <a:lnTo>
                    <a:pt x="1394" y="16097"/>
                  </a:lnTo>
                  <a:lnTo>
                    <a:pt x="1568" y="15684"/>
                  </a:lnTo>
                  <a:lnTo>
                    <a:pt x="1916" y="15409"/>
                  </a:lnTo>
                  <a:lnTo>
                    <a:pt x="1916" y="15134"/>
                  </a:lnTo>
                  <a:lnTo>
                    <a:pt x="2090" y="14721"/>
                  </a:lnTo>
                  <a:lnTo>
                    <a:pt x="2265" y="14446"/>
                  </a:lnTo>
                  <a:lnTo>
                    <a:pt x="2613" y="14033"/>
                  </a:lnTo>
                  <a:lnTo>
                    <a:pt x="3135" y="12932"/>
                  </a:lnTo>
                  <a:lnTo>
                    <a:pt x="3310" y="12107"/>
                  </a:lnTo>
                  <a:lnTo>
                    <a:pt x="3135" y="11694"/>
                  </a:lnTo>
                  <a:lnTo>
                    <a:pt x="3135" y="7429"/>
                  </a:lnTo>
                  <a:lnTo>
                    <a:pt x="4703" y="7429"/>
                  </a:lnTo>
                  <a:lnTo>
                    <a:pt x="4703" y="4127"/>
                  </a:lnTo>
                  <a:lnTo>
                    <a:pt x="4877" y="4127"/>
                  </a:lnTo>
                  <a:lnTo>
                    <a:pt x="4877" y="3852"/>
                  </a:lnTo>
                  <a:lnTo>
                    <a:pt x="5052" y="3852"/>
                  </a:lnTo>
                  <a:lnTo>
                    <a:pt x="5052" y="10456"/>
                  </a:lnTo>
                  <a:lnTo>
                    <a:pt x="4703" y="10456"/>
                  </a:lnTo>
                  <a:lnTo>
                    <a:pt x="4181" y="10869"/>
                  </a:lnTo>
                  <a:lnTo>
                    <a:pt x="3832" y="11006"/>
                  </a:lnTo>
                  <a:lnTo>
                    <a:pt x="3658" y="11282"/>
                  </a:lnTo>
                  <a:lnTo>
                    <a:pt x="3658" y="17060"/>
                  </a:lnTo>
                  <a:lnTo>
                    <a:pt x="3310" y="17197"/>
                  </a:lnTo>
                  <a:lnTo>
                    <a:pt x="3310" y="17610"/>
                  </a:lnTo>
                  <a:lnTo>
                    <a:pt x="3135" y="17885"/>
                  </a:lnTo>
                  <a:lnTo>
                    <a:pt x="3135" y="18298"/>
                  </a:lnTo>
                  <a:lnTo>
                    <a:pt x="2787" y="18298"/>
                  </a:lnTo>
                  <a:lnTo>
                    <a:pt x="2787" y="18711"/>
                  </a:lnTo>
                  <a:lnTo>
                    <a:pt x="1568" y="18711"/>
                  </a:lnTo>
                  <a:lnTo>
                    <a:pt x="1394" y="18436"/>
                  </a:lnTo>
                  <a:lnTo>
                    <a:pt x="1394" y="17610"/>
                  </a:lnTo>
                  <a:lnTo>
                    <a:pt x="1045" y="17610"/>
                  </a:lnTo>
                  <a:lnTo>
                    <a:pt x="1045" y="17197"/>
                  </a:ln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97" name="Shape 1677"/>
            <p:cNvSpPr/>
            <p:nvPr/>
          </p:nvSpPr>
          <p:spPr>
            <a:xfrm>
              <a:off x="4563972" y="7334686"/>
              <a:ext cx="78949" cy="27443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98" name="Shape 1678"/>
            <p:cNvSpPr/>
            <p:nvPr/>
          </p:nvSpPr>
          <p:spPr>
            <a:xfrm>
              <a:off x="5642934" y="3003800"/>
              <a:ext cx="624069" cy="71429"/>
            </a:xfrm>
            <a:prstGeom prst="rect">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199" name="Shape 1679"/>
            <p:cNvSpPr/>
            <p:nvPr/>
          </p:nvSpPr>
          <p:spPr>
            <a:xfrm>
              <a:off x="5033903" y="180453"/>
              <a:ext cx="142860" cy="266922"/>
            </a:xfrm>
            <a:custGeom>
              <a:avLst/>
              <a:gdLst/>
              <a:ahLst/>
              <a:cxnLst>
                <a:cxn ang="0">
                  <a:pos x="wd2" y="hd2"/>
                </a:cxn>
                <a:cxn ang="5400000">
                  <a:pos x="wd2" y="hd2"/>
                </a:cxn>
                <a:cxn ang="10800000">
                  <a:pos x="wd2" y="hd2"/>
                </a:cxn>
                <a:cxn ang="16200000">
                  <a:pos x="wd2" y="hd2"/>
                </a:cxn>
              </a:cxnLst>
              <a:rect l="0" t="0" r="r" b="b"/>
              <a:pathLst>
                <a:path w="21600" h="21600" extrusionOk="0">
                  <a:moveTo>
                    <a:pt x="21600" y="14547"/>
                  </a:moveTo>
                  <a:cubicBezTo>
                    <a:pt x="21600" y="15429"/>
                    <a:pt x="21600" y="15869"/>
                    <a:pt x="21600" y="16310"/>
                  </a:cubicBezTo>
                  <a:cubicBezTo>
                    <a:pt x="20769" y="17192"/>
                    <a:pt x="20769" y="17633"/>
                    <a:pt x="19938" y="17633"/>
                  </a:cubicBezTo>
                  <a:cubicBezTo>
                    <a:pt x="19108" y="18073"/>
                    <a:pt x="18277" y="18514"/>
                    <a:pt x="17446" y="18955"/>
                  </a:cubicBezTo>
                  <a:cubicBezTo>
                    <a:pt x="16615" y="18955"/>
                    <a:pt x="14954" y="18955"/>
                    <a:pt x="14123" y="19396"/>
                  </a:cubicBezTo>
                  <a:cubicBezTo>
                    <a:pt x="14123" y="20718"/>
                    <a:pt x="14123" y="20718"/>
                    <a:pt x="14123" y="20718"/>
                  </a:cubicBezTo>
                  <a:cubicBezTo>
                    <a:pt x="14123" y="21159"/>
                    <a:pt x="14123" y="21159"/>
                    <a:pt x="14123" y="21159"/>
                  </a:cubicBezTo>
                  <a:cubicBezTo>
                    <a:pt x="14123" y="21600"/>
                    <a:pt x="13292" y="21600"/>
                    <a:pt x="12462" y="21600"/>
                  </a:cubicBezTo>
                  <a:cubicBezTo>
                    <a:pt x="9969" y="21600"/>
                    <a:pt x="9969" y="21600"/>
                    <a:pt x="9969" y="21600"/>
                  </a:cubicBezTo>
                  <a:cubicBezTo>
                    <a:pt x="9138" y="21600"/>
                    <a:pt x="9138" y="21600"/>
                    <a:pt x="8308" y="21159"/>
                  </a:cubicBezTo>
                  <a:cubicBezTo>
                    <a:pt x="8308" y="21159"/>
                    <a:pt x="8308" y="20718"/>
                    <a:pt x="8308" y="20278"/>
                  </a:cubicBezTo>
                  <a:cubicBezTo>
                    <a:pt x="8308" y="19396"/>
                    <a:pt x="8308" y="19396"/>
                    <a:pt x="8308" y="19396"/>
                  </a:cubicBezTo>
                  <a:cubicBezTo>
                    <a:pt x="5815" y="19396"/>
                    <a:pt x="4154" y="19396"/>
                    <a:pt x="3323" y="18955"/>
                  </a:cubicBezTo>
                  <a:cubicBezTo>
                    <a:pt x="1662" y="18955"/>
                    <a:pt x="831" y="18514"/>
                    <a:pt x="831" y="18514"/>
                  </a:cubicBezTo>
                  <a:cubicBezTo>
                    <a:pt x="0" y="18514"/>
                    <a:pt x="0" y="18514"/>
                    <a:pt x="0" y="18073"/>
                  </a:cubicBezTo>
                  <a:cubicBezTo>
                    <a:pt x="831" y="17633"/>
                    <a:pt x="831" y="17192"/>
                    <a:pt x="831" y="17192"/>
                  </a:cubicBezTo>
                  <a:cubicBezTo>
                    <a:pt x="831" y="16751"/>
                    <a:pt x="831" y="16310"/>
                    <a:pt x="831" y="16310"/>
                  </a:cubicBezTo>
                  <a:cubicBezTo>
                    <a:pt x="1662" y="15869"/>
                    <a:pt x="1662" y="15869"/>
                    <a:pt x="1662" y="15869"/>
                  </a:cubicBezTo>
                  <a:cubicBezTo>
                    <a:pt x="2492" y="15869"/>
                    <a:pt x="2492" y="15869"/>
                    <a:pt x="2492" y="15869"/>
                  </a:cubicBezTo>
                  <a:cubicBezTo>
                    <a:pt x="2492" y="15869"/>
                    <a:pt x="2492" y="15869"/>
                    <a:pt x="2492" y="15869"/>
                  </a:cubicBezTo>
                  <a:cubicBezTo>
                    <a:pt x="3323" y="16310"/>
                    <a:pt x="4154" y="16310"/>
                    <a:pt x="4985" y="16310"/>
                  </a:cubicBezTo>
                  <a:cubicBezTo>
                    <a:pt x="5815" y="16751"/>
                    <a:pt x="7477" y="16751"/>
                    <a:pt x="9138" y="16751"/>
                  </a:cubicBezTo>
                  <a:cubicBezTo>
                    <a:pt x="10800" y="16751"/>
                    <a:pt x="12462" y="16751"/>
                    <a:pt x="13292" y="16310"/>
                  </a:cubicBezTo>
                  <a:cubicBezTo>
                    <a:pt x="14954" y="15869"/>
                    <a:pt x="15785" y="15429"/>
                    <a:pt x="15785" y="14547"/>
                  </a:cubicBezTo>
                  <a:cubicBezTo>
                    <a:pt x="15785" y="14106"/>
                    <a:pt x="14954" y="13665"/>
                    <a:pt x="14123" y="13224"/>
                  </a:cubicBezTo>
                  <a:cubicBezTo>
                    <a:pt x="13292" y="12784"/>
                    <a:pt x="11631" y="12343"/>
                    <a:pt x="9969" y="11902"/>
                  </a:cubicBezTo>
                  <a:cubicBezTo>
                    <a:pt x="9138" y="11461"/>
                    <a:pt x="7477" y="11461"/>
                    <a:pt x="6646" y="11020"/>
                  </a:cubicBezTo>
                  <a:cubicBezTo>
                    <a:pt x="5815" y="10580"/>
                    <a:pt x="4985" y="10580"/>
                    <a:pt x="4154" y="10139"/>
                  </a:cubicBezTo>
                  <a:cubicBezTo>
                    <a:pt x="3323" y="9698"/>
                    <a:pt x="2492" y="9257"/>
                    <a:pt x="1662" y="8376"/>
                  </a:cubicBezTo>
                  <a:cubicBezTo>
                    <a:pt x="1662" y="7935"/>
                    <a:pt x="831" y="7494"/>
                    <a:pt x="831" y="6612"/>
                  </a:cubicBezTo>
                  <a:cubicBezTo>
                    <a:pt x="831" y="5731"/>
                    <a:pt x="1662" y="4849"/>
                    <a:pt x="3323" y="3967"/>
                  </a:cubicBezTo>
                  <a:cubicBezTo>
                    <a:pt x="4154" y="3086"/>
                    <a:pt x="6646" y="2645"/>
                    <a:pt x="9138" y="2204"/>
                  </a:cubicBezTo>
                  <a:cubicBezTo>
                    <a:pt x="9138" y="882"/>
                    <a:pt x="9138" y="882"/>
                    <a:pt x="9138" y="882"/>
                  </a:cubicBezTo>
                  <a:cubicBezTo>
                    <a:pt x="9138" y="441"/>
                    <a:pt x="9138" y="441"/>
                    <a:pt x="9138" y="0"/>
                  </a:cubicBezTo>
                  <a:cubicBezTo>
                    <a:pt x="9969" y="0"/>
                    <a:pt x="9969" y="0"/>
                    <a:pt x="10800" y="0"/>
                  </a:cubicBezTo>
                  <a:cubicBezTo>
                    <a:pt x="14123" y="0"/>
                    <a:pt x="14123" y="0"/>
                    <a:pt x="14123" y="0"/>
                  </a:cubicBezTo>
                  <a:cubicBezTo>
                    <a:pt x="14954" y="0"/>
                    <a:pt x="14954" y="0"/>
                    <a:pt x="14954" y="0"/>
                  </a:cubicBezTo>
                  <a:cubicBezTo>
                    <a:pt x="14954" y="441"/>
                    <a:pt x="14954" y="441"/>
                    <a:pt x="14954" y="882"/>
                  </a:cubicBezTo>
                  <a:cubicBezTo>
                    <a:pt x="14954" y="2204"/>
                    <a:pt x="14954" y="2204"/>
                    <a:pt x="14954" y="2204"/>
                  </a:cubicBezTo>
                  <a:cubicBezTo>
                    <a:pt x="16615" y="2204"/>
                    <a:pt x="17446" y="2204"/>
                    <a:pt x="18277" y="2204"/>
                  </a:cubicBezTo>
                  <a:cubicBezTo>
                    <a:pt x="19108" y="2204"/>
                    <a:pt x="19108" y="2645"/>
                    <a:pt x="19938" y="2645"/>
                  </a:cubicBezTo>
                  <a:cubicBezTo>
                    <a:pt x="19938" y="2645"/>
                    <a:pt x="19938" y="2645"/>
                    <a:pt x="19938" y="3086"/>
                  </a:cubicBezTo>
                  <a:cubicBezTo>
                    <a:pt x="19938" y="3527"/>
                    <a:pt x="19938" y="3527"/>
                    <a:pt x="19938" y="3967"/>
                  </a:cubicBezTo>
                  <a:cubicBezTo>
                    <a:pt x="19938" y="4408"/>
                    <a:pt x="19938" y="4408"/>
                    <a:pt x="19108" y="4849"/>
                  </a:cubicBezTo>
                  <a:cubicBezTo>
                    <a:pt x="19108" y="5290"/>
                    <a:pt x="19108" y="5290"/>
                    <a:pt x="18277" y="5290"/>
                  </a:cubicBezTo>
                  <a:cubicBezTo>
                    <a:pt x="18277" y="5290"/>
                    <a:pt x="17446" y="4849"/>
                    <a:pt x="15785" y="4849"/>
                  </a:cubicBezTo>
                  <a:cubicBezTo>
                    <a:pt x="14954" y="4849"/>
                    <a:pt x="14123" y="4849"/>
                    <a:pt x="13292" y="4849"/>
                  </a:cubicBezTo>
                  <a:cubicBezTo>
                    <a:pt x="10800" y="4849"/>
                    <a:pt x="9138" y="4849"/>
                    <a:pt x="8308" y="5290"/>
                  </a:cubicBezTo>
                  <a:cubicBezTo>
                    <a:pt x="7477" y="5731"/>
                    <a:pt x="7477" y="6171"/>
                    <a:pt x="7477" y="6612"/>
                  </a:cubicBezTo>
                  <a:cubicBezTo>
                    <a:pt x="7477" y="7053"/>
                    <a:pt x="8308" y="7494"/>
                    <a:pt x="9138" y="7935"/>
                  </a:cubicBezTo>
                  <a:cubicBezTo>
                    <a:pt x="9969" y="8376"/>
                    <a:pt x="10800" y="8816"/>
                    <a:pt x="13292" y="9257"/>
                  </a:cubicBezTo>
                  <a:cubicBezTo>
                    <a:pt x="15785" y="9698"/>
                    <a:pt x="18277" y="10580"/>
                    <a:pt x="19938" y="11461"/>
                  </a:cubicBezTo>
                  <a:cubicBezTo>
                    <a:pt x="21600" y="12343"/>
                    <a:pt x="21600" y="13224"/>
                    <a:pt x="21600" y="14547"/>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00" name="Shape 1680"/>
            <p:cNvSpPr/>
            <p:nvPr/>
          </p:nvSpPr>
          <p:spPr>
            <a:xfrm>
              <a:off x="4924879" y="127821"/>
              <a:ext cx="368429" cy="368429"/>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01" name="Shape 1681"/>
            <p:cNvSpPr/>
            <p:nvPr/>
          </p:nvSpPr>
          <p:spPr>
            <a:xfrm>
              <a:off x="2755676" y="195491"/>
              <a:ext cx="97747" cy="180454"/>
            </a:xfrm>
            <a:custGeom>
              <a:avLst/>
              <a:gdLst/>
              <a:ahLst/>
              <a:cxnLst>
                <a:cxn ang="0">
                  <a:pos x="wd2" y="hd2"/>
                </a:cxn>
                <a:cxn ang="5400000">
                  <a:pos x="wd2" y="hd2"/>
                </a:cxn>
                <a:cxn ang="10800000">
                  <a:pos x="wd2" y="hd2"/>
                </a:cxn>
                <a:cxn ang="16200000">
                  <a:pos x="wd2" y="hd2"/>
                </a:cxn>
              </a:cxnLst>
              <a:rect l="0" t="0" r="r" b="b"/>
              <a:pathLst>
                <a:path w="21600" h="21600" extrusionOk="0">
                  <a:moveTo>
                    <a:pt x="21600" y="14400"/>
                  </a:moveTo>
                  <a:cubicBezTo>
                    <a:pt x="21600" y="15709"/>
                    <a:pt x="20400" y="16364"/>
                    <a:pt x="20400" y="16364"/>
                  </a:cubicBezTo>
                  <a:cubicBezTo>
                    <a:pt x="20400" y="17018"/>
                    <a:pt x="19200" y="17673"/>
                    <a:pt x="19200" y="17673"/>
                  </a:cubicBezTo>
                  <a:cubicBezTo>
                    <a:pt x="18000" y="18327"/>
                    <a:pt x="18000" y="18327"/>
                    <a:pt x="16800" y="18982"/>
                  </a:cubicBezTo>
                  <a:cubicBezTo>
                    <a:pt x="15600" y="18982"/>
                    <a:pt x="14400" y="18982"/>
                    <a:pt x="13200" y="19636"/>
                  </a:cubicBezTo>
                  <a:cubicBezTo>
                    <a:pt x="13200" y="20945"/>
                    <a:pt x="13200" y="20945"/>
                    <a:pt x="13200" y="20945"/>
                  </a:cubicBezTo>
                  <a:cubicBezTo>
                    <a:pt x="13200" y="20945"/>
                    <a:pt x="13200" y="21600"/>
                    <a:pt x="13200" y="21600"/>
                  </a:cubicBezTo>
                  <a:cubicBezTo>
                    <a:pt x="13200" y="21600"/>
                    <a:pt x="13200" y="21600"/>
                    <a:pt x="12000" y="21600"/>
                  </a:cubicBezTo>
                  <a:cubicBezTo>
                    <a:pt x="9600" y="21600"/>
                    <a:pt x="9600" y="21600"/>
                    <a:pt x="9600" y="21600"/>
                  </a:cubicBezTo>
                  <a:cubicBezTo>
                    <a:pt x="8400" y="21600"/>
                    <a:pt x="8400" y="21600"/>
                    <a:pt x="8400" y="21600"/>
                  </a:cubicBezTo>
                  <a:cubicBezTo>
                    <a:pt x="8400" y="20945"/>
                    <a:pt x="7200" y="20945"/>
                    <a:pt x="7200" y="20291"/>
                  </a:cubicBezTo>
                  <a:cubicBezTo>
                    <a:pt x="7200" y="19636"/>
                    <a:pt x="7200" y="19636"/>
                    <a:pt x="7200" y="19636"/>
                  </a:cubicBezTo>
                  <a:cubicBezTo>
                    <a:pt x="6000" y="19636"/>
                    <a:pt x="4800" y="19636"/>
                    <a:pt x="2400" y="18982"/>
                  </a:cubicBezTo>
                  <a:cubicBezTo>
                    <a:pt x="1200" y="18982"/>
                    <a:pt x="1200" y="18982"/>
                    <a:pt x="0" y="18327"/>
                  </a:cubicBezTo>
                  <a:cubicBezTo>
                    <a:pt x="0" y="18327"/>
                    <a:pt x="0" y="18327"/>
                    <a:pt x="0" y="18327"/>
                  </a:cubicBezTo>
                  <a:cubicBezTo>
                    <a:pt x="0" y="17673"/>
                    <a:pt x="0" y="17673"/>
                    <a:pt x="0" y="17018"/>
                  </a:cubicBezTo>
                  <a:cubicBezTo>
                    <a:pt x="1200" y="17018"/>
                    <a:pt x="1200" y="16364"/>
                    <a:pt x="1200" y="16364"/>
                  </a:cubicBezTo>
                  <a:cubicBezTo>
                    <a:pt x="1200" y="16364"/>
                    <a:pt x="1200" y="15709"/>
                    <a:pt x="1200" y="16364"/>
                  </a:cubicBezTo>
                  <a:cubicBezTo>
                    <a:pt x="2400" y="16364"/>
                    <a:pt x="2400" y="16364"/>
                    <a:pt x="2400" y="16364"/>
                  </a:cubicBezTo>
                  <a:cubicBezTo>
                    <a:pt x="2400" y="16364"/>
                    <a:pt x="2400" y="16364"/>
                    <a:pt x="2400" y="16364"/>
                  </a:cubicBezTo>
                  <a:cubicBezTo>
                    <a:pt x="2400" y="16364"/>
                    <a:pt x="3600" y="16364"/>
                    <a:pt x="4800" y="16364"/>
                  </a:cubicBezTo>
                  <a:cubicBezTo>
                    <a:pt x="6000" y="17018"/>
                    <a:pt x="7200" y="17018"/>
                    <a:pt x="8400" y="17018"/>
                  </a:cubicBezTo>
                  <a:cubicBezTo>
                    <a:pt x="10800" y="17018"/>
                    <a:pt x="12000" y="16364"/>
                    <a:pt x="13200" y="16364"/>
                  </a:cubicBezTo>
                  <a:cubicBezTo>
                    <a:pt x="14400" y="16364"/>
                    <a:pt x="14400" y="15709"/>
                    <a:pt x="14400" y="15055"/>
                  </a:cubicBezTo>
                  <a:cubicBezTo>
                    <a:pt x="14400" y="14400"/>
                    <a:pt x="14400" y="13745"/>
                    <a:pt x="13200" y="13091"/>
                  </a:cubicBezTo>
                  <a:cubicBezTo>
                    <a:pt x="13200" y="13091"/>
                    <a:pt x="12000" y="12436"/>
                    <a:pt x="9600" y="11782"/>
                  </a:cubicBezTo>
                  <a:cubicBezTo>
                    <a:pt x="8400" y="11782"/>
                    <a:pt x="7200" y="11782"/>
                    <a:pt x="6000" y="11127"/>
                  </a:cubicBezTo>
                  <a:cubicBezTo>
                    <a:pt x="4800" y="11127"/>
                    <a:pt x="4800" y="10473"/>
                    <a:pt x="3600" y="10473"/>
                  </a:cubicBezTo>
                  <a:cubicBezTo>
                    <a:pt x="2400" y="9818"/>
                    <a:pt x="2400" y="9164"/>
                    <a:pt x="1200" y="8509"/>
                  </a:cubicBezTo>
                  <a:cubicBezTo>
                    <a:pt x="1200" y="8509"/>
                    <a:pt x="1200" y="7855"/>
                    <a:pt x="1200" y="6545"/>
                  </a:cubicBezTo>
                  <a:cubicBezTo>
                    <a:pt x="1200" y="5891"/>
                    <a:pt x="1200" y="5236"/>
                    <a:pt x="2400" y="3927"/>
                  </a:cubicBezTo>
                  <a:cubicBezTo>
                    <a:pt x="3600" y="3273"/>
                    <a:pt x="6000" y="2618"/>
                    <a:pt x="8400" y="2618"/>
                  </a:cubicBezTo>
                  <a:cubicBezTo>
                    <a:pt x="8400" y="1309"/>
                    <a:pt x="8400" y="1309"/>
                    <a:pt x="8400" y="1309"/>
                  </a:cubicBezTo>
                  <a:cubicBezTo>
                    <a:pt x="8400" y="655"/>
                    <a:pt x="8400" y="655"/>
                    <a:pt x="8400" y="655"/>
                  </a:cubicBezTo>
                  <a:cubicBezTo>
                    <a:pt x="9600" y="0"/>
                    <a:pt x="9600" y="0"/>
                    <a:pt x="10800" y="0"/>
                  </a:cubicBezTo>
                  <a:cubicBezTo>
                    <a:pt x="13200" y="0"/>
                    <a:pt x="13200" y="0"/>
                    <a:pt x="13200" y="0"/>
                  </a:cubicBezTo>
                  <a:cubicBezTo>
                    <a:pt x="14400" y="0"/>
                    <a:pt x="14400" y="0"/>
                    <a:pt x="14400" y="655"/>
                  </a:cubicBezTo>
                  <a:cubicBezTo>
                    <a:pt x="14400" y="655"/>
                    <a:pt x="14400" y="655"/>
                    <a:pt x="14400" y="1309"/>
                  </a:cubicBezTo>
                  <a:cubicBezTo>
                    <a:pt x="14400" y="2618"/>
                    <a:pt x="14400" y="2618"/>
                    <a:pt x="14400" y="2618"/>
                  </a:cubicBezTo>
                  <a:cubicBezTo>
                    <a:pt x="15600" y="2618"/>
                    <a:pt x="16800" y="2618"/>
                    <a:pt x="16800" y="2618"/>
                  </a:cubicBezTo>
                  <a:cubicBezTo>
                    <a:pt x="18000" y="2618"/>
                    <a:pt x="18000" y="2618"/>
                    <a:pt x="19200" y="2618"/>
                  </a:cubicBezTo>
                  <a:cubicBezTo>
                    <a:pt x="19200" y="2618"/>
                    <a:pt x="19200" y="3273"/>
                    <a:pt x="19200" y="3273"/>
                  </a:cubicBezTo>
                  <a:cubicBezTo>
                    <a:pt x="19200" y="3927"/>
                    <a:pt x="19200" y="3927"/>
                    <a:pt x="19200" y="4582"/>
                  </a:cubicBezTo>
                  <a:cubicBezTo>
                    <a:pt x="19200" y="4582"/>
                    <a:pt x="19200" y="4582"/>
                    <a:pt x="18000" y="5236"/>
                  </a:cubicBezTo>
                  <a:cubicBezTo>
                    <a:pt x="18000" y="5236"/>
                    <a:pt x="18000" y="5236"/>
                    <a:pt x="18000" y="5236"/>
                  </a:cubicBezTo>
                  <a:cubicBezTo>
                    <a:pt x="16800" y="5236"/>
                    <a:pt x="16800" y="5236"/>
                    <a:pt x="15600" y="5236"/>
                  </a:cubicBezTo>
                  <a:cubicBezTo>
                    <a:pt x="14400" y="5236"/>
                    <a:pt x="13200" y="5236"/>
                    <a:pt x="12000" y="5236"/>
                  </a:cubicBezTo>
                  <a:cubicBezTo>
                    <a:pt x="10800" y="5236"/>
                    <a:pt x="8400" y="5236"/>
                    <a:pt x="8400" y="5236"/>
                  </a:cubicBezTo>
                  <a:cubicBezTo>
                    <a:pt x="7200" y="5891"/>
                    <a:pt x="7200" y="6545"/>
                    <a:pt x="7200" y="6545"/>
                  </a:cubicBezTo>
                  <a:cubicBezTo>
                    <a:pt x="7200" y="7200"/>
                    <a:pt x="7200" y="7855"/>
                    <a:pt x="8400" y="8509"/>
                  </a:cubicBezTo>
                  <a:cubicBezTo>
                    <a:pt x="9600" y="8509"/>
                    <a:pt x="10800" y="9164"/>
                    <a:pt x="12000" y="9164"/>
                  </a:cubicBezTo>
                  <a:cubicBezTo>
                    <a:pt x="15600" y="9818"/>
                    <a:pt x="16800" y="10473"/>
                    <a:pt x="19200" y="11782"/>
                  </a:cubicBezTo>
                  <a:cubicBezTo>
                    <a:pt x="20400" y="12436"/>
                    <a:pt x="21600" y="13745"/>
                    <a:pt x="21600" y="14400"/>
                  </a:cubicBezTo>
                  <a:close/>
                </a:path>
              </a:pathLst>
            </a:custGeom>
            <a:grpFill/>
            <a:ln w="12700" cap="flat">
              <a:noFill/>
              <a:miter lim="400000"/>
            </a:ln>
            <a:effectLst/>
          </p:spPr>
          <p:txBody>
            <a:bodyPr wrap="square" lIns="91439" tIns="91439" rIns="91439" bIns="91439" numCol="1" anchor="t">
              <a:noAutofit/>
            </a:bodyPr>
            <a:lstStyle/>
            <a:p>
              <a:pPr defTabSz="1371508">
                <a:defRPr sz="2600"/>
              </a:pPr>
              <a:endParaRPr/>
            </a:p>
          </p:txBody>
        </p:sp>
        <p:sp>
          <p:nvSpPr>
            <p:cNvPr id="202" name="Shape 1682"/>
            <p:cNvSpPr/>
            <p:nvPr/>
          </p:nvSpPr>
          <p:spPr>
            <a:xfrm>
              <a:off x="2676728" y="161656"/>
              <a:ext cx="248125" cy="248125"/>
            </a:xfrm>
            <a:prstGeom prst="ellipse">
              <a:avLst/>
            </a:prstGeom>
            <a:grpFill/>
            <a:ln w="12700" cap="flat">
              <a:noFill/>
              <a:miter lim="400000"/>
            </a:ln>
            <a:effectLst/>
          </p:spPr>
          <p:txBody>
            <a:bodyPr wrap="square" lIns="91439" tIns="91439" rIns="91439" bIns="91439" numCol="1" anchor="t">
              <a:noAutofit/>
            </a:bodyPr>
            <a:lstStyle/>
            <a:p>
              <a:pPr defTabSz="1371508">
                <a:defRPr sz="2600"/>
              </a:pPr>
              <a:endParaRPr/>
            </a:p>
          </p:txBody>
        </p:sp>
      </p:grpSp>
      <p:grpSp>
        <p:nvGrpSpPr>
          <p:cNvPr id="616" name="组合 615">
            <a:extLst>
              <a:ext uri="{FF2B5EF4-FFF2-40B4-BE49-F238E27FC236}">
                <a16:creationId xmlns:a16="http://schemas.microsoft.com/office/drawing/2014/main" xmlns="" id="{3CEB20AB-41C0-4B76-BFC9-EC49D8ECA777}"/>
              </a:ext>
            </a:extLst>
          </p:cNvPr>
          <p:cNvGrpSpPr/>
          <p:nvPr/>
        </p:nvGrpSpPr>
        <p:grpSpPr>
          <a:xfrm>
            <a:off x="406400" y="325120"/>
            <a:ext cx="5280519" cy="690880"/>
            <a:chOff x="406400" y="325120"/>
            <a:chExt cx="5280519" cy="690880"/>
          </a:xfrm>
        </p:grpSpPr>
        <p:grpSp>
          <p:nvGrpSpPr>
            <p:cNvPr id="617" name="组合 616">
              <a:extLst>
                <a:ext uri="{FF2B5EF4-FFF2-40B4-BE49-F238E27FC236}">
                  <a16:creationId xmlns:a16="http://schemas.microsoft.com/office/drawing/2014/main" xmlns="" id="{2799E93F-7596-4EC9-B863-73BD785993CE}"/>
                </a:ext>
              </a:extLst>
            </p:cNvPr>
            <p:cNvGrpSpPr/>
            <p:nvPr/>
          </p:nvGrpSpPr>
          <p:grpSpPr>
            <a:xfrm>
              <a:off x="406400" y="325120"/>
              <a:ext cx="690880" cy="690880"/>
              <a:chOff x="3362960" y="1706880"/>
              <a:chExt cx="924560" cy="924560"/>
            </a:xfrm>
          </p:grpSpPr>
          <p:sp>
            <p:nvSpPr>
              <p:cNvPr id="619" name="椭圆 618">
                <a:extLst>
                  <a:ext uri="{FF2B5EF4-FFF2-40B4-BE49-F238E27FC236}">
                    <a16:creationId xmlns:a16="http://schemas.microsoft.com/office/drawing/2014/main" xmlns="" id="{0B5B64B0-25F7-42F7-AFB8-4E61AFEA10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0" name="椭圆 619">
                <a:extLst>
                  <a:ext uri="{FF2B5EF4-FFF2-40B4-BE49-F238E27FC236}">
                    <a16:creationId xmlns:a16="http://schemas.microsoft.com/office/drawing/2014/main" xmlns="" id="{067536E2-495A-46E7-9C91-9D83F252EAF0}"/>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1" name="椭圆 620">
                <a:extLst>
                  <a:ext uri="{FF2B5EF4-FFF2-40B4-BE49-F238E27FC236}">
                    <a16:creationId xmlns:a16="http://schemas.microsoft.com/office/drawing/2014/main" xmlns="" id="{4C19E40C-6CFF-4675-9A9D-81857B4FA930}"/>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8" name="文本框 617">
              <a:extLst>
                <a:ext uri="{FF2B5EF4-FFF2-40B4-BE49-F238E27FC236}">
                  <a16:creationId xmlns:a16="http://schemas.microsoft.com/office/drawing/2014/main" xmlns="" id="{11311E48-6201-4DB1-BE8B-15A41E519661}"/>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开发平台</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pic>
        <p:nvPicPr>
          <p:cNvPr id="2" name="图片 1"/>
          <p:cNvPicPr>
            <a:picLocks noChangeAspect="1"/>
          </p:cNvPicPr>
          <p:nvPr/>
        </p:nvPicPr>
        <p:blipFill>
          <a:blip r:embed="rId10"/>
          <a:stretch>
            <a:fillRect/>
          </a:stretch>
        </p:blipFill>
        <p:spPr>
          <a:xfrm>
            <a:off x="8052778" y="-14379"/>
            <a:ext cx="4119593" cy="4019579"/>
          </a:xfrm>
          <a:prstGeom prst="rect">
            <a:avLst/>
          </a:prstGeom>
        </p:spPr>
      </p:pic>
      <p:sp>
        <p:nvSpPr>
          <p:cNvPr id="622" name="TextBox 48">
            <a:extLst>
              <a:ext uri="{FF2B5EF4-FFF2-40B4-BE49-F238E27FC236}">
                <a16:creationId xmlns:a16="http://schemas.microsoft.com/office/drawing/2014/main" xmlns="" id="{0EFA2ED9-FC77-4625-A820-E3D11760C28E}"/>
              </a:ext>
            </a:extLst>
          </p:cNvPr>
          <p:cNvSpPr txBox="1"/>
          <p:nvPr/>
        </p:nvSpPr>
        <p:spPr>
          <a:xfrm>
            <a:off x="6685037" y="5325620"/>
            <a:ext cx="4245005" cy="646331"/>
          </a:xfrm>
          <a:prstGeom prst="rect">
            <a:avLst/>
          </a:prstGeom>
          <a:noFill/>
        </p:spPr>
        <p:txBody>
          <a:bodyPr wrap="square" lIns="0" tIns="0" rIns="0" bIns="0" rtlCol="0">
            <a:spAutoFit/>
          </a:bodyPr>
          <a:lstStyle/>
          <a:p>
            <a:pPr>
              <a:lnSpc>
                <a:spcPct val="150000"/>
              </a:lnSpc>
            </a:pPr>
            <a:r>
              <a:rPr lang="zh-CN" altLang="en-US" sz="2800" b="1" dirty="0">
                <a:solidFill>
                  <a:srgbClr val="F7D2BF"/>
                </a:solidFill>
                <a:latin typeface="微软雅黑" panose="020B0503020204020204" pitchFamily="34" charset="-122"/>
                <a:ea typeface="微软雅黑" panose="020B0503020204020204" pitchFamily="34" charset="-122"/>
              </a:rPr>
              <a:t>用户智慧创造产品价值</a:t>
            </a:r>
            <a:endParaRPr lang="en-US" altLang="zh-CN" sz="2800" b="1" dirty="0">
              <a:solidFill>
                <a:srgbClr val="F7D2B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5132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3" name="组合 622">
            <a:extLst>
              <a:ext uri="{FF2B5EF4-FFF2-40B4-BE49-F238E27FC236}">
                <a16:creationId xmlns:a16="http://schemas.microsoft.com/office/drawing/2014/main" xmlns="" id="{3CEB20AB-41C0-4B76-BFC9-EC49D8ECA777}"/>
              </a:ext>
            </a:extLst>
          </p:cNvPr>
          <p:cNvGrpSpPr/>
          <p:nvPr/>
        </p:nvGrpSpPr>
        <p:grpSpPr>
          <a:xfrm>
            <a:off x="406400" y="325120"/>
            <a:ext cx="5280519" cy="690880"/>
            <a:chOff x="406400" y="325120"/>
            <a:chExt cx="5280519" cy="690880"/>
          </a:xfrm>
        </p:grpSpPr>
        <p:grpSp>
          <p:nvGrpSpPr>
            <p:cNvPr id="624" name="组合 623">
              <a:extLst>
                <a:ext uri="{FF2B5EF4-FFF2-40B4-BE49-F238E27FC236}">
                  <a16:creationId xmlns:a16="http://schemas.microsoft.com/office/drawing/2014/main" xmlns="" id="{2799E93F-7596-4EC9-B863-73BD785993CE}"/>
                </a:ext>
              </a:extLst>
            </p:cNvPr>
            <p:cNvGrpSpPr/>
            <p:nvPr/>
          </p:nvGrpSpPr>
          <p:grpSpPr>
            <a:xfrm>
              <a:off x="406400" y="325120"/>
              <a:ext cx="690880" cy="690880"/>
              <a:chOff x="3362960" y="1706880"/>
              <a:chExt cx="924560" cy="924560"/>
            </a:xfrm>
          </p:grpSpPr>
          <p:sp>
            <p:nvSpPr>
              <p:cNvPr id="626" name="椭圆 625">
                <a:extLst>
                  <a:ext uri="{FF2B5EF4-FFF2-40B4-BE49-F238E27FC236}">
                    <a16:creationId xmlns:a16="http://schemas.microsoft.com/office/drawing/2014/main" xmlns="" id="{0B5B64B0-25F7-42F7-AFB8-4E61AFEA10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7" name="椭圆 626">
                <a:extLst>
                  <a:ext uri="{FF2B5EF4-FFF2-40B4-BE49-F238E27FC236}">
                    <a16:creationId xmlns:a16="http://schemas.microsoft.com/office/drawing/2014/main" xmlns="" id="{067536E2-495A-46E7-9C91-9D83F252EAF0}"/>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8" name="椭圆 627">
                <a:extLst>
                  <a:ext uri="{FF2B5EF4-FFF2-40B4-BE49-F238E27FC236}">
                    <a16:creationId xmlns:a16="http://schemas.microsoft.com/office/drawing/2014/main" xmlns="" id="{4C19E40C-6CFF-4675-9A9D-81857B4FA930}"/>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5" name="文本框 624">
              <a:extLst>
                <a:ext uri="{FF2B5EF4-FFF2-40B4-BE49-F238E27FC236}">
                  <a16:creationId xmlns:a16="http://schemas.microsoft.com/office/drawing/2014/main" xmlns="" id="{11311E48-6201-4DB1-BE8B-15A41E519661}"/>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建设过程对比</a:t>
              </a:r>
              <a:endParaRPr lang="en-US" altLang="zh-CN" sz="2000" dirty="0">
                <a:solidFill>
                  <a:srgbClr val="33383B"/>
                </a:solidFill>
                <a:latin typeface="苹方 粗体" panose="020B0600000000000000" pitchFamily="34" charset="-122"/>
                <a:ea typeface="苹方 粗体" panose="020B0600000000000000" pitchFamily="34" charset="-122"/>
              </a:endParaRPr>
            </a:p>
          </p:txBody>
        </p:sp>
      </p:grpSp>
      <p:sp>
        <p:nvSpPr>
          <p:cNvPr id="629" name="矩形 628">
            <a:extLst>
              <a:ext uri="{FF2B5EF4-FFF2-40B4-BE49-F238E27FC236}">
                <a16:creationId xmlns:a16="http://schemas.microsoft.com/office/drawing/2014/main" xmlns="" id="{E5745E6C-9F73-418D-9A10-52FBAD6585E6}"/>
              </a:ext>
            </a:extLst>
          </p:cNvPr>
          <p:cNvSpPr/>
          <p:nvPr/>
        </p:nvSpPr>
        <p:spPr>
          <a:xfrm>
            <a:off x="448349" y="5373324"/>
            <a:ext cx="6036425" cy="421043"/>
          </a:xfrm>
          <a:prstGeom prst="rect">
            <a:avLst/>
          </a:prstGeom>
          <a:solidFill>
            <a:srgbClr val="3D5272"/>
          </a:solidFill>
          <a:ln w="12700" cap="flat">
            <a:noFill/>
            <a:miter lim="400000"/>
          </a:ln>
          <a:effectLst/>
        </p:spPr>
        <p:txBody>
          <a:bodyPr wrap="square" lIns="45719" tIns="45719" rIns="45719" bIns="45719" numCol="1" anchor="t">
            <a:noAutofit/>
          </a:bodyPr>
          <a:lstStyle/>
          <a:p>
            <a:pPr algn="ctr" defTabSz="882650" eaLnBrk="1" fontAlgn="auto" hangingPunct="1">
              <a:spcBef>
                <a:spcPts val="0"/>
              </a:spcBef>
              <a:spcAft>
                <a:spcPts val="0"/>
              </a:spcAft>
            </a:pPr>
            <a:r>
              <a:rPr lang="zh-CN" altLang="en-US" sz="1700" dirty="0">
                <a:solidFill>
                  <a:schemeClr val="bg1"/>
                </a:solidFill>
                <a:latin typeface="微软雅黑" panose="020B0503020204020204" pitchFamily="34" charset="-122"/>
                <a:ea typeface="微软雅黑" panose="020B0503020204020204" pitchFamily="34" charset="-122"/>
              </a:rPr>
              <a:t>企业</a:t>
            </a:r>
            <a:r>
              <a:rPr lang="zh-CN" altLang="en-US" sz="1700" kern="0" dirty="0">
                <a:solidFill>
                  <a:schemeClr val="bg1"/>
                </a:solidFill>
                <a:latin typeface="微软雅黑" panose="020B0503020204020204" pitchFamily="34" charset="-122"/>
                <a:ea typeface="微软雅黑" panose="020B0503020204020204" pitchFamily="34" charset="-122"/>
              </a:rPr>
              <a:t>应用</a:t>
            </a:r>
            <a:r>
              <a:rPr lang="zh-CN" altLang="en-US" sz="1700" dirty="0">
                <a:solidFill>
                  <a:schemeClr val="bg1"/>
                </a:solidFill>
                <a:latin typeface="微软雅黑" panose="020B0503020204020204" pitchFamily="34" charset="-122"/>
                <a:ea typeface="微软雅黑" panose="020B0503020204020204" pitchFamily="34" charset="-122"/>
              </a:rPr>
              <a:t>传统建设过程</a:t>
            </a:r>
            <a:endParaRPr lang="zh-CN" altLang="en-US" sz="1700" kern="0" dirty="0">
              <a:solidFill>
                <a:schemeClr val="bg1"/>
              </a:solidFill>
              <a:latin typeface="微软雅黑" panose="020B0503020204020204" pitchFamily="34" charset="-122"/>
              <a:ea typeface="微软雅黑" panose="020B0503020204020204" pitchFamily="34" charset="-122"/>
            </a:endParaRPr>
          </a:p>
        </p:txBody>
      </p:sp>
      <p:sp>
        <p:nvSpPr>
          <p:cNvPr id="630" name="等腰三角形 629">
            <a:extLst>
              <a:ext uri="{FF2B5EF4-FFF2-40B4-BE49-F238E27FC236}">
                <a16:creationId xmlns:a16="http://schemas.microsoft.com/office/drawing/2014/main" xmlns="" id="{344A80A0-B54C-406A-A668-11804EEF6F6D}"/>
              </a:ext>
            </a:extLst>
          </p:cNvPr>
          <p:cNvSpPr/>
          <p:nvPr/>
        </p:nvSpPr>
        <p:spPr>
          <a:xfrm rot="10800000" flipV="1">
            <a:off x="3045701" y="3000041"/>
            <a:ext cx="572024" cy="191383"/>
          </a:xfrm>
          <a:prstGeom prst="triangle">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31" name="矩形 630">
            <a:extLst>
              <a:ext uri="{FF2B5EF4-FFF2-40B4-BE49-F238E27FC236}">
                <a16:creationId xmlns:a16="http://schemas.microsoft.com/office/drawing/2014/main" xmlns="" id="{357207AD-D787-4CE3-A106-C2FFCFFEBBE4}"/>
              </a:ext>
            </a:extLst>
          </p:cNvPr>
          <p:cNvSpPr/>
          <p:nvPr/>
        </p:nvSpPr>
        <p:spPr>
          <a:xfrm>
            <a:off x="7589789" y="5366559"/>
            <a:ext cx="4193494" cy="421043"/>
          </a:xfrm>
          <a:prstGeom prst="rect">
            <a:avLst/>
          </a:prstGeom>
          <a:solidFill>
            <a:srgbClr val="3D5272"/>
          </a:solidFill>
          <a:ln w="12700" cap="flat">
            <a:noFill/>
            <a:miter lim="400000"/>
          </a:ln>
          <a:effectLst/>
        </p:spPr>
        <p:txBody>
          <a:bodyPr wrap="square" lIns="45719" tIns="45719" rIns="45719" bIns="45719" numCol="1" anchor="t">
            <a:noAutofit/>
          </a:bodyPr>
          <a:lstStyle/>
          <a:p>
            <a:pPr algn="ctr" defTabSz="882650" eaLnBrk="1" fontAlgn="auto" hangingPunct="1">
              <a:spcBef>
                <a:spcPts val="0"/>
              </a:spcBef>
              <a:spcAft>
                <a:spcPts val="0"/>
              </a:spcAft>
            </a:pPr>
            <a:r>
              <a:rPr lang="zh-CN" altLang="en-US" sz="1700" kern="0" dirty="0">
                <a:solidFill>
                  <a:schemeClr val="bg1"/>
                </a:solidFill>
                <a:latin typeface="微软雅黑" panose="020B0503020204020204" pitchFamily="34" charset="-122"/>
                <a:ea typeface="微软雅黑" panose="020B0503020204020204" pitchFamily="34" charset="-122"/>
              </a:rPr>
              <a:t>基于开发平台建设过程</a:t>
            </a:r>
          </a:p>
        </p:txBody>
      </p:sp>
      <p:sp>
        <p:nvSpPr>
          <p:cNvPr id="632" name="等腰三角形 631">
            <a:extLst>
              <a:ext uri="{FF2B5EF4-FFF2-40B4-BE49-F238E27FC236}">
                <a16:creationId xmlns:a16="http://schemas.microsoft.com/office/drawing/2014/main" xmlns="" id="{EAF7A9CD-FDB1-433E-82C7-7671983B2F6F}"/>
              </a:ext>
            </a:extLst>
          </p:cNvPr>
          <p:cNvSpPr/>
          <p:nvPr/>
        </p:nvSpPr>
        <p:spPr>
          <a:xfrm rot="10800000" flipV="1">
            <a:off x="9332139" y="3005438"/>
            <a:ext cx="572022" cy="191383"/>
          </a:xfrm>
          <a:prstGeom prst="triangle">
            <a:avLst/>
          </a:prstGeom>
          <a:solidFill>
            <a:srgbClr val="C4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08" name="任意多边形: 形状 35">
            <a:extLst>
              <a:ext uri="{FF2B5EF4-FFF2-40B4-BE49-F238E27FC236}">
                <a16:creationId xmlns:a16="http://schemas.microsoft.com/office/drawing/2014/main" xmlns="" id="{945CEBD6-C68F-45C0-826B-3631AC01E19A}"/>
              </a:ext>
            </a:extLst>
          </p:cNvPr>
          <p:cNvSpPr/>
          <p:nvPr/>
        </p:nvSpPr>
        <p:spPr>
          <a:xfrm>
            <a:off x="474729" y="3320388"/>
            <a:ext cx="6010046" cy="1797045"/>
          </a:xfrm>
          <a:custGeom>
            <a:avLst/>
            <a:gdLst>
              <a:gd name="connsiteX0" fmla="*/ 0 w 3771900"/>
              <a:gd name="connsiteY0" fmla="*/ 0 h 1178718"/>
              <a:gd name="connsiteX1" fmla="*/ 3771900 w 3771900"/>
              <a:gd name="connsiteY1" fmla="*/ 0 h 1178718"/>
              <a:gd name="connsiteX2" fmla="*/ 3771900 w 3771900"/>
              <a:gd name="connsiteY2" fmla="*/ 1178718 h 1178718"/>
              <a:gd name="connsiteX3" fmla="*/ 0 w 3771900"/>
              <a:gd name="connsiteY3" fmla="*/ 1178718 h 1178718"/>
              <a:gd name="connsiteX4" fmla="*/ 0 w 3771900"/>
              <a:gd name="connsiteY4" fmla="*/ 0 h 1178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900" h="1178718">
                <a:moveTo>
                  <a:pt x="0" y="0"/>
                </a:moveTo>
                <a:lnTo>
                  <a:pt x="3771900" y="0"/>
                </a:lnTo>
                <a:lnTo>
                  <a:pt x="3771900" y="1178718"/>
                </a:lnTo>
                <a:lnTo>
                  <a:pt x="0" y="1178718"/>
                </a:lnTo>
                <a:lnTo>
                  <a:pt x="0" y="0"/>
                </a:lnTo>
                <a:close/>
              </a:path>
            </a:pathLst>
          </a:custGeom>
          <a:ln>
            <a:solidFill>
              <a:srgbClr val="526E98"/>
            </a:solidFill>
            <a:prstDash val="sysDash"/>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798386" tIns="121920" rIns="121920" bIns="121920" numCol="1" spcCol="1270" anchor="ctr" anchorCtr="0">
            <a:noAutofit/>
          </a:bodyPr>
          <a:lstStyle/>
          <a:p>
            <a:pPr lvl="0" defTabSz="1422400">
              <a:lnSpc>
                <a:spcPct val="90000"/>
              </a:lnSpc>
              <a:spcBef>
                <a:spcPct val="0"/>
              </a:spcBef>
              <a:spcAft>
                <a:spcPct val="35000"/>
              </a:spcAft>
            </a:pP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81" name="组合 122">
            <a:extLst>
              <a:ext uri="{FF2B5EF4-FFF2-40B4-BE49-F238E27FC236}">
                <a16:creationId xmlns:a16="http://schemas.microsoft.com/office/drawing/2014/main" xmlns="" id="{107AD13B-FC90-48BE-B950-5EB1FC31EF2B}"/>
              </a:ext>
            </a:extLst>
          </p:cNvPr>
          <p:cNvGrpSpPr>
            <a:grpSpLocks/>
          </p:cNvGrpSpPr>
          <p:nvPr/>
        </p:nvGrpSpPr>
        <p:grpSpPr bwMode="auto">
          <a:xfrm rot="5400000" flipH="1" flipV="1">
            <a:off x="9509161" y="2852753"/>
            <a:ext cx="370040" cy="4170586"/>
            <a:chOff x="2588872" y="1966686"/>
            <a:chExt cx="103531" cy="1152008"/>
          </a:xfrm>
        </p:grpSpPr>
        <p:cxnSp>
          <p:nvCxnSpPr>
            <p:cNvPr id="686" name="直接连接符 48">
              <a:extLst>
                <a:ext uri="{FF2B5EF4-FFF2-40B4-BE49-F238E27FC236}">
                  <a16:creationId xmlns:a16="http://schemas.microsoft.com/office/drawing/2014/main" xmlns="" id="{AF1B1B2E-7358-4514-B312-97B56119CCC1}"/>
                </a:ext>
              </a:extLst>
            </p:cNvPr>
            <p:cNvCxnSpPr/>
            <p:nvPr/>
          </p:nvCxnSpPr>
          <p:spPr>
            <a:xfrm flipV="1">
              <a:off x="2588872" y="1967739"/>
              <a:ext cx="10353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7" name="直接连接符 49">
              <a:extLst>
                <a:ext uri="{FF2B5EF4-FFF2-40B4-BE49-F238E27FC236}">
                  <a16:creationId xmlns:a16="http://schemas.microsoft.com/office/drawing/2014/main" xmlns="" id="{ACE731CF-9A9D-43AF-A9EC-E647E49F8CF0}"/>
                </a:ext>
              </a:extLst>
            </p:cNvPr>
            <p:cNvCxnSpPr/>
            <p:nvPr/>
          </p:nvCxnSpPr>
          <p:spPr>
            <a:xfrm rot="5400000">
              <a:off x="2013656" y="2541902"/>
              <a:ext cx="1152008" cy="157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8" name="直接连接符 50">
              <a:extLst>
                <a:ext uri="{FF2B5EF4-FFF2-40B4-BE49-F238E27FC236}">
                  <a16:creationId xmlns:a16="http://schemas.microsoft.com/office/drawing/2014/main" xmlns="" id="{695E15AB-51CE-4D81-AF6C-C6B96481F233}"/>
                </a:ext>
              </a:extLst>
            </p:cNvPr>
            <p:cNvCxnSpPr/>
            <p:nvPr/>
          </p:nvCxnSpPr>
          <p:spPr>
            <a:xfrm flipV="1">
              <a:off x="2588872" y="3119746"/>
              <a:ext cx="10353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05" name="矩形 704">
            <a:extLst>
              <a:ext uri="{FF2B5EF4-FFF2-40B4-BE49-F238E27FC236}">
                <a16:creationId xmlns:a16="http://schemas.microsoft.com/office/drawing/2014/main" xmlns="" id="{357207AD-D787-4CE3-A106-C2FFCFFEBBE4}"/>
              </a:ext>
            </a:extLst>
          </p:cNvPr>
          <p:cNvSpPr/>
          <p:nvPr/>
        </p:nvSpPr>
        <p:spPr>
          <a:xfrm>
            <a:off x="462425" y="2373051"/>
            <a:ext cx="11315386" cy="493739"/>
          </a:xfrm>
          <a:prstGeom prst="rect">
            <a:avLst/>
          </a:prstGeom>
          <a:solidFill>
            <a:srgbClr val="C4B2B2"/>
          </a:solidFill>
          <a:ln w="12700" cap="flat">
            <a:noFill/>
            <a:miter lim="400000"/>
          </a:ln>
          <a:effectLst/>
        </p:spPr>
        <p:txBody>
          <a:bodyPr wrap="square" lIns="45719" tIns="45719" rIns="45719" bIns="45719" numCol="1" anchor="t">
            <a:noAutofit/>
          </a:bodyPr>
          <a:lstStyle/>
          <a:p>
            <a:pPr algn="ctr">
              <a:lnSpc>
                <a:spcPct val="150000"/>
              </a:lnSpc>
              <a:defRPr/>
            </a:pPr>
            <a:r>
              <a:rPr lang="en-US" altLang="zh-CN" sz="1800" dirty="0">
                <a:solidFill>
                  <a:schemeClr val="bg1"/>
                </a:solidFill>
                <a:latin typeface="微软雅黑" panose="020B0503020204020204" pitchFamily="34" charset="-122"/>
                <a:ea typeface="微软雅黑" panose="020B0503020204020204" pitchFamily="34" charset="-122"/>
              </a:rPr>
              <a:t>UI</a:t>
            </a:r>
            <a:r>
              <a:rPr lang="zh-CN" altLang="en-US" sz="1800" dirty="0">
                <a:solidFill>
                  <a:schemeClr val="bg1"/>
                </a:solidFill>
                <a:latin typeface="微软雅黑" panose="020B0503020204020204" pitchFamily="34" charset="-122"/>
                <a:ea typeface="微软雅黑" panose="020B0503020204020204" pitchFamily="34" charset="-122"/>
              </a:rPr>
              <a:t>设计 → 元数据→ 业务流程 → </a:t>
            </a:r>
            <a:r>
              <a:rPr lang="zh-CN" altLang="en-US" dirty="0">
                <a:solidFill>
                  <a:schemeClr val="bg1"/>
                </a:solidFill>
                <a:latin typeface="微软雅黑" panose="020B0503020204020204" pitchFamily="34" charset="-122"/>
                <a:ea typeface="微软雅黑" panose="020B0503020204020204" pitchFamily="34" charset="-122"/>
              </a:rPr>
              <a:t>权限管控→ 数据统计（</a:t>
            </a:r>
            <a:r>
              <a:rPr lang="zh-CN" altLang="zh-SG" dirty="0">
                <a:solidFill>
                  <a:schemeClr val="bg1"/>
                </a:solidFill>
                <a:latin typeface="微软雅黑" panose="020B0503020204020204" pitchFamily="34" charset="-122"/>
                <a:ea typeface="微软雅黑" panose="020B0503020204020204" pitchFamily="34" charset="-122"/>
              </a:rPr>
              <a:t>代码量</a:t>
            </a: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BUG</a:t>
            </a:r>
            <a:r>
              <a:rPr lang="zh-CN" altLang="en-US" dirty="0">
                <a:solidFill>
                  <a:schemeClr val="bg1"/>
                </a:solidFill>
                <a:latin typeface="微软雅黑" panose="020B0503020204020204" pitchFamily="34" charset="-122"/>
                <a:ea typeface="微软雅黑" panose="020B0503020204020204" pitchFamily="34" charset="-122"/>
              </a:rPr>
              <a:t>量</a:t>
            </a:r>
            <a:r>
              <a:rPr lang="zh-CN" altLang="zh-SG" dirty="0">
                <a:solidFill>
                  <a:schemeClr val="bg1"/>
                </a:solidFill>
                <a:latin typeface="微软雅黑" panose="020B0503020204020204" pitchFamily="34" charset="-122"/>
                <a:ea typeface="微软雅黑" panose="020B0503020204020204" pitchFamily="34" charset="-122"/>
              </a:rPr>
              <a:t>下降</a:t>
            </a:r>
            <a:r>
              <a:rPr lang="en-US" altLang="zh-SG" dirty="0">
                <a:solidFill>
                  <a:srgbClr val="FF0000"/>
                </a:solidFill>
                <a:latin typeface="微软雅黑" panose="020B0503020204020204" pitchFamily="34" charset="-122"/>
                <a:ea typeface="微软雅黑" panose="020B0503020204020204" pitchFamily="34" charset="-122"/>
              </a:rPr>
              <a:t>90%</a:t>
            </a:r>
            <a:r>
              <a:rPr lang="zh-CN" altLang="en-US" dirty="0">
                <a:solidFill>
                  <a:schemeClr val="bg1"/>
                </a:solidFill>
                <a:latin typeface="微软雅黑" panose="020B0503020204020204" pitchFamily="34" charset="-122"/>
                <a:ea typeface="微软雅黑" panose="020B0503020204020204" pitchFamily="34" charset="-122"/>
              </a:rPr>
              <a:t>）</a:t>
            </a:r>
          </a:p>
        </p:txBody>
      </p:sp>
      <p:sp>
        <p:nvSpPr>
          <p:cNvPr id="706" name="矩形: 圆角 97">
            <a:extLst>
              <a:ext uri="{FF2B5EF4-FFF2-40B4-BE49-F238E27FC236}">
                <a16:creationId xmlns:a16="http://schemas.microsoft.com/office/drawing/2014/main" xmlns="" id="{1C5A7846-8AE9-4EB1-9D20-90FDCC8F1777}"/>
              </a:ext>
            </a:extLst>
          </p:cNvPr>
          <p:cNvSpPr/>
          <p:nvPr/>
        </p:nvSpPr>
        <p:spPr bwMode="auto">
          <a:xfrm>
            <a:off x="474729" y="1769079"/>
            <a:ext cx="6010046" cy="421043"/>
          </a:xfrm>
          <a:prstGeom prst="roundRect">
            <a:avLst/>
          </a:prstGeom>
          <a:solidFill>
            <a:srgbClr val="3D527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a:solidFill>
                  <a:schemeClr val="lt1"/>
                </a:solidFill>
                <a:latin typeface="微软雅黑" panose="020B0503020204020204" pitchFamily="34" charset="-122"/>
                <a:ea typeface="微软雅黑" panose="020B0503020204020204" pitchFamily="34" charset="-122"/>
                <a:cs typeface="+mn-cs"/>
              </a:rPr>
              <a:t>开发</a:t>
            </a:r>
            <a:r>
              <a:rPr lang="en-US" altLang="zh-CN" sz="1700" dirty="0">
                <a:solidFill>
                  <a:schemeClr val="lt1"/>
                </a:solidFill>
                <a:latin typeface="微软雅黑" panose="020B0503020204020204" pitchFamily="34" charset="-122"/>
                <a:ea typeface="微软雅黑" panose="020B0503020204020204" pitchFamily="34" charset="-122"/>
                <a:cs typeface="+mn-cs"/>
              </a:rPr>
              <a:t>APP</a:t>
            </a:r>
            <a:r>
              <a:rPr lang="zh-CN" altLang="en-US" sz="1700" dirty="0">
                <a:solidFill>
                  <a:schemeClr val="lt1"/>
                </a:solidFill>
                <a:latin typeface="微软雅黑" panose="020B0503020204020204" pitchFamily="34" charset="-122"/>
                <a:ea typeface="微软雅黑" panose="020B0503020204020204" pitchFamily="34" charset="-122"/>
                <a:cs typeface="+mn-cs"/>
              </a:rPr>
              <a:t>、与微信</a:t>
            </a:r>
            <a:r>
              <a:rPr lang="en-US" altLang="zh-CN" sz="1700" dirty="0">
                <a:solidFill>
                  <a:schemeClr val="lt1"/>
                </a:solidFill>
                <a:latin typeface="微软雅黑" panose="020B0503020204020204" pitchFamily="34" charset="-122"/>
                <a:ea typeface="微软雅黑" panose="020B0503020204020204" pitchFamily="34" charset="-122"/>
                <a:cs typeface="+mn-cs"/>
              </a:rPr>
              <a:t>/</a:t>
            </a:r>
            <a:r>
              <a:rPr lang="zh-CN" altLang="en-US" sz="1700" dirty="0">
                <a:solidFill>
                  <a:schemeClr val="lt1"/>
                </a:solidFill>
                <a:latin typeface="微软雅黑" panose="020B0503020204020204" pitchFamily="34" charset="-122"/>
                <a:ea typeface="微软雅黑" panose="020B0503020204020204" pitchFamily="34" charset="-122"/>
                <a:cs typeface="+mn-cs"/>
              </a:rPr>
              <a:t>钉钉集成</a:t>
            </a:r>
          </a:p>
        </p:txBody>
      </p:sp>
      <p:sp>
        <p:nvSpPr>
          <p:cNvPr id="707" name="矩形: 圆角 97">
            <a:extLst>
              <a:ext uri="{FF2B5EF4-FFF2-40B4-BE49-F238E27FC236}">
                <a16:creationId xmlns:a16="http://schemas.microsoft.com/office/drawing/2014/main" xmlns="" id="{1C5A7846-8AE9-4EB1-9D20-90FDCC8F1777}"/>
              </a:ext>
            </a:extLst>
          </p:cNvPr>
          <p:cNvSpPr/>
          <p:nvPr/>
        </p:nvSpPr>
        <p:spPr bwMode="auto">
          <a:xfrm>
            <a:off x="7571575" y="1763916"/>
            <a:ext cx="4202160" cy="421043"/>
          </a:xfrm>
          <a:prstGeom prst="roundRect">
            <a:avLst/>
          </a:prstGeom>
          <a:solidFill>
            <a:srgbClr val="3D527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a:solidFill>
                  <a:schemeClr val="lt1"/>
                </a:solidFill>
                <a:latin typeface="微软雅黑" panose="020B0503020204020204" pitchFamily="34" charset="-122"/>
                <a:ea typeface="微软雅黑" panose="020B0503020204020204" pitchFamily="34" charset="-122"/>
              </a:rPr>
              <a:t>同时生成</a:t>
            </a:r>
            <a:r>
              <a:rPr lang="zh-CN" altLang="en-US" sz="1700" dirty="0">
                <a:latin typeface="微软雅黑" panose="020B0503020204020204" pitchFamily="34" charset="-122"/>
                <a:ea typeface="微软雅黑" panose="020B0503020204020204" pitchFamily="34" charset="-122"/>
              </a:rPr>
              <a:t>移动端、大屏应用（下降</a:t>
            </a:r>
            <a:r>
              <a:rPr lang="en-US" altLang="zh-CN" sz="1700" dirty="0">
                <a:solidFill>
                  <a:srgbClr val="FF0000"/>
                </a:solidFill>
                <a:latin typeface="微软雅黑" panose="020B0503020204020204" pitchFamily="34" charset="-122"/>
                <a:ea typeface="微软雅黑" panose="020B0503020204020204" pitchFamily="34" charset="-122"/>
              </a:rPr>
              <a:t>95%</a:t>
            </a:r>
            <a:r>
              <a:rPr lang="zh-CN" altLang="en-US" sz="1700" dirty="0">
                <a:latin typeface="微软雅黑" panose="020B0503020204020204" pitchFamily="34" charset="-122"/>
                <a:ea typeface="微软雅黑" panose="020B0503020204020204" pitchFamily="34" charset="-122"/>
              </a:rPr>
              <a:t>）</a:t>
            </a:r>
            <a:endParaRPr lang="zh-CN" altLang="en-US" sz="1700" dirty="0">
              <a:solidFill>
                <a:schemeClr val="lt1"/>
              </a:solidFill>
              <a:latin typeface="微软雅黑" panose="020B0503020204020204" pitchFamily="34" charset="-122"/>
              <a:ea typeface="微软雅黑" panose="020B0503020204020204" pitchFamily="34" charset="-122"/>
            </a:endParaRPr>
          </a:p>
        </p:txBody>
      </p:sp>
      <p:sp>
        <p:nvSpPr>
          <p:cNvPr id="709" name="任意多边形: 形状 35">
            <a:extLst>
              <a:ext uri="{FF2B5EF4-FFF2-40B4-BE49-F238E27FC236}">
                <a16:creationId xmlns:a16="http://schemas.microsoft.com/office/drawing/2014/main" xmlns="" id="{945CEBD6-C68F-45C0-826B-3631AC01E19A}"/>
              </a:ext>
            </a:extLst>
          </p:cNvPr>
          <p:cNvSpPr/>
          <p:nvPr/>
        </p:nvSpPr>
        <p:spPr>
          <a:xfrm>
            <a:off x="7589788" y="3311280"/>
            <a:ext cx="4161941" cy="1806152"/>
          </a:xfrm>
          <a:custGeom>
            <a:avLst/>
            <a:gdLst>
              <a:gd name="connsiteX0" fmla="*/ 0 w 3771900"/>
              <a:gd name="connsiteY0" fmla="*/ 0 h 1178718"/>
              <a:gd name="connsiteX1" fmla="*/ 3771900 w 3771900"/>
              <a:gd name="connsiteY1" fmla="*/ 0 h 1178718"/>
              <a:gd name="connsiteX2" fmla="*/ 3771900 w 3771900"/>
              <a:gd name="connsiteY2" fmla="*/ 1178718 h 1178718"/>
              <a:gd name="connsiteX3" fmla="*/ 0 w 3771900"/>
              <a:gd name="connsiteY3" fmla="*/ 1178718 h 1178718"/>
              <a:gd name="connsiteX4" fmla="*/ 0 w 3771900"/>
              <a:gd name="connsiteY4" fmla="*/ 0 h 1178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900" h="1178718">
                <a:moveTo>
                  <a:pt x="0" y="0"/>
                </a:moveTo>
                <a:lnTo>
                  <a:pt x="3771900" y="0"/>
                </a:lnTo>
                <a:lnTo>
                  <a:pt x="3771900" y="1178718"/>
                </a:lnTo>
                <a:lnTo>
                  <a:pt x="0" y="1178718"/>
                </a:lnTo>
                <a:lnTo>
                  <a:pt x="0" y="0"/>
                </a:lnTo>
                <a:close/>
              </a:path>
            </a:pathLst>
          </a:custGeom>
          <a:ln>
            <a:solidFill>
              <a:srgbClr val="526E98"/>
            </a:solidFill>
            <a:prstDash val="sysDash"/>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798386" tIns="121920" rIns="121920" bIns="121920" numCol="1" spcCol="1270" anchor="ctr" anchorCtr="0">
            <a:noAutofit/>
          </a:bodyPr>
          <a:lstStyle/>
          <a:p>
            <a:pPr lvl="0" defTabSz="1422400">
              <a:lnSpc>
                <a:spcPct val="90000"/>
              </a:lnSpc>
              <a:spcBef>
                <a:spcPct val="0"/>
              </a:spcBef>
              <a:spcAft>
                <a:spcPct val="35000"/>
              </a:spcAft>
            </a:pP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36" name="组合 101">
            <a:extLst>
              <a:ext uri="{FF2B5EF4-FFF2-40B4-BE49-F238E27FC236}">
                <a16:creationId xmlns:a16="http://schemas.microsoft.com/office/drawing/2014/main" xmlns="" id="{8987C3B9-EBA7-4944-9C6A-4FE96E2F0977}"/>
              </a:ext>
            </a:extLst>
          </p:cNvPr>
          <p:cNvGrpSpPr>
            <a:grpSpLocks/>
          </p:cNvGrpSpPr>
          <p:nvPr/>
        </p:nvGrpSpPr>
        <p:grpSpPr bwMode="auto">
          <a:xfrm>
            <a:off x="575795" y="3472324"/>
            <a:ext cx="746395" cy="1492788"/>
            <a:chOff x="1980593" y="3125576"/>
            <a:chExt cx="557298" cy="1114024"/>
          </a:xfrm>
        </p:grpSpPr>
        <p:sp>
          <p:nvSpPr>
            <p:cNvPr id="670" name="矩形 669">
              <a:extLst>
                <a:ext uri="{FF2B5EF4-FFF2-40B4-BE49-F238E27FC236}">
                  <a16:creationId xmlns:a16="http://schemas.microsoft.com/office/drawing/2014/main" xmlns="" id="{4C02CA3B-CB41-4CFE-9907-457016F9788B}"/>
                </a:ext>
              </a:extLst>
            </p:cNvPr>
            <p:cNvSpPr/>
            <p:nvPr/>
          </p:nvSpPr>
          <p:spPr>
            <a:xfrm>
              <a:off x="1985357" y="3447722"/>
              <a:ext cx="547771"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71" name="文本框 108">
              <a:extLst>
                <a:ext uri="{FF2B5EF4-FFF2-40B4-BE49-F238E27FC236}">
                  <a16:creationId xmlns:a16="http://schemas.microsoft.com/office/drawing/2014/main" xmlns="" id="{29554911-1A4D-4647-ACAA-59F064604476}"/>
                </a:ext>
              </a:extLst>
            </p:cNvPr>
            <p:cNvSpPr txBox="1">
              <a:spLocks noChangeArrowheads="1"/>
            </p:cNvSpPr>
            <p:nvPr/>
          </p:nvSpPr>
          <p:spPr bwMode="auto">
            <a:xfrm>
              <a:off x="1982479" y="3533585"/>
              <a:ext cx="546726" cy="62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需</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求</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分</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析</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72" name="矩形 671">
              <a:extLst>
                <a:ext uri="{FF2B5EF4-FFF2-40B4-BE49-F238E27FC236}">
                  <a16:creationId xmlns:a16="http://schemas.microsoft.com/office/drawing/2014/main" xmlns="" id="{A7157BB0-A97B-4BA4-AA1A-7374F5A797C1}"/>
                </a:ext>
              </a:extLst>
            </p:cNvPr>
            <p:cNvSpPr/>
            <p:nvPr/>
          </p:nvSpPr>
          <p:spPr>
            <a:xfrm>
              <a:off x="1985357" y="3323942"/>
              <a:ext cx="547771"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73" name="等腰三角形 672">
              <a:extLst>
                <a:ext uri="{FF2B5EF4-FFF2-40B4-BE49-F238E27FC236}">
                  <a16:creationId xmlns:a16="http://schemas.microsoft.com/office/drawing/2014/main" xmlns="" id="{4E11702F-2EFC-4860-B264-3E9878DD2D5B}"/>
                </a:ext>
              </a:extLst>
            </p:cNvPr>
            <p:cNvSpPr/>
            <p:nvPr/>
          </p:nvSpPr>
          <p:spPr>
            <a:xfrm>
              <a:off x="1980593"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637" name="组合 107">
            <a:extLst>
              <a:ext uri="{FF2B5EF4-FFF2-40B4-BE49-F238E27FC236}">
                <a16:creationId xmlns:a16="http://schemas.microsoft.com/office/drawing/2014/main" xmlns="" id="{918374FB-3D88-4313-BBD8-309540F6AD2C}"/>
              </a:ext>
            </a:extLst>
          </p:cNvPr>
          <p:cNvGrpSpPr>
            <a:grpSpLocks/>
          </p:cNvGrpSpPr>
          <p:nvPr/>
        </p:nvGrpSpPr>
        <p:grpSpPr bwMode="auto">
          <a:xfrm>
            <a:off x="1543938" y="3472323"/>
            <a:ext cx="754307" cy="1492787"/>
            <a:chOff x="2743188" y="3125576"/>
            <a:chExt cx="563206" cy="1114024"/>
          </a:xfrm>
        </p:grpSpPr>
        <p:sp>
          <p:nvSpPr>
            <p:cNvPr id="666" name="矩形 665">
              <a:extLst>
                <a:ext uri="{FF2B5EF4-FFF2-40B4-BE49-F238E27FC236}">
                  <a16:creationId xmlns:a16="http://schemas.microsoft.com/office/drawing/2014/main" xmlns="" id="{3B583A81-AE44-460B-B274-F9365400A7FB}"/>
                </a:ext>
              </a:extLst>
            </p:cNvPr>
            <p:cNvSpPr/>
            <p:nvPr/>
          </p:nvSpPr>
          <p:spPr>
            <a:xfrm>
              <a:off x="2753859" y="3447722"/>
              <a:ext cx="547773"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67" name="文本框 108">
              <a:extLst>
                <a:ext uri="{FF2B5EF4-FFF2-40B4-BE49-F238E27FC236}">
                  <a16:creationId xmlns:a16="http://schemas.microsoft.com/office/drawing/2014/main" xmlns="" id="{863A27AA-9B52-4411-B50E-ED82BF984CCB}"/>
                </a:ext>
              </a:extLst>
            </p:cNvPr>
            <p:cNvSpPr txBox="1">
              <a:spLocks noChangeArrowheads="1"/>
            </p:cNvSpPr>
            <p:nvPr/>
          </p:nvSpPr>
          <p:spPr bwMode="auto">
            <a:xfrm>
              <a:off x="2743188" y="3542651"/>
              <a:ext cx="546726" cy="62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rgbClr val="BE8C83"/>
                  </a:solidFill>
                  <a:latin typeface="微软雅黑" panose="020B0503020204020204" pitchFamily="34" charset="-122"/>
                  <a:ea typeface="微软雅黑" panose="020B0503020204020204" pitchFamily="34" charset="-122"/>
                </a:rPr>
                <a:t>原</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型</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设</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计</a:t>
              </a:r>
              <a:endParaRPr kumimoji="1" lang="en-US" altLang="zh-CN" sz="1200" dirty="0">
                <a:solidFill>
                  <a:srgbClr val="BE8C83"/>
                </a:solidFill>
                <a:latin typeface="微软雅黑" panose="020B0503020204020204" pitchFamily="34" charset="-122"/>
                <a:ea typeface="微软雅黑" panose="020B0503020204020204" pitchFamily="34" charset="-122"/>
              </a:endParaRPr>
            </a:p>
          </p:txBody>
        </p:sp>
        <p:sp>
          <p:nvSpPr>
            <p:cNvPr id="668" name="矩形 667">
              <a:extLst>
                <a:ext uri="{FF2B5EF4-FFF2-40B4-BE49-F238E27FC236}">
                  <a16:creationId xmlns:a16="http://schemas.microsoft.com/office/drawing/2014/main" xmlns="" id="{703C6BFB-E41A-4011-AFB8-D32D65E4EB03}"/>
                </a:ext>
              </a:extLst>
            </p:cNvPr>
            <p:cNvSpPr/>
            <p:nvPr/>
          </p:nvSpPr>
          <p:spPr>
            <a:xfrm>
              <a:off x="2753859" y="3323942"/>
              <a:ext cx="547773"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69" name="等腰三角形 668">
              <a:extLst>
                <a:ext uri="{FF2B5EF4-FFF2-40B4-BE49-F238E27FC236}">
                  <a16:creationId xmlns:a16="http://schemas.microsoft.com/office/drawing/2014/main" xmlns="" id="{2766E3E7-3F4A-4FAE-86C2-660B57D5E3B5}"/>
                </a:ext>
              </a:extLst>
            </p:cNvPr>
            <p:cNvSpPr/>
            <p:nvPr/>
          </p:nvSpPr>
          <p:spPr>
            <a:xfrm>
              <a:off x="2749096"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638" name="组合 113">
            <a:extLst>
              <a:ext uri="{FF2B5EF4-FFF2-40B4-BE49-F238E27FC236}">
                <a16:creationId xmlns:a16="http://schemas.microsoft.com/office/drawing/2014/main" xmlns="" id="{1F50FB8D-B39A-426E-B280-F4CA716514BB}"/>
              </a:ext>
            </a:extLst>
          </p:cNvPr>
          <p:cNvGrpSpPr>
            <a:grpSpLocks/>
          </p:cNvGrpSpPr>
          <p:nvPr/>
        </p:nvGrpSpPr>
        <p:grpSpPr bwMode="auto">
          <a:xfrm>
            <a:off x="2585319" y="3472323"/>
            <a:ext cx="746394" cy="1492787"/>
            <a:chOff x="3517600" y="3125576"/>
            <a:chExt cx="557298" cy="1114024"/>
          </a:xfrm>
        </p:grpSpPr>
        <p:sp>
          <p:nvSpPr>
            <p:cNvPr id="662" name="矩形 661">
              <a:extLst>
                <a:ext uri="{FF2B5EF4-FFF2-40B4-BE49-F238E27FC236}">
                  <a16:creationId xmlns:a16="http://schemas.microsoft.com/office/drawing/2014/main" xmlns="" id="{FB29DD72-4BBA-4A3C-8697-75BEC21C0C20}"/>
                </a:ext>
              </a:extLst>
            </p:cNvPr>
            <p:cNvSpPr/>
            <p:nvPr/>
          </p:nvSpPr>
          <p:spPr>
            <a:xfrm>
              <a:off x="3522363" y="3447722"/>
              <a:ext cx="547773"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63" name="文本框 108">
              <a:extLst>
                <a:ext uri="{FF2B5EF4-FFF2-40B4-BE49-F238E27FC236}">
                  <a16:creationId xmlns:a16="http://schemas.microsoft.com/office/drawing/2014/main" xmlns="" id="{1F5E1E36-8874-4F8E-B359-5C134C7C634D}"/>
                </a:ext>
              </a:extLst>
            </p:cNvPr>
            <p:cNvSpPr txBox="1">
              <a:spLocks noChangeArrowheads="1"/>
            </p:cNvSpPr>
            <p:nvPr/>
          </p:nvSpPr>
          <p:spPr bwMode="auto">
            <a:xfrm>
              <a:off x="3522886" y="3551693"/>
              <a:ext cx="546726" cy="62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rgbClr val="BE8C83"/>
                  </a:solidFill>
                  <a:latin typeface="微软雅黑" panose="020B0503020204020204" pitchFamily="34" charset="-122"/>
                  <a:ea typeface="微软雅黑" panose="020B0503020204020204" pitchFamily="34" charset="-122"/>
                </a:rPr>
                <a:t>编</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码</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开</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发</a:t>
              </a:r>
              <a:endParaRPr kumimoji="1" lang="en-US" altLang="zh-CN" sz="1200" dirty="0">
                <a:solidFill>
                  <a:srgbClr val="BE8C83"/>
                </a:solidFill>
                <a:latin typeface="微软雅黑" panose="020B0503020204020204" pitchFamily="34" charset="-122"/>
                <a:ea typeface="微软雅黑" panose="020B0503020204020204" pitchFamily="34" charset="-122"/>
              </a:endParaRPr>
            </a:p>
          </p:txBody>
        </p:sp>
        <p:sp>
          <p:nvSpPr>
            <p:cNvPr id="664" name="矩形 663">
              <a:extLst>
                <a:ext uri="{FF2B5EF4-FFF2-40B4-BE49-F238E27FC236}">
                  <a16:creationId xmlns:a16="http://schemas.microsoft.com/office/drawing/2014/main" xmlns="" id="{9538F57E-B1C8-465C-B80A-12F45181E2B8}"/>
                </a:ext>
              </a:extLst>
            </p:cNvPr>
            <p:cNvSpPr/>
            <p:nvPr/>
          </p:nvSpPr>
          <p:spPr>
            <a:xfrm>
              <a:off x="3522363" y="3323942"/>
              <a:ext cx="547773"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65" name="等腰三角形 664">
              <a:extLst>
                <a:ext uri="{FF2B5EF4-FFF2-40B4-BE49-F238E27FC236}">
                  <a16:creationId xmlns:a16="http://schemas.microsoft.com/office/drawing/2014/main" xmlns="" id="{DF5D870D-13D7-4FFF-BE05-B8A31EC9BF2E}"/>
                </a:ext>
              </a:extLst>
            </p:cNvPr>
            <p:cNvSpPr/>
            <p:nvPr/>
          </p:nvSpPr>
          <p:spPr>
            <a:xfrm>
              <a:off x="3517600"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639" name="组合 119">
            <a:extLst>
              <a:ext uri="{FF2B5EF4-FFF2-40B4-BE49-F238E27FC236}">
                <a16:creationId xmlns:a16="http://schemas.microsoft.com/office/drawing/2014/main" xmlns="" id="{90F68D1B-3AA1-483A-B53C-4FE2314A31F3}"/>
              </a:ext>
            </a:extLst>
          </p:cNvPr>
          <p:cNvGrpSpPr>
            <a:grpSpLocks/>
          </p:cNvGrpSpPr>
          <p:nvPr/>
        </p:nvGrpSpPr>
        <p:grpSpPr bwMode="auto">
          <a:xfrm>
            <a:off x="3577071" y="3472324"/>
            <a:ext cx="754084" cy="1492788"/>
            <a:chOff x="4280362" y="3125576"/>
            <a:chExt cx="563040" cy="1114024"/>
          </a:xfrm>
        </p:grpSpPr>
        <p:sp>
          <p:nvSpPr>
            <p:cNvPr id="658" name="矩形 657">
              <a:extLst>
                <a:ext uri="{FF2B5EF4-FFF2-40B4-BE49-F238E27FC236}">
                  <a16:creationId xmlns:a16="http://schemas.microsoft.com/office/drawing/2014/main" xmlns="" id="{E3261031-2094-47DA-BDD4-2187A3375550}"/>
                </a:ext>
              </a:extLst>
            </p:cNvPr>
            <p:cNvSpPr/>
            <p:nvPr/>
          </p:nvSpPr>
          <p:spPr>
            <a:xfrm>
              <a:off x="4290867" y="3447722"/>
              <a:ext cx="547773"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59" name="文本框 108">
              <a:extLst>
                <a:ext uri="{FF2B5EF4-FFF2-40B4-BE49-F238E27FC236}">
                  <a16:creationId xmlns:a16="http://schemas.microsoft.com/office/drawing/2014/main" xmlns="" id="{6E47AD69-209F-48E2-B1B4-F899B4629016}"/>
                </a:ext>
              </a:extLst>
            </p:cNvPr>
            <p:cNvSpPr txBox="1">
              <a:spLocks noChangeArrowheads="1"/>
            </p:cNvSpPr>
            <p:nvPr/>
          </p:nvSpPr>
          <p:spPr bwMode="auto">
            <a:xfrm>
              <a:off x="4280362" y="3542651"/>
              <a:ext cx="546726" cy="62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rgbClr val="BE8C83"/>
                  </a:solidFill>
                  <a:latin typeface="微软雅黑" panose="020B0503020204020204" pitchFamily="34" charset="-122"/>
                  <a:ea typeface="微软雅黑" panose="020B0503020204020204" pitchFamily="34" charset="-122"/>
                </a:rPr>
                <a:t>测</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试</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验</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证</a:t>
              </a:r>
              <a:endParaRPr kumimoji="1" lang="en-US" altLang="zh-CN" sz="1200" dirty="0">
                <a:solidFill>
                  <a:srgbClr val="BE8C83"/>
                </a:solidFill>
                <a:latin typeface="微软雅黑" panose="020B0503020204020204" pitchFamily="34" charset="-122"/>
                <a:ea typeface="微软雅黑" panose="020B0503020204020204" pitchFamily="34" charset="-122"/>
              </a:endParaRPr>
            </a:p>
          </p:txBody>
        </p:sp>
        <p:sp>
          <p:nvSpPr>
            <p:cNvPr id="660" name="矩形 659">
              <a:extLst>
                <a:ext uri="{FF2B5EF4-FFF2-40B4-BE49-F238E27FC236}">
                  <a16:creationId xmlns:a16="http://schemas.microsoft.com/office/drawing/2014/main" xmlns="" id="{59A1377B-C120-417D-8FB5-A3EB3953A305}"/>
                </a:ext>
              </a:extLst>
            </p:cNvPr>
            <p:cNvSpPr/>
            <p:nvPr/>
          </p:nvSpPr>
          <p:spPr>
            <a:xfrm>
              <a:off x="4290867" y="3323942"/>
              <a:ext cx="547773"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61" name="等腰三角形 660">
              <a:extLst>
                <a:ext uri="{FF2B5EF4-FFF2-40B4-BE49-F238E27FC236}">
                  <a16:creationId xmlns:a16="http://schemas.microsoft.com/office/drawing/2014/main" xmlns="" id="{7CA318E2-2575-4E0D-9CEF-081563AE2820}"/>
                </a:ext>
              </a:extLst>
            </p:cNvPr>
            <p:cNvSpPr/>
            <p:nvPr/>
          </p:nvSpPr>
          <p:spPr>
            <a:xfrm>
              <a:off x="4286104"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640" name="组合 125">
            <a:extLst>
              <a:ext uri="{FF2B5EF4-FFF2-40B4-BE49-F238E27FC236}">
                <a16:creationId xmlns:a16="http://schemas.microsoft.com/office/drawing/2014/main" xmlns="" id="{BF35B4FB-3B27-4CD7-9BB3-707C541737B2}"/>
              </a:ext>
            </a:extLst>
          </p:cNvPr>
          <p:cNvGrpSpPr>
            <a:grpSpLocks/>
          </p:cNvGrpSpPr>
          <p:nvPr/>
        </p:nvGrpSpPr>
        <p:grpSpPr bwMode="auto">
          <a:xfrm>
            <a:off x="4573576" y="3472322"/>
            <a:ext cx="746395" cy="1507209"/>
            <a:chOff x="5069278" y="3125576"/>
            <a:chExt cx="557298" cy="1124787"/>
          </a:xfrm>
        </p:grpSpPr>
        <p:sp>
          <p:nvSpPr>
            <p:cNvPr id="654" name="矩形 653">
              <a:extLst>
                <a:ext uri="{FF2B5EF4-FFF2-40B4-BE49-F238E27FC236}">
                  <a16:creationId xmlns:a16="http://schemas.microsoft.com/office/drawing/2014/main" xmlns="" id="{0C089779-EB61-488F-9EC1-45895B01B84F}"/>
                </a:ext>
              </a:extLst>
            </p:cNvPr>
            <p:cNvSpPr/>
            <p:nvPr/>
          </p:nvSpPr>
          <p:spPr>
            <a:xfrm>
              <a:off x="5074042" y="3447722"/>
              <a:ext cx="547771"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55" name="文本框 108">
              <a:extLst>
                <a:ext uri="{FF2B5EF4-FFF2-40B4-BE49-F238E27FC236}">
                  <a16:creationId xmlns:a16="http://schemas.microsoft.com/office/drawing/2014/main" xmlns="" id="{A2C6F13A-8FF3-4F3F-BBF8-AA1661F7FFE2}"/>
                </a:ext>
              </a:extLst>
            </p:cNvPr>
            <p:cNvSpPr txBox="1">
              <a:spLocks noChangeArrowheads="1"/>
            </p:cNvSpPr>
            <p:nvPr/>
          </p:nvSpPr>
          <p:spPr bwMode="auto">
            <a:xfrm>
              <a:off x="5077874" y="3492403"/>
              <a:ext cx="546726" cy="75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上</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线</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试</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运</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行</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56" name="矩形 655">
              <a:extLst>
                <a:ext uri="{FF2B5EF4-FFF2-40B4-BE49-F238E27FC236}">
                  <a16:creationId xmlns:a16="http://schemas.microsoft.com/office/drawing/2014/main" xmlns="" id="{CF044280-8768-4D8C-A342-0821AB6B5AED}"/>
                </a:ext>
              </a:extLst>
            </p:cNvPr>
            <p:cNvSpPr/>
            <p:nvPr/>
          </p:nvSpPr>
          <p:spPr>
            <a:xfrm>
              <a:off x="5074042" y="3323942"/>
              <a:ext cx="547771"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57" name="等腰三角形 656">
              <a:extLst>
                <a:ext uri="{FF2B5EF4-FFF2-40B4-BE49-F238E27FC236}">
                  <a16:creationId xmlns:a16="http://schemas.microsoft.com/office/drawing/2014/main" xmlns="" id="{95D21FFE-C3DB-4DE6-A7D0-06E141B79879}"/>
                </a:ext>
              </a:extLst>
            </p:cNvPr>
            <p:cNvSpPr/>
            <p:nvPr/>
          </p:nvSpPr>
          <p:spPr>
            <a:xfrm>
              <a:off x="5069278"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641" name="组合 137">
            <a:extLst>
              <a:ext uri="{FF2B5EF4-FFF2-40B4-BE49-F238E27FC236}">
                <a16:creationId xmlns:a16="http://schemas.microsoft.com/office/drawing/2014/main" xmlns="" id="{46719680-2FC4-46EB-8771-9ACCEF17E9F2}"/>
              </a:ext>
            </a:extLst>
          </p:cNvPr>
          <p:cNvGrpSpPr>
            <a:grpSpLocks/>
          </p:cNvGrpSpPr>
          <p:nvPr/>
        </p:nvGrpSpPr>
        <p:grpSpPr bwMode="auto">
          <a:xfrm>
            <a:off x="5581528" y="3472323"/>
            <a:ext cx="746395" cy="1492787"/>
            <a:chOff x="6599811" y="3125576"/>
            <a:chExt cx="557298" cy="1114024"/>
          </a:xfrm>
        </p:grpSpPr>
        <p:sp>
          <p:nvSpPr>
            <p:cNvPr id="650" name="矩形 649">
              <a:extLst>
                <a:ext uri="{FF2B5EF4-FFF2-40B4-BE49-F238E27FC236}">
                  <a16:creationId xmlns:a16="http://schemas.microsoft.com/office/drawing/2014/main" xmlns="" id="{447AF86A-0701-4029-895A-7EFAEA738721}"/>
                </a:ext>
              </a:extLst>
            </p:cNvPr>
            <p:cNvSpPr/>
            <p:nvPr/>
          </p:nvSpPr>
          <p:spPr>
            <a:xfrm>
              <a:off x="6604575" y="3447722"/>
              <a:ext cx="547771"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51" name="文本框 108">
              <a:extLst>
                <a:ext uri="{FF2B5EF4-FFF2-40B4-BE49-F238E27FC236}">
                  <a16:creationId xmlns:a16="http://schemas.microsoft.com/office/drawing/2014/main" xmlns="" id="{1CAA8CFA-4177-4DC2-AF06-859CD2AF6045}"/>
                </a:ext>
              </a:extLst>
            </p:cNvPr>
            <p:cNvSpPr txBox="1">
              <a:spLocks noChangeArrowheads="1"/>
            </p:cNvSpPr>
            <p:nvPr/>
          </p:nvSpPr>
          <p:spPr bwMode="auto">
            <a:xfrm>
              <a:off x="6605097" y="3517095"/>
              <a:ext cx="546726" cy="62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调</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整</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完</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善</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52" name="矩形 651">
              <a:extLst>
                <a:ext uri="{FF2B5EF4-FFF2-40B4-BE49-F238E27FC236}">
                  <a16:creationId xmlns:a16="http://schemas.microsoft.com/office/drawing/2014/main" xmlns="" id="{2625519C-972E-47B2-85D1-9FA0E140E6C8}"/>
                </a:ext>
              </a:extLst>
            </p:cNvPr>
            <p:cNvSpPr/>
            <p:nvPr/>
          </p:nvSpPr>
          <p:spPr>
            <a:xfrm>
              <a:off x="6604575" y="3323942"/>
              <a:ext cx="547771"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53" name="等腰三角形 652">
              <a:extLst>
                <a:ext uri="{FF2B5EF4-FFF2-40B4-BE49-F238E27FC236}">
                  <a16:creationId xmlns:a16="http://schemas.microsoft.com/office/drawing/2014/main" xmlns="" id="{4BF9960C-A1D5-425D-94BC-35F237CE55DC}"/>
                </a:ext>
              </a:extLst>
            </p:cNvPr>
            <p:cNvSpPr/>
            <p:nvPr/>
          </p:nvSpPr>
          <p:spPr>
            <a:xfrm>
              <a:off x="6599811"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642" name="组合 122">
            <a:extLst>
              <a:ext uri="{FF2B5EF4-FFF2-40B4-BE49-F238E27FC236}">
                <a16:creationId xmlns:a16="http://schemas.microsoft.com/office/drawing/2014/main" xmlns="" id="{107AD13B-FC90-48BE-B950-5EB1FC31EF2B}"/>
              </a:ext>
            </a:extLst>
          </p:cNvPr>
          <p:cNvGrpSpPr>
            <a:grpSpLocks/>
          </p:cNvGrpSpPr>
          <p:nvPr/>
        </p:nvGrpSpPr>
        <p:grpSpPr bwMode="auto">
          <a:xfrm rot="5400000" flipH="1" flipV="1">
            <a:off x="3259437" y="1922807"/>
            <a:ext cx="370040" cy="5992338"/>
            <a:chOff x="2588872" y="1966686"/>
            <a:chExt cx="103531" cy="1152008"/>
          </a:xfrm>
        </p:grpSpPr>
        <p:cxnSp>
          <p:nvCxnSpPr>
            <p:cNvPr id="647" name="直接连接符 48">
              <a:extLst>
                <a:ext uri="{FF2B5EF4-FFF2-40B4-BE49-F238E27FC236}">
                  <a16:creationId xmlns:a16="http://schemas.microsoft.com/office/drawing/2014/main" xmlns="" id="{AF1B1B2E-7358-4514-B312-97B56119CCC1}"/>
                </a:ext>
              </a:extLst>
            </p:cNvPr>
            <p:cNvCxnSpPr/>
            <p:nvPr/>
          </p:nvCxnSpPr>
          <p:spPr>
            <a:xfrm flipV="1">
              <a:off x="2588872" y="1967739"/>
              <a:ext cx="10353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8" name="直接连接符 49">
              <a:extLst>
                <a:ext uri="{FF2B5EF4-FFF2-40B4-BE49-F238E27FC236}">
                  <a16:creationId xmlns:a16="http://schemas.microsoft.com/office/drawing/2014/main" xmlns="" id="{ACE731CF-9A9D-43AF-A9EC-E647E49F8CF0}"/>
                </a:ext>
              </a:extLst>
            </p:cNvPr>
            <p:cNvCxnSpPr/>
            <p:nvPr/>
          </p:nvCxnSpPr>
          <p:spPr>
            <a:xfrm rot="5400000">
              <a:off x="2013656" y="2541902"/>
              <a:ext cx="1152008" cy="157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9" name="直接连接符 50">
              <a:extLst>
                <a:ext uri="{FF2B5EF4-FFF2-40B4-BE49-F238E27FC236}">
                  <a16:creationId xmlns:a16="http://schemas.microsoft.com/office/drawing/2014/main" xmlns="" id="{695E15AB-51CE-4D81-AF6C-C6B96481F233}"/>
                </a:ext>
              </a:extLst>
            </p:cNvPr>
            <p:cNvCxnSpPr/>
            <p:nvPr/>
          </p:nvCxnSpPr>
          <p:spPr>
            <a:xfrm flipV="1">
              <a:off x="2588872" y="3119746"/>
              <a:ext cx="10353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43" name="组合 122">
            <a:extLst>
              <a:ext uri="{FF2B5EF4-FFF2-40B4-BE49-F238E27FC236}">
                <a16:creationId xmlns:a16="http://schemas.microsoft.com/office/drawing/2014/main" xmlns="" id="{107AD13B-FC90-48BE-B950-5EB1FC31EF2B}"/>
              </a:ext>
            </a:extLst>
          </p:cNvPr>
          <p:cNvGrpSpPr>
            <a:grpSpLocks/>
          </p:cNvGrpSpPr>
          <p:nvPr/>
        </p:nvGrpSpPr>
        <p:grpSpPr bwMode="auto">
          <a:xfrm rot="16200000" flipH="1" flipV="1">
            <a:off x="3279046" y="579604"/>
            <a:ext cx="370040" cy="5992338"/>
            <a:chOff x="2588872" y="1966686"/>
            <a:chExt cx="103531" cy="1152008"/>
          </a:xfrm>
        </p:grpSpPr>
        <p:cxnSp>
          <p:nvCxnSpPr>
            <p:cNvPr id="644" name="直接连接符 48">
              <a:extLst>
                <a:ext uri="{FF2B5EF4-FFF2-40B4-BE49-F238E27FC236}">
                  <a16:creationId xmlns:a16="http://schemas.microsoft.com/office/drawing/2014/main" xmlns="" id="{AF1B1B2E-7358-4514-B312-97B56119CCC1}"/>
                </a:ext>
              </a:extLst>
            </p:cNvPr>
            <p:cNvCxnSpPr/>
            <p:nvPr/>
          </p:nvCxnSpPr>
          <p:spPr>
            <a:xfrm flipV="1">
              <a:off x="2588872" y="1967739"/>
              <a:ext cx="10353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5" name="直接连接符 49">
              <a:extLst>
                <a:ext uri="{FF2B5EF4-FFF2-40B4-BE49-F238E27FC236}">
                  <a16:creationId xmlns:a16="http://schemas.microsoft.com/office/drawing/2014/main" xmlns="" id="{ACE731CF-9A9D-43AF-A9EC-E647E49F8CF0}"/>
                </a:ext>
              </a:extLst>
            </p:cNvPr>
            <p:cNvCxnSpPr/>
            <p:nvPr/>
          </p:nvCxnSpPr>
          <p:spPr>
            <a:xfrm rot="5400000">
              <a:off x="2013656" y="2541902"/>
              <a:ext cx="1152008" cy="157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6" name="直接连接符 50">
              <a:extLst>
                <a:ext uri="{FF2B5EF4-FFF2-40B4-BE49-F238E27FC236}">
                  <a16:creationId xmlns:a16="http://schemas.microsoft.com/office/drawing/2014/main" xmlns="" id="{695E15AB-51CE-4D81-AF6C-C6B96481F233}"/>
                </a:ext>
              </a:extLst>
            </p:cNvPr>
            <p:cNvCxnSpPr/>
            <p:nvPr/>
          </p:nvCxnSpPr>
          <p:spPr>
            <a:xfrm flipV="1">
              <a:off x="2588872" y="3119746"/>
              <a:ext cx="10353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76" name="组合 101">
            <a:extLst>
              <a:ext uri="{FF2B5EF4-FFF2-40B4-BE49-F238E27FC236}">
                <a16:creationId xmlns:a16="http://schemas.microsoft.com/office/drawing/2014/main" xmlns="" id="{8987C3B9-EBA7-4944-9C6A-4FE96E2F0977}"/>
              </a:ext>
            </a:extLst>
          </p:cNvPr>
          <p:cNvGrpSpPr>
            <a:grpSpLocks/>
          </p:cNvGrpSpPr>
          <p:nvPr/>
        </p:nvGrpSpPr>
        <p:grpSpPr bwMode="auto">
          <a:xfrm>
            <a:off x="7779802" y="3491445"/>
            <a:ext cx="746395" cy="1492788"/>
            <a:chOff x="1980593" y="3125576"/>
            <a:chExt cx="557298" cy="1114024"/>
          </a:xfrm>
        </p:grpSpPr>
        <p:sp>
          <p:nvSpPr>
            <p:cNvPr id="701" name="矩形 700">
              <a:extLst>
                <a:ext uri="{FF2B5EF4-FFF2-40B4-BE49-F238E27FC236}">
                  <a16:creationId xmlns:a16="http://schemas.microsoft.com/office/drawing/2014/main" xmlns="" id="{4C02CA3B-CB41-4CFE-9907-457016F9788B}"/>
                </a:ext>
              </a:extLst>
            </p:cNvPr>
            <p:cNvSpPr/>
            <p:nvPr/>
          </p:nvSpPr>
          <p:spPr>
            <a:xfrm>
              <a:off x="1985357" y="3447722"/>
              <a:ext cx="547771"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702" name="文本框 108">
              <a:extLst>
                <a:ext uri="{FF2B5EF4-FFF2-40B4-BE49-F238E27FC236}">
                  <a16:creationId xmlns:a16="http://schemas.microsoft.com/office/drawing/2014/main" xmlns="" id="{29554911-1A4D-4647-ACAA-59F064604476}"/>
                </a:ext>
              </a:extLst>
            </p:cNvPr>
            <p:cNvSpPr txBox="1">
              <a:spLocks noChangeArrowheads="1"/>
            </p:cNvSpPr>
            <p:nvPr/>
          </p:nvSpPr>
          <p:spPr bwMode="auto">
            <a:xfrm>
              <a:off x="1985879" y="3508029"/>
              <a:ext cx="546726" cy="62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需</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求</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分</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析</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703" name="矩形 702">
              <a:extLst>
                <a:ext uri="{FF2B5EF4-FFF2-40B4-BE49-F238E27FC236}">
                  <a16:creationId xmlns:a16="http://schemas.microsoft.com/office/drawing/2014/main" xmlns="" id="{A7157BB0-A97B-4BA4-AA1A-7374F5A797C1}"/>
                </a:ext>
              </a:extLst>
            </p:cNvPr>
            <p:cNvSpPr/>
            <p:nvPr/>
          </p:nvSpPr>
          <p:spPr>
            <a:xfrm>
              <a:off x="1985357" y="3323942"/>
              <a:ext cx="547771"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704" name="等腰三角形 703">
              <a:extLst>
                <a:ext uri="{FF2B5EF4-FFF2-40B4-BE49-F238E27FC236}">
                  <a16:creationId xmlns:a16="http://schemas.microsoft.com/office/drawing/2014/main" xmlns="" id="{4E11702F-2EFC-4860-B264-3E9878DD2D5B}"/>
                </a:ext>
              </a:extLst>
            </p:cNvPr>
            <p:cNvSpPr/>
            <p:nvPr/>
          </p:nvSpPr>
          <p:spPr>
            <a:xfrm>
              <a:off x="1980593"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677" name="组合 107">
            <a:extLst>
              <a:ext uri="{FF2B5EF4-FFF2-40B4-BE49-F238E27FC236}">
                <a16:creationId xmlns:a16="http://schemas.microsoft.com/office/drawing/2014/main" xmlns="" id="{918374FB-3D88-4313-BBD8-309540F6AD2C}"/>
              </a:ext>
            </a:extLst>
          </p:cNvPr>
          <p:cNvGrpSpPr>
            <a:grpSpLocks/>
          </p:cNvGrpSpPr>
          <p:nvPr/>
        </p:nvGrpSpPr>
        <p:grpSpPr bwMode="auto">
          <a:xfrm>
            <a:off x="8747376" y="3491444"/>
            <a:ext cx="754873" cy="1492787"/>
            <a:chOff x="2742765" y="3125576"/>
            <a:chExt cx="563629" cy="1114024"/>
          </a:xfrm>
        </p:grpSpPr>
        <p:sp>
          <p:nvSpPr>
            <p:cNvPr id="697" name="矩形 696">
              <a:extLst>
                <a:ext uri="{FF2B5EF4-FFF2-40B4-BE49-F238E27FC236}">
                  <a16:creationId xmlns:a16="http://schemas.microsoft.com/office/drawing/2014/main" xmlns="" id="{3B583A81-AE44-460B-B274-F9365400A7FB}"/>
                </a:ext>
              </a:extLst>
            </p:cNvPr>
            <p:cNvSpPr/>
            <p:nvPr/>
          </p:nvSpPr>
          <p:spPr>
            <a:xfrm>
              <a:off x="2753859" y="3447722"/>
              <a:ext cx="547773"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98" name="文本框 108">
              <a:extLst>
                <a:ext uri="{FF2B5EF4-FFF2-40B4-BE49-F238E27FC236}">
                  <a16:creationId xmlns:a16="http://schemas.microsoft.com/office/drawing/2014/main" xmlns="" id="{863A27AA-9B52-4411-B50E-ED82BF984CCB}"/>
                </a:ext>
              </a:extLst>
            </p:cNvPr>
            <p:cNvSpPr txBox="1">
              <a:spLocks noChangeArrowheads="1"/>
            </p:cNvSpPr>
            <p:nvPr/>
          </p:nvSpPr>
          <p:spPr bwMode="auto">
            <a:xfrm>
              <a:off x="2742765" y="3541634"/>
              <a:ext cx="546726" cy="62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rgbClr val="BE8C83"/>
                  </a:solidFill>
                  <a:latin typeface="微软雅黑" panose="020B0503020204020204" pitchFamily="34" charset="-122"/>
                  <a:ea typeface="微软雅黑" panose="020B0503020204020204" pitchFamily="34" charset="-122"/>
                </a:rPr>
                <a:t>应</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用</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设</a:t>
              </a:r>
              <a:endParaRPr kumimoji="1" lang="en-US" altLang="zh-CN" sz="1200" dirty="0">
                <a:solidFill>
                  <a:srgbClr val="BE8C83"/>
                </a:solidFill>
                <a:latin typeface="微软雅黑" panose="020B0503020204020204" pitchFamily="34" charset="-122"/>
                <a:ea typeface="微软雅黑" panose="020B0503020204020204" pitchFamily="34" charset="-122"/>
              </a:endParaRPr>
            </a:p>
            <a:p>
              <a:pPr algn="ctr"/>
              <a:r>
                <a:rPr kumimoji="1" lang="zh-CN" altLang="en-US" sz="1200" dirty="0">
                  <a:solidFill>
                    <a:srgbClr val="BE8C83"/>
                  </a:solidFill>
                  <a:latin typeface="微软雅黑" panose="020B0503020204020204" pitchFamily="34" charset="-122"/>
                  <a:ea typeface="微软雅黑" panose="020B0503020204020204" pitchFamily="34" charset="-122"/>
                </a:rPr>
                <a:t>计</a:t>
              </a:r>
              <a:endParaRPr kumimoji="1" lang="en-US" altLang="zh-CN" sz="1200" dirty="0">
                <a:solidFill>
                  <a:srgbClr val="BE8C83"/>
                </a:solidFill>
                <a:latin typeface="微软雅黑" panose="020B0503020204020204" pitchFamily="34" charset="-122"/>
                <a:ea typeface="微软雅黑" panose="020B0503020204020204" pitchFamily="34" charset="-122"/>
              </a:endParaRPr>
            </a:p>
          </p:txBody>
        </p:sp>
        <p:sp>
          <p:nvSpPr>
            <p:cNvPr id="699" name="矩形 698">
              <a:extLst>
                <a:ext uri="{FF2B5EF4-FFF2-40B4-BE49-F238E27FC236}">
                  <a16:creationId xmlns:a16="http://schemas.microsoft.com/office/drawing/2014/main" xmlns="" id="{703C6BFB-E41A-4011-AFB8-D32D65E4EB03}"/>
                </a:ext>
              </a:extLst>
            </p:cNvPr>
            <p:cNvSpPr/>
            <p:nvPr/>
          </p:nvSpPr>
          <p:spPr>
            <a:xfrm>
              <a:off x="2753859" y="3323942"/>
              <a:ext cx="547773"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700" name="等腰三角形 699">
              <a:extLst>
                <a:ext uri="{FF2B5EF4-FFF2-40B4-BE49-F238E27FC236}">
                  <a16:creationId xmlns:a16="http://schemas.microsoft.com/office/drawing/2014/main" xmlns="" id="{2766E3E7-3F4A-4FAE-86C2-660B57D5E3B5}"/>
                </a:ext>
              </a:extLst>
            </p:cNvPr>
            <p:cNvSpPr/>
            <p:nvPr/>
          </p:nvSpPr>
          <p:spPr>
            <a:xfrm>
              <a:off x="2749096"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678" name="组合 113">
            <a:extLst>
              <a:ext uri="{FF2B5EF4-FFF2-40B4-BE49-F238E27FC236}">
                <a16:creationId xmlns:a16="http://schemas.microsoft.com/office/drawing/2014/main" xmlns="" id="{1F50FB8D-B39A-426E-B280-F4CA716514BB}"/>
              </a:ext>
            </a:extLst>
          </p:cNvPr>
          <p:cNvGrpSpPr>
            <a:grpSpLocks/>
          </p:cNvGrpSpPr>
          <p:nvPr/>
        </p:nvGrpSpPr>
        <p:grpSpPr bwMode="auto">
          <a:xfrm>
            <a:off x="9788192" y="3491437"/>
            <a:ext cx="747530" cy="1492786"/>
            <a:chOff x="3516752" y="3125576"/>
            <a:chExt cx="558146" cy="1114024"/>
          </a:xfrm>
        </p:grpSpPr>
        <p:sp>
          <p:nvSpPr>
            <p:cNvPr id="693" name="矩形 692">
              <a:extLst>
                <a:ext uri="{FF2B5EF4-FFF2-40B4-BE49-F238E27FC236}">
                  <a16:creationId xmlns:a16="http://schemas.microsoft.com/office/drawing/2014/main" xmlns="" id="{FB29DD72-4BBA-4A3C-8697-75BEC21C0C20}"/>
                </a:ext>
              </a:extLst>
            </p:cNvPr>
            <p:cNvSpPr/>
            <p:nvPr/>
          </p:nvSpPr>
          <p:spPr>
            <a:xfrm>
              <a:off x="3522363" y="3447722"/>
              <a:ext cx="547773"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94" name="文本框 108">
              <a:extLst>
                <a:ext uri="{FF2B5EF4-FFF2-40B4-BE49-F238E27FC236}">
                  <a16:creationId xmlns:a16="http://schemas.microsoft.com/office/drawing/2014/main" xmlns="" id="{1F5E1E36-8874-4F8E-B359-5C134C7C634D}"/>
                </a:ext>
              </a:extLst>
            </p:cNvPr>
            <p:cNvSpPr txBox="1">
              <a:spLocks noChangeArrowheads="1"/>
            </p:cNvSpPr>
            <p:nvPr/>
          </p:nvSpPr>
          <p:spPr bwMode="auto">
            <a:xfrm>
              <a:off x="3516752" y="3476186"/>
              <a:ext cx="546726" cy="75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上</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线</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试</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运</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行</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95" name="矩形 694">
              <a:extLst>
                <a:ext uri="{FF2B5EF4-FFF2-40B4-BE49-F238E27FC236}">
                  <a16:creationId xmlns:a16="http://schemas.microsoft.com/office/drawing/2014/main" xmlns="" id="{9538F57E-B1C8-465C-B80A-12F45181E2B8}"/>
                </a:ext>
              </a:extLst>
            </p:cNvPr>
            <p:cNvSpPr/>
            <p:nvPr/>
          </p:nvSpPr>
          <p:spPr>
            <a:xfrm>
              <a:off x="3522363" y="3323942"/>
              <a:ext cx="547773"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96" name="等腰三角形 695">
              <a:extLst>
                <a:ext uri="{FF2B5EF4-FFF2-40B4-BE49-F238E27FC236}">
                  <a16:creationId xmlns:a16="http://schemas.microsoft.com/office/drawing/2014/main" xmlns="" id="{DF5D870D-13D7-4FFF-BE05-B8A31EC9BF2E}"/>
                </a:ext>
              </a:extLst>
            </p:cNvPr>
            <p:cNvSpPr/>
            <p:nvPr/>
          </p:nvSpPr>
          <p:spPr>
            <a:xfrm>
              <a:off x="3517600"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680" name="组合 137">
            <a:extLst>
              <a:ext uri="{FF2B5EF4-FFF2-40B4-BE49-F238E27FC236}">
                <a16:creationId xmlns:a16="http://schemas.microsoft.com/office/drawing/2014/main" xmlns="" id="{46719680-2FC4-46EB-8771-9ACCEF17E9F2}"/>
              </a:ext>
            </a:extLst>
          </p:cNvPr>
          <p:cNvGrpSpPr>
            <a:grpSpLocks/>
          </p:cNvGrpSpPr>
          <p:nvPr/>
        </p:nvGrpSpPr>
        <p:grpSpPr bwMode="auto">
          <a:xfrm>
            <a:off x="10806364" y="3471508"/>
            <a:ext cx="746395" cy="1492787"/>
            <a:chOff x="6599811" y="3125576"/>
            <a:chExt cx="557298" cy="1114024"/>
          </a:xfrm>
        </p:grpSpPr>
        <p:sp>
          <p:nvSpPr>
            <p:cNvPr id="689" name="矩形 688">
              <a:extLst>
                <a:ext uri="{FF2B5EF4-FFF2-40B4-BE49-F238E27FC236}">
                  <a16:creationId xmlns:a16="http://schemas.microsoft.com/office/drawing/2014/main" xmlns="" id="{447AF86A-0701-4029-895A-7EFAEA738721}"/>
                </a:ext>
              </a:extLst>
            </p:cNvPr>
            <p:cNvSpPr/>
            <p:nvPr/>
          </p:nvSpPr>
          <p:spPr>
            <a:xfrm>
              <a:off x="6604575" y="3447722"/>
              <a:ext cx="547771" cy="7918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90" name="文本框 108">
              <a:extLst>
                <a:ext uri="{FF2B5EF4-FFF2-40B4-BE49-F238E27FC236}">
                  <a16:creationId xmlns:a16="http://schemas.microsoft.com/office/drawing/2014/main" xmlns="" id="{1CAA8CFA-4177-4DC2-AF06-859CD2AF6045}"/>
                </a:ext>
              </a:extLst>
            </p:cNvPr>
            <p:cNvSpPr txBox="1">
              <a:spLocks noChangeArrowheads="1"/>
            </p:cNvSpPr>
            <p:nvPr/>
          </p:nvSpPr>
          <p:spPr bwMode="auto">
            <a:xfrm>
              <a:off x="6610189" y="3556511"/>
              <a:ext cx="546726" cy="62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dirty="0">
                  <a:solidFill>
                    <a:schemeClr val="bg1"/>
                  </a:solidFill>
                  <a:latin typeface="微软雅黑" panose="020B0503020204020204" pitchFamily="34" charset="-122"/>
                  <a:ea typeface="微软雅黑" panose="020B0503020204020204" pitchFamily="34" charset="-122"/>
                </a:rPr>
                <a:t>调</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整</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完</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algn="ctr"/>
              <a:r>
                <a:rPr kumimoji="1" lang="zh-CN" altLang="en-US" sz="1200" dirty="0">
                  <a:solidFill>
                    <a:schemeClr val="bg1"/>
                  </a:solidFill>
                  <a:latin typeface="微软雅黑" panose="020B0503020204020204" pitchFamily="34" charset="-122"/>
                  <a:ea typeface="微软雅黑" panose="020B0503020204020204" pitchFamily="34" charset="-122"/>
                </a:rPr>
                <a:t>善</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91" name="矩形 690">
              <a:extLst>
                <a:ext uri="{FF2B5EF4-FFF2-40B4-BE49-F238E27FC236}">
                  <a16:creationId xmlns:a16="http://schemas.microsoft.com/office/drawing/2014/main" xmlns="" id="{2625519C-972E-47B2-85D1-9FA0E140E6C8}"/>
                </a:ext>
              </a:extLst>
            </p:cNvPr>
            <p:cNvSpPr/>
            <p:nvPr/>
          </p:nvSpPr>
          <p:spPr>
            <a:xfrm>
              <a:off x="6604575" y="3323942"/>
              <a:ext cx="547771" cy="714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sp>
          <p:nvSpPr>
            <p:cNvPr id="692" name="等腰三角形 691">
              <a:extLst>
                <a:ext uri="{FF2B5EF4-FFF2-40B4-BE49-F238E27FC236}">
                  <a16:creationId xmlns:a16="http://schemas.microsoft.com/office/drawing/2014/main" xmlns="" id="{4BF9960C-A1D5-425D-94BC-35F237CE55DC}"/>
                </a:ext>
              </a:extLst>
            </p:cNvPr>
            <p:cNvSpPr/>
            <p:nvPr/>
          </p:nvSpPr>
          <p:spPr>
            <a:xfrm>
              <a:off x="6599811" y="3125576"/>
              <a:ext cx="557298" cy="1428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latin typeface="微软雅黑" panose="020B0503020204020204" pitchFamily="34" charset="-122"/>
                <a:ea typeface="微软雅黑" panose="020B0503020204020204" pitchFamily="34" charset="-122"/>
              </a:endParaRPr>
            </a:p>
          </p:txBody>
        </p:sp>
      </p:grpSp>
      <p:grpSp>
        <p:nvGrpSpPr>
          <p:cNvPr id="682" name="组合 122">
            <a:extLst>
              <a:ext uri="{FF2B5EF4-FFF2-40B4-BE49-F238E27FC236}">
                <a16:creationId xmlns:a16="http://schemas.microsoft.com/office/drawing/2014/main" xmlns="" id="{107AD13B-FC90-48BE-B950-5EB1FC31EF2B}"/>
              </a:ext>
            </a:extLst>
          </p:cNvPr>
          <p:cNvGrpSpPr>
            <a:grpSpLocks/>
          </p:cNvGrpSpPr>
          <p:nvPr/>
        </p:nvGrpSpPr>
        <p:grpSpPr bwMode="auto">
          <a:xfrm rot="16200000" flipH="1" flipV="1">
            <a:off x="9509161" y="1505668"/>
            <a:ext cx="370040" cy="4170586"/>
            <a:chOff x="2588872" y="1966686"/>
            <a:chExt cx="103531" cy="1152008"/>
          </a:xfrm>
        </p:grpSpPr>
        <p:cxnSp>
          <p:nvCxnSpPr>
            <p:cNvPr id="683" name="直接连接符 48">
              <a:extLst>
                <a:ext uri="{FF2B5EF4-FFF2-40B4-BE49-F238E27FC236}">
                  <a16:creationId xmlns:a16="http://schemas.microsoft.com/office/drawing/2014/main" xmlns="" id="{AF1B1B2E-7358-4514-B312-97B56119CCC1}"/>
                </a:ext>
              </a:extLst>
            </p:cNvPr>
            <p:cNvCxnSpPr/>
            <p:nvPr/>
          </p:nvCxnSpPr>
          <p:spPr>
            <a:xfrm flipV="1">
              <a:off x="2588872" y="1967739"/>
              <a:ext cx="10353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4" name="直接连接符 49">
              <a:extLst>
                <a:ext uri="{FF2B5EF4-FFF2-40B4-BE49-F238E27FC236}">
                  <a16:creationId xmlns:a16="http://schemas.microsoft.com/office/drawing/2014/main" xmlns="" id="{ACE731CF-9A9D-43AF-A9EC-E647E49F8CF0}"/>
                </a:ext>
              </a:extLst>
            </p:cNvPr>
            <p:cNvCxnSpPr/>
            <p:nvPr/>
          </p:nvCxnSpPr>
          <p:spPr>
            <a:xfrm rot="5400000">
              <a:off x="2013656" y="2541902"/>
              <a:ext cx="1152008" cy="157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5" name="直接连接符 50">
              <a:extLst>
                <a:ext uri="{FF2B5EF4-FFF2-40B4-BE49-F238E27FC236}">
                  <a16:creationId xmlns:a16="http://schemas.microsoft.com/office/drawing/2014/main" xmlns="" id="{695E15AB-51CE-4D81-AF6C-C6B96481F233}"/>
                </a:ext>
              </a:extLst>
            </p:cNvPr>
            <p:cNvCxnSpPr/>
            <p:nvPr/>
          </p:nvCxnSpPr>
          <p:spPr>
            <a:xfrm flipV="1">
              <a:off x="2588872" y="3119746"/>
              <a:ext cx="10353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6007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3" name="组合 622">
            <a:extLst>
              <a:ext uri="{FF2B5EF4-FFF2-40B4-BE49-F238E27FC236}">
                <a16:creationId xmlns:a16="http://schemas.microsoft.com/office/drawing/2014/main" xmlns="" id="{3CEB20AB-41C0-4B76-BFC9-EC49D8ECA777}"/>
              </a:ext>
            </a:extLst>
          </p:cNvPr>
          <p:cNvGrpSpPr/>
          <p:nvPr/>
        </p:nvGrpSpPr>
        <p:grpSpPr>
          <a:xfrm>
            <a:off x="406400" y="325120"/>
            <a:ext cx="5280519" cy="690880"/>
            <a:chOff x="406400" y="325120"/>
            <a:chExt cx="5280519" cy="690880"/>
          </a:xfrm>
        </p:grpSpPr>
        <p:grpSp>
          <p:nvGrpSpPr>
            <p:cNvPr id="624" name="组合 623">
              <a:extLst>
                <a:ext uri="{FF2B5EF4-FFF2-40B4-BE49-F238E27FC236}">
                  <a16:creationId xmlns:a16="http://schemas.microsoft.com/office/drawing/2014/main" xmlns="" id="{2799E93F-7596-4EC9-B863-73BD785993CE}"/>
                </a:ext>
              </a:extLst>
            </p:cNvPr>
            <p:cNvGrpSpPr/>
            <p:nvPr/>
          </p:nvGrpSpPr>
          <p:grpSpPr>
            <a:xfrm>
              <a:off x="406400" y="325120"/>
              <a:ext cx="690880" cy="690880"/>
              <a:chOff x="3362960" y="1706880"/>
              <a:chExt cx="924560" cy="924560"/>
            </a:xfrm>
          </p:grpSpPr>
          <p:sp>
            <p:nvSpPr>
              <p:cNvPr id="626" name="椭圆 625">
                <a:extLst>
                  <a:ext uri="{FF2B5EF4-FFF2-40B4-BE49-F238E27FC236}">
                    <a16:creationId xmlns:a16="http://schemas.microsoft.com/office/drawing/2014/main" xmlns="" id="{0B5B64B0-25F7-42F7-AFB8-4E61AFEA10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7" name="椭圆 626">
                <a:extLst>
                  <a:ext uri="{FF2B5EF4-FFF2-40B4-BE49-F238E27FC236}">
                    <a16:creationId xmlns:a16="http://schemas.microsoft.com/office/drawing/2014/main" xmlns="" id="{067536E2-495A-46E7-9C91-9D83F252EAF0}"/>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8" name="椭圆 627">
                <a:extLst>
                  <a:ext uri="{FF2B5EF4-FFF2-40B4-BE49-F238E27FC236}">
                    <a16:creationId xmlns:a16="http://schemas.microsoft.com/office/drawing/2014/main" xmlns="" id="{4C19E40C-6CFF-4675-9A9D-81857B4FA930}"/>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5" name="文本框 624">
              <a:extLst>
                <a:ext uri="{FF2B5EF4-FFF2-40B4-BE49-F238E27FC236}">
                  <a16:creationId xmlns:a16="http://schemas.microsoft.com/office/drawing/2014/main" xmlns="" id="{11311E48-6201-4DB1-BE8B-15A41E519661}"/>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建设过程对比</a:t>
              </a:r>
              <a:endParaRPr lang="en-US" altLang="zh-CN" sz="2000" dirty="0">
                <a:solidFill>
                  <a:srgbClr val="33383B"/>
                </a:solidFill>
                <a:latin typeface="苹方 粗体" panose="020B0600000000000000" pitchFamily="34" charset="-122"/>
                <a:ea typeface="苹方 粗体" panose="020B0600000000000000" pitchFamily="34" charset="-122"/>
              </a:endParaRPr>
            </a:p>
          </p:txBody>
        </p:sp>
      </p:grpSp>
      <p:pic>
        <p:nvPicPr>
          <p:cNvPr id="4" name="图片 3"/>
          <p:cNvPicPr>
            <a:picLocks noChangeAspect="1"/>
          </p:cNvPicPr>
          <p:nvPr/>
        </p:nvPicPr>
        <p:blipFill>
          <a:blip r:embed="rId3"/>
          <a:stretch>
            <a:fillRect/>
          </a:stretch>
        </p:blipFill>
        <p:spPr>
          <a:xfrm>
            <a:off x="1489633" y="1204260"/>
            <a:ext cx="9212734" cy="5266466"/>
          </a:xfrm>
          <a:prstGeom prst="rect">
            <a:avLst/>
          </a:prstGeom>
          <a:ln>
            <a:noFill/>
          </a:ln>
          <a:effectLst>
            <a:outerShdw blurRad="63500" algn="tl" rotWithShape="0">
              <a:srgbClr val="000000">
                <a:alpha val="70000"/>
              </a:srgbClr>
            </a:outerShdw>
          </a:effectLst>
        </p:spPr>
      </p:pic>
      <p:pic>
        <p:nvPicPr>
          <p:cNvPr id="2" name="图片 1"/>
          <p:cNvPicPr>
            <a:picLocks noChangeAspect="1"/>
          </p:cNvPicPr>
          <p:nvPr/>
        </p:nvPicPr>
        <p:blipFill rotWithShape="1">
          <a:blip r:embed="rId4"/>
          <a:srcRect b="1726"/>
          <a:stretch/>
        </p:blipFill>
        <p:spPr>
          <a:xfrm>
            <a:off x="1489633" y="1053652"/>
            <a:ext cx="9212734" cy="5637605"/>
          </a:xfrm>
          <a:prstGeom prst="rect">
            <a:avLst/>
          </a:prstGeom>
          <a:ln>
            <a:noFill/>
          </a:ln>
          <a:effectLst>
            <a:outerShdw blurRad="63500" algn="tl" rotWithShape="0">
              <a:srgbClr val="000000">
                <a:alpha val="70000"/>
              </a:srgbClr>
            </a:outerShdw>
          </a:effectLst>
        </p:spPr>
      </p:pic>
    </p:spTree>
    <p:extLst>
      <p:ext uri="{BB962C8B-B14F-4D97-AF65-F5344CB8AC3E}">
        <p14:creationId xmlns:p14="http://schemas.microsoft.com/office/powerpoint/2010/main" val="615270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23" name="组合 622">
            <a:extLst>
              <a:ext uri="{FF2B5EF4-FFF2-40B4-BE49-F238E27FC236}">
                <a16:creationId xmlns:a16="http://schemas.microsoft.com/office/drawing/2014/main" xmlns="" id="{3CEB20AB-41C0-4B76-BFC9-EC49D8ECA777}"/>
              </a:ext>
            </a:extLst>
          </p:cNvPr>
          <p:cNvGrpSpPr/>
          <p:nvPr/>
        </p:nvGrpSpPr>
        <p:grpSpPr>
          <a:xfrm>
            <a:off x="406400" y="325120"/>
            <a:ext cx="5280519" cy="690880"/>
            <a:chOff x="406400" y="325120"/>
            <a:chExt cx="5280519" cy="690880"/>
          </a:xfrm>
        </p:grpSpPr>
        <p:grpSp>
          <p:nvGrpSpPr>
            <p:cNvPr id="624" name="组合 623">
              <a:extLst>
                <a:ext uri="{FF2B5EF4-FFF2-40B4-BE49-F238E27FC236}">
                  <a16:creationId xmlns:a16="http://schemas.microsoft.com/office/drawing/2014/main" xmlns="" id="{2799E93F-7596-4EC9-B863-73BD785993CE}"/>
                </a:ext>
              </a:extLst>
            </p:cNvPr>
            <p:cNvGrpSpPr/>
            <p:nvPr/>
          </p:nvGrpSpPr>
          <p:grpSpPr>
            <a:xfrm>
              <a:off x="406400" y="325120"/>
              <a:ext cx="690880" cy="690880"/>
              <a:chOff x="3362960" y="1706880"/>
              <a:chExt cx="924560" cy="924560"/>
            </a:xfrm>
          </p:grpSpPr>
          <p:sp>
            <p:nvSpPr>
              <p:cNvPr id="626" name="椭圆 625">
                <a:extLst>
                  <a:ext uri="{FF2B5EF4-FFF2-40B4-BE49-F238E27FC236}">
                    <a16:creationId xmlns:a16="http://schemas.microsoft.com/office/drawing/2014/main" xmlns="" id="{0B5B64B0-25F7-42F7-AFB8-4E61AFEA10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7" name="椭圆 626">
                <a:extLst>
                  <a:ext uri="{FF2B5EF4-FFF2-40B4-BE49-F238E27FC236}">
                    <a16:creationId xmlns:a16="http://schemas.microsoft.com/office/drawing/2014/main" xmlns="" id="{067536E2-495A-46E7-9C91-9D83F252EAF0}"/>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8" name="椭圆 627">
                <a:extLst>
                  <a:ext uri="{FF2B5EF4-FFF2-40B4-BE49-F238E27FC236}">
                    <a16:creationId xmlns:a16="http://schemas.microsoft.com/office/drawing/2014/main" xmlns="" id="{4C19E40C-6CFF-4675-9A9D-81857B4FA930}"/>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5" name="文本框 624">
              <a:extLst>
                <a:ext uri="{FF2B5EF4-FFF2-40B4-BE49-F238E27FC236}">
                  <a16:creationId xmlns:a16="http://schemas.microsoft.com/office/drawing/2014/main" xmlns="" id="{11311E48-6201-4DB1-BE8B-15A41E519661}"/>
                </a:ext>
              </a:extLst>
            </p:cNvPr>
            <p:cNvSpPr txBox="1"/>
            <p:nvPr/>
          </p:nvSpPr>
          <p:spPr>
            <a:xfrm>
              <a:off x="1240649" y="400900"/>
              <a:ext cx="4446270"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建设过程对比</a:t>
              </a:r>
              <a:endParaRPr lang="en-US" altLang="zh-CN" sz="2000" dirty="0">
                <a:solidFill>
                  <a:srgbClr val="33383B"/>
                </a:solidFill>
                <a:latin typeface="苹方 粗体" panose="020B0600000000000000" pitchFamily="34" charset="-122"/>
                <a:ea typeface="苹方 粗体" panose="020B0600000000000000" pitchFamily="34" charset="-122"/>
              </a:endParaRPr>
            </a:p>
          </p:txBody>
        </p:sp>
      </p:grpSp>
      <p:graphicFrame>
        <p:nvGraphicFramePr>
          <p:cNvPr id="5" name="图表 4"/>
          <p:cNvGraphicFramePr/>
          <p:nvPr>
            <p:extLst>
              <p:ext uri="{D42A27DB-BD31-4B8C-83A1-F6EECF244321}">
                <p14:modId xmlns:p14="http://schemas.microsoft.com/office/powerpoint/2010/main" val="2007710925"/>
              </p:ext>
            </p:extLst>
          </p:nvPr>
        </p:nvGraphicFramePr>
        <p:xfrm>
          <a:off x="2032000" y="1096184"/>
          <a:ext cx="8128000" cy="5418667"/>
        </p:xfrm>
        <a:graphic>
          <a:graphicData uri="http://schemas.openxmlformats.org/drawingml/2006/chart">
            <c:chart xmlns:c="http://schemas.openxmlformats.org/drawingml/2006/chart" xmlns:r="http://schemas.openxmlformats.org/officeDocument/2006/relationships" r:id="rId3"/>
          </a:graphicData>
        </a:graphic>
      </p:graphicFrame>
      <p:pic>
        <p:nvPicPr>
          <p:cNvPr id="7" name="图片 6"/>
          <p:cNvPicPr>
            <a:picLocks noChangeAspect="1"/>
          </p:cNvPicPr>
          <p:nvPr/>
        </p:nvPicPr>
        <p:blipFill>
          <a:blip r:embed="rId4"/>
          <a:stretch>
            <a:fillRect/>
          </a:stretch>
        </p:blipFill>
        <p:spPr>
          <a:xfrm>
            <a:off x="11004548" y="1096184"/>
            <a:ext cx="342903" cy="176214"/>
          </a:xfrm>
          <a:prstGeom prst="rect">
            <a:avLst/>
          </a:prstGeom>
        </p:spPr>
      </p:pic>
      <p:pic>
        <p:nvPicPr>
          <p:cNvPr id="9" name="图片 8"/>
          <p:cNvPicPr>
            <a:picLocks noChangeAspect="1"/>
          </p:cNvPicPr>
          <p:nvPr/>
        </p:nvPicPr>
        <p:blipFill>
          <a:blip r:embed="rId5"/>
          <a:stretch>
            <a:fillRect/>
          </a:stretch>
        </p:blipFill>
        <p:spPr>
          <a:xfrm>
            <a:off x="10995022" y="1424991"/>
            <a:ext cx="361953" cy="180976"/>
          </a:xfrm>
          <a:prstGeom prst="rect">
            <a:avLst/>
          </a:prstGeom>
        </p:spPr>
      </p:pic>
      <p:sp>
        <p:nvSpPr>
          <p:cNvPr id="91" name="文本框 90">
            <a:extLst>
              <a:ext uri="{FF2B5EF4-FFF2-40B4-BE49-F238E27FC236}">
                <a16:creationId xmlns:a16="http://schemas.microsoft.com/office/drawing/2014/main" xmlns="" id="{B5D77F57-13A2-406C-8912-428ECE7F569A}"/>
              </a:ext>
            </a:extLst>
          </p:cNvPr>
          <p:cNvSpPr txBox="1"/>
          <p:nvPr/>
        </p:nvSpPr>
        <p:spPr>
          <a:xfrm>
            <a:off x="10262074" y="1006577"/>
            <a:ext cx="845197" cy="669927"/>
          </a:xfrm>
          <a:prstGeom prst="rect">
            <a:avLst/>
          </a:prstGeom>
          <a:noFill/>
        </p:spPr>
        <p:txBody>
          <a:bodyPr wrap="square" rtlCol="0">
            <a:spAutoFit/>
          </a:bodyPr>
          <a:lstStyle>
            <a:defPPr>
              <a:defRPr lang="zh-CN"/>
            </a:defPPr>
            <a:lvl1pPr lvl="0" algn="ctr" defTabSz="622300">
              <a:lnSpc>
                <a:spcPts val="2000"/>
              </a:lnSpc>
              <a:spcBef>
                <a:spcPct val="0"/>
              </a:spcBef>
              <a:spcAft>
                <a:spcPct val="35000"/>
              </a:spcAft>
              <a:defRPr sz="1600">
                <a:solidFill>
                  <a:schemeClr val="bg1"/>
                </a:solidFill>
                <a:latin typeface="微软雅黑" panose="020B0503020204020204" pitchFamily="34" charset="-122"/>
                <a:ea typeface="微软雅黑" panose="020B0503020204020204" pitchFamily="34" charset="-122"/>
              </a:defRPr>
            </a:lvl1pPr>
          </a:lstStyle>
          <a:p>
            <a:r>
              <a:rPr lang="zh-CN" altLang="en-US" sz="1200" dirty="0">
                <a:solidFill>
                  <a:schemeClr val="tx1"/>
                </a:solidFill>
              </a:rPr>
              <a:t>下降</a:t>
            </a:r>
            <a:endParaRPr lang="en-US" altLang="zh-CN" sz="1200" dirty="0">
              <a:solidFill>
                <a:schemeClr val="tx1"/>
              </a:solidFill>
            </a:endParaRPr>
          </a:p>
          <a:p>
            <a:r>
              <a:rPr lang="zh-CN" altLang="en-US" sz="1200" dirty="0">
                <a:solidFill>
                  <a:schemeClr val="tx1"/>
                </a:solidFill>
              </a:rPr>
              <a:t>提高</a:t>
            </a:r>
            <a:endParaRPr lang="en-US" altLang="zh-CN" sz="1200" dirty="0">
              <a:solidFill>
                <a:schemeClr val="tx1"/>
              </a:solidFill>
            </a:endParaRPr>
          </a:p>
        </p:txBody>
      </p:sp>
    </p:spTree>
    <p:extLst>
      <p:ext uri="{BB962C8B-B14F-4D97-AF65-F5344CB8AC3E}">
        <p14:creationId xmlns:p14="http://schemas.microsoft.com/office/powerpoint/2010/main" val="3027186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a16="http://schemas.microsoft.com/office/drawing/2014/main" xmlns="" id="{990C9B4E-E1EC-40D3-A8F6-EF03B1BA1406}"/>
              </a:ext>
            </a:extLst>
          </p:cNvPr>
          <p:cNvGrpSpPr/>
          <p:nvPr/>
        </p:nvGrpSpPr>
        <p:grpSpPr>
          <a:xfrm>
            <a:off x="406400" y="325120"/>
            <a:ext cx="6068827" cy="690880"/>
            <a:chOff x="406400" y="325120"/>
            <a:chExt cx="6068827" cy="690880"/>
          </a:xfrm>
        </p:grpSpPr>
        <p:grpSp>
          <p:nvGrpSpPr>
            <p:cNvPr id="58" name="组合 57">
              <a:extLst>
                <a:ext uri="{FF2B5EF4-FFF2-40B4-BE49-F238E27FC236}">
                  <a16:creationId xmlns:a16="http://schemas.microsoft.com/office/drawing/2014/main" xmlns="" id="{40B87BE8-6E09-4AC3-B54A-9DCF365EE5FB}"/>
                </a:ext>
              </a:extLst>
            </p:cNvPr>
            <p:cNvGrpSpPr/>
            <p:nvPr/>
          </p:nvGrpSpPr>
          <p:grpSpPr>
            <a:xfrm>
              <a:off x="406400" y="325120"/>
              <a:ext cx="690880" cy="690880"/>
              <a:chOff x="3362960" y="1706880"/>
              <a:chExt cx="924560" cy="924560"/>
            </a:xfrm>
          </p:grpSpPr>
          <p:sp>
            <p:nvSpPr>
              <p:cNvPr id="60" name="椭圆 59">
                <a:extLst>
                  <a:ext uri="{FF2B5EF4-FFF2-40B4-BE49-F238E27FC236}">
                    <a16:creationId xmlns:a16="http://schemas.microsoft.com/office/drawing/2014/main" xmlns="" id="{4591A202-2848-44C5-AB64-CEEBE27546E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8570AD05-242A-4A40-BE59-11BA0B91B7CC}"/>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C5C3A87-F7D6-477A-8841-FBF5EA15042E}"/>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a:extLst>
                <a:ext uri="{FF2B5EF4-FFF2-40B4-BE49-F238E27FC236}">
                  <a16:creationId xmlns:a16="http://schemas.microsoft.com/office/drawing/2014/main" xmlns="" id="{8F00F28A-C27B-476B-B788-B8869B31435D}"/>
                </a:ext>
              </a:extLst>
            </p:cNvPr>
            <p:cNvSpPr txBox="1"/>
            <p:nvPr/>
          </p:nvSpPr>
          <p:spPr>
            <a:xfrm>
              <a:off x="1240648" y="408950"/>
              <a:ext cx="5234579" cy="523220"/>
            </a:xfrm>
            <a:prstGeom prst="rect">
              <a:avLst/>
            </a:prstGeom>
            <a:noFill/>
          </p:spPr>
          <p:txBody>
            <a:bodyPr wrap="square" rtlCol="0">
              <a:spAutoFit/>
            </a:bodyPr>
            <a:lstStyle/>
            <a:p>
              <a:r>
                <a:rPr lang="zh-CN" altLang="en-US" sz="2800" dirty="0">
                  <a:solidFill>
                    <a:srgbClr val="33383B"/>
                  </a:solidFill>
                  <a:latin typeface="苹方 粗体" panose="020B0600000000000000" pitchFamily="34" charset="-122"/>
                  <a:ea typeface="苹方 粗体" panose="020B0600000000000000" pitchFamily="34" charset="-122"/>
                </a:rPr>
                <a:t>部分正式客户</a:t>
              </a:r>
              <a:endParaRPr lang="en-US" altLang="zh-CN" sz="2800" dirty="0">
                <a:solidFill>
                  <a:srgbClr val="33383B"/>
                </a:solidFill>
                <a:latin typeface="苹方 粗体" panose="020B0600000000000000" pitchFamily="34" charset="-122"/>
                <a:ea typeface="苹方 粗体" panose="020B0600000000000000" pitchFamily="34" charset="-122"/>
              </a:endParaRPr>
            </a:p>
          </p:txBody>
        </p:sp>
      </p:grpSp>
      <p:sp>
        <p:nvSpPr>
          <p:cNvPr id="12" name="矩形 11"/>
          <p:cNvSpPr/>
          <p:nvPr/>
        </p:nvSpPr>
        <p:spPr>
          <a:xfrm>
            <a:off x="9486149" y="2438420"/>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13" name="矩形 12"/>
          <p:cNvSpPr/>
          <p:nvPr/>
        </p:nvSpPr>
        <p:spPr>
          <a:xfrm>
            <a:off x="3493793" y="4803945"/>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14" name="矩形 13"/>
          <p:cNvSpPr/>
          <p:nvPr/>
        </p:nvSpPr>
        <p:spPr>
          <a:xfrm>
            <a:off x="497615" y="4803945"/>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15" name="矩形 14"/>
          <p:cNvSpPr/>
          <p:nvPr/>
        </p:nvSpPr>
        <p:spPr>
          <a:xfrm>
            <a:off x="6489971" y="3616567"/>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16" name="矩形 15"/>
          <p:cNvSpPr/>
          <p:nvPr/>
        </p:nvSpPr>
        <p:spPr>
          <a:xfrm>
            <a:off x="6489971" y="2438420"/>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17" name="矩形 16"/>
          <p:cNvSpPr/>
          <p:nvPr/>
        </p:nvSpPr>
        <p:spPr>
          <a:xfrm>
            <a:off x="3493793" y="3611453"/>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18" name="矩形 17"/>
          <p:cNvSpPr/>
          <p:nvPr/>
        </p:nvSpPr>
        <p:spPr>
          <a:xfrm>
            <a:off x="3493793" y="2418961"/>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19" name="矩形 18"/>
          <p:cNvSpPr/>
          <p:nvPr/>
        </p:nvSpPr>
        <p:spPr>
          <a:xfrm>
            <a:off x="6489971" y="1226469"/>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20" name="矩形 19"/>
          <p:cNvSpPr/>
          <p:nvPr/>
        </p:nvSpPr>
        <p:spPr>
          <a:xfrm>
            <a:off x="3493793" y="1226469"/>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21" name="矩形 20"/>
          <p:cNvSpPr/>
          <p:nvPr/>
        </p:nvSpPr>
        <p:spPr>
          <a:xfrm>
            <a:off x="497615" y="3611453"/>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22" name="矩形 21"/>
          <p:cNvSpPr/>
          <p:nvPr/>
        </p:nvSpPr>
        <p:spPr>
          <a:xfrm>
            <a:off x="497615" y="2418961"/>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23" name="矩形 22"/>
          <p:cNvSpPr/>
          <p:nvPr/>
        </p:nvSpPr>
        <p:spPr>
          <a:xfrm>
            <a:off x="497615" y="1226469"/>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pic>
        <p:nvPicPr>
          <p:cNvPr id="24" name="Picture 14" descr="http://www.kifeee.com/UploadFile/Photo/2015-11/2015110221481656396.jpg"/>
          <p:cNvPicPr>
            <a:picLocks noChangeAspect="1" noChangeArrowheads="1"/>
          </p:cNvPicPr>
          <p:nvPr/>
        </p:nvPicPr>
        <p:blipFill rotWithShape="1">
          <a:blip r:embed="rId3">
            <a:extLst>
              <a:ext uri="{28A0092B-C50C-407E-A947-70E740481C1C}">
                <a14:useLocalDpi xmlns:a14="http://schemas.microsoft.com/office/drawing/2010/main" val="0"/>
              </a:ext>
            </a:extLst>
          </a:blip>
          <a:srcRect t="25431" b="26477"/>
          <a:stretch/>
        </p:blipFill>
        <p:spPr bwMode="auto">
          <a:xfrm>
            <a:off x="764149" y="4909705"/>
            <a:ext cx="1613203" cy="40725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www.fuwa.cn/cn/images/logo.png">
            <a:extLst>
              <a:ext uri="{FF2B5EF4-FFF2-40B4-BE49-F238E27FC236}">
                <a16:creationId xmlns:a16="http://schemas.microsoft.com/office/drawing/2014/main" xmlns="" id="{5860B86F-C82D-4B83-B2A0-6609F3B89F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6473" y="2591588"/>
            <a:ext cx="948830" cy="30281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宏达威">
            <a:extLst>
              <a:ext uri="{FF2B5EF4-FFF2-40B4-BE49-F238E27FC236}">
                <a16:creationId xmlns:a16="http://schemas.microsoft.com/office/drawing/2014/main" xmlns="" id="{5A198637-6C40-45FF-8CC7-F80D1D360F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86095" y="2499479"/>
            <a:ext cx="1401016" cy="54639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信鸿实业">
            <a:extLst>
              <a:ext uri="{FF2B5EF4-FFF2-40B4-BE49-F238E27FC236}">
                <a16:creationId xmlns:a16="http://schemas.microsoft.com/office/drawing/2014/main" xmlns="" id="{84C7B545-0BF4-4A5B-8F21-098DB8FBA0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1844" y="2491853"/>
            <a:ext cx="1117156" cy="457965"/>
          </a:xfrm>
          <a:prstGeom prst="rect">
            <a:avLst/>
          </a:prstGeom>
          <a:noFill/>
          <a:extLst>
            <a:ext uri="{909E8E84-426E-40DD-AFC4-6F175D3DCCD1}">
              <a14:hiddenFill xmlns:a14="http://schemas.microsoft.com/office/drawing/2010/main">
                <a:solidFill>
                  <a:srgbClr val="FFFFFF"/>
                </a:solidFill>
              </a14:hiddenFill>
            </a:ext>
          </a:extLst>
        </p:spPr>
      </p:pic>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99110" y="2505229"/>
            <a:ext cx="1673038" cy="534897"/>
          </a:xfrm>
          <a:prstGeom prst="rect">
            <a:avLst/>
          </a:prstGeom>
        </p:spPr>
      </p:pic>
      <p:sp>
        <p:nvSpPr>
          <p:cNvPr id="30" name="矩形 29"/>
          <p:cNvSpPr/>
          <p:nvPr/>
        </p:nvSpPr>
        <p:spPr>
          <a:xfrm>
            <a:off x="6498717" y="4803945"/>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31" name="矩形 30"/>
          <p:cNvSpPr/>
          <p:nvPr/>
        </p:nvSpPr>
        <p:spPr>
          <a:xfrm>
            <a:off x="9486149" y="1226469"/>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dirty="0">
              <a:ln>
                <a:noFill/>
              </a:ln>
              <a:solidFill>
                <a:srgbClr val="767982"/>
              </a:solidFill>
              <a:effectLst/>
              <a:uFillTx/>
              <a:latin typeface="Open Sans"/>
              <a:ea typeface="Open Sans"/>
              <a:cs typeface="Open Sans"/>
              <a:sym typeface="Open Sans"/>
            </a:endParaRPr>
          </a:p>
        </p:txBody>
      </p:sp>
      <p:pic>
        <p:nvPicPr>
          <p:cNvPr id="32" name="图片 31"/>
          <p:cNvPicPr>
            <a:picLocks noChangeAspect="1"/>
          </p:cNvPicPr>
          <p:nvPr/>
        </p:nvPicPr>
        <p:blipFill rotWithShape="1">
          <a:blip r:embed="rId8">
            <a:extLst>
              <a:ext uri="{28A0092B-C50C-407E-A947-70E740481C1C}">
                <a14:useLocalDpi xmlns:a14="http://schemas.microsoft.com/office/drawing/2010/main" val="0"/>
              </a:ext>
            </a:extLst>
          </a:blip>
          <a:srcRect t="23772" r="73625" b="16971"/>
          <a:stretch/>
        </p:blipFill>
        <p:spPr>
          <a:xfrm>
            <a:off x="9706366" y="1299151"/>
            <a:ext cx="815924" cy="437063"/>
          </a:xfrm>
          <a:prstGeom prst="rect">
            <a:avLst/>
          </a:prstGeom>
        </p:spPr>
      </p:pic>
      <p:sp>
        <p:nvSpPr>
          <p:cNvPr id="33" name="文本框 32"/>
          <p:cNvSpPr txBox="1"/>
          <p:nvPr/>
        </p:nvSpPr>
        <p:spPr>
          <a:xfrm>
            <a:off x="10586604" y="1354234"/>
            <a:ext cx="965007" cy="3904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kumimoji="0" lang="zh-CN" altLang="en-US" sz="1600" b="0" i="0" u="none" strike="noStrike" cap="none" spc="0" normalizeH="0" baseline="0" dirty="0">
                <a:ln>
                  <a:noFill/>
                </a:ln>
                <a:solidFill>
                  <a:srgbClr val="45454F"/>
                </a:solidFill>
                <a:effectLst/>
                <a:uFillTx/>
                <a:latin typeface="微软雅黑" panose="020B0503020204020204" pitchFamily="34" charset="-122"/>
                <a:ea typeface="微软雅黑" panose="020B0503020204020204" pitchFamily="34" charset="-122"/>
                <a:sym typeface="Open Sans Light"/>
              </a:rPr>
              <a:t>银变电力</a:t>
            </a:r>
            <a:endParaRPr kumimoji="0" lang="zh-SG" altLang="en-US" sz="1600" b="0" i="0" u="none" strike="noStrike" cap="none" spc="0" normalizeH="0" baseline="0" dirty="0">
              <a:ln>
                <a:noFill/>
              </a:ln>
              <a:solidFill>
                <a:srgbClr val="45454F"/>
              </a:solidFill>
              <a:effectLst/>
              <a:uFillTx/>
              <a:latin typeface="微软雅黑" panose="020B0503020204020204" pitchFamily="34" charset="-122"/>
              <a:ea typeface="微软雅黑" panose="020B0503020204020204" pitchFamily="34" charset="-122"/>
              <a:sym typeface="Open Sans Light"/>
            </a:endParaRPr>
          </a:p>
        </p:txBody>
      </p:sp>
      <p:pic>
        <p:nvPicPr>
          <p:cNvPr id="34" name="图片 3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72352" y="4843440"/>
            <a:ext cx="1025094" cy="585053"/>
          </a:xfrm>
          <a:prstGeom prst="rect">
            <a:avLst/>
          </a:prstGeom>
        </p:spPr>
      </p:pic>
      <p:sp>
        <p:nvSpPr>
          <p:cNvPr id="35" name="矩形 34"/>
          <p:cNvSpPr/>
          <p:nvPr/>
        </p:nvSpPr>
        <p:spPr>
          <a:xfrm>
            <a:off x="9485096" y="4780421"/>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36" name="矩形 35"/>
          <p:cNvSpPr/>
          <p:nvPr/>
        </p:nvSpPr>
        <p:spPr>
          <a:xfrm>
            <a:off x="9485096" y="3611452"/>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37" name="矩形 36"/>
          <p:cNvSpPr/>
          <p:nvPr/>
        </p:nvSpPr>
        <p:spPr>
          <a:xfrm>
            <a:off x="497615" y="5996437"/>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38" name="矩形 37"/>
          <p:cNvSpPr/>
          <p:nvPr/>
        </p:nvSpPr>
        <p:spPr>
          <a:xfrm>
            <a:off x="3493793" y="5996437"/>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39" name="矩形 38"/>
          <p:cNvSpPr/>
          <p:nvPr/>
        </p:nvSpPr>
        <p:spPr>
          <a:xfrm>
            <a:off x="6489971" y="5996437"/>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sp>
        <p:nvSpPr>
          <p:cNvPr id="40" name="矩形 39"/>
          <p:cNvSpPr/>
          <p:nvPr/>
        </p:nvSpPr>
        <p:spPr>
          <a:xfrm>
            <a:off x="9485096" y="5996437"/>
            <a:ext cx="2203016" cy="648072"/>
          </a:xfrm>
          <a:prstGeom prst="rect">
            <a:avLst/>
          </a:prstGeom>
          <a:solidFill>
            <a:schemeClr val="bg1"/>
          </a:solidFill>
          <a:ln w="12700" cap="flat">
            <a:solidFill>
              <a:schemeClr val="tx2">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zh-SG" altLang="en-US" sz="2400" b="0" i="0" u="none" strike="noStrike" cap="none" spc="0" normalizeH="0" baseline="0">
              <a:ln>
                <a:noFill/>
              </a:ln>
              <a:solidFill>
                <a:srgbClr val="767982"/>
              </a:solidFill>
              <a:effectLst/>
              <a:uFillTx/>
              <a:latin typeface="Open Sans"/>
              <a:ea typeface="Open Sans"/>
              <a:cs typeface="Open Sans"/>
              <a:sym typeface="Open Sans"/>
            </a:endParaRPr>
          </a:p>
        </p:txBody>
      </p:sp>
      <p:pic>
        <p:nvPicPr>
          <p:cNvPr id="41" name="Picture 10" descr="http://www.kifeee.com/Skins/qh/logo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06254" y="6082348"/>
            <a:ext cx="1905000" cy="476250"/>
          </a:xfrm>
          <a:prstGeom prst="rect">
            <a:avLst/>
          </a:prstGeom>
          <a:noFill/>
          <a:extLst>
            <a:ext uri="{909E8E84-426E-40DD-AFC4-6F175D3DCCD1}">
              <a14:hiddenFill xmlns:a14="http://schemas.microsoft.com/office/drawing/2010/main">
                <a:solidFill>
                  <a:srgbClr val="FFFFFF"/>
                </a:solidFill>
              </a14:hiddenFill>
            </a:ext>
          </a:extLst>
        </p:spPr>
      </p:pic>
      <p:sp>
        <p:nvSpPr>
          <p:cNvPr id="45" name="文本框 44"/>
          <p:cNvSpPr txBox="1"/>
          <p:nvPr/>
        </p:nvSpPr>
        <p:spPr>
          <a:xfrm>
            <a:off x="4630083" y="2568017"/>
            <a:ext cx="965007" cy="3904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kumimoji="0" lang="zh-CN" altLang="en-US" sz="1600" b="0" i="0" u="none" strike="noStrike" cap="none" spc="0" normalizeH="0" baseline="0" dirty="0">
                <a:ln>
                  <a:noFill/>
                </a:ln>
                <a:solidFill>
                  <a:srgbClr val="45454F"/>
                </a:solidFill>
                <a:effectLst/>
                <a:uFillTx/>
                <a:latin typeface="微软雅黑" panose="020B0503020204020204" pitchFamily="34" charset="-122"/>
                <a:ea typeface="微软雅黑" panose="020B0503020204020204" pitchFamily="34" charset="-122"/>
                <a:sym typeface="Open Sans Light"/>
              </a:rPr>
              <a:t>富华集团</a:t>
            </a:r>
            <a:endParaRPr kumimoji="0" lang="zh-SG" altLang="en-US" sz="1600" b="0" i="0" u="none" strike="noStrike" cap="none" spc="0" normalizeH="0" baseline="0" dirty="0">
              <a:ln>
                <a:noFill/>
              </a:ln>
              <a:solidFill>
                <a:srgbClr val="45454F"/>
              </a:solidFill>
              <a:effectLst/>
              <a:uFillTx/>
              <a:latin typeface="微软雅黑" panose="020B0503020204020204" pitchFamily="34" charset="-122"/>
              <a:ea typeface="微软雅黑" panose="020B0503020204020204" pitchFamily="34" charset="-122"/>
              <a:sym typeface="Open Sans Light"/>
            </a:endParaRPr>
          </a:p>
        </p:txBody>
      </p:sp>
      <p:pic>
        <p:nvPicPr>
          <p:cNvPr id="46" name="Picture 6" descr="http://www.kifeee.com/Skins/qh/logo10.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12803" y="4876865"/>
            <a:ext cx="1905000" cy="504825"/>
          </a:xfrm>
          <a:prstGeom prst="rect">
            <a:avLst/>
          </a:prstGeom>
          <a:noFill/>
          <a:extLst>
            <a:ext uri="{909E8E84-426E-40DD-AFC4-6F175D3DCCD1}">
              <a14:hiddenFill xmlns:a14="http://schemas.microsoft.com/office/drawing/2010/main">
                <a:solidFill>
                  <a:srgbClr val="FFFFFF"/>
                </a:solidFill>
              </a14:hiddenFill>
            </a:ext>
          </a:extLst>
        </p:spPr>
      </p:pic>
      <p:pic>
        <p:nvPicPr>
          <p:cNvPr id="47" name="图片 46"/>
          <p:cNvPicPr>
            <a:picLocks noChangeAspect="1"/>
          </p:cNvPicPr>
          <p:nvPr/>
        </p:nvPicPr>
        <p:blipFill rotWithShape="1">
          <a:blip r:embed="rId12">
            <a:extLst>
              <a:ext uri="{28A0092B-C50C-407E-A947-70E740481C1C}">
                <a14:useLocalDpi xmlns:a14="http://schemas.microsoft.com/office/drawing/2010/main" val="0"/>
              </a:ext>
            </a:extLst>
          </a:blip>
          <a:srcRect r="77622"/>
          <a:stretch/>
        </p:blipFill>
        <p:spPr>
          <a:xfrm>
            <a:off x="6571698" y="3697364"/>
            <a:ext cx="534366" cy="490536"/>
          </a:xfrm>
          <a:prstGeom prst="rect">
            <a:avLst/>
          </a:prstGeom>
          <a:effectLst>
            <a:glow>
              <a:schemeClr val="bg1"/>
            </a:glow>
          </a:effectLst>
        </p:spPr>
      </p:pic>
      <p:sp>
        <p:nvSpPr>
          <p:cNvPr id="48" name="文本框 47"/>
          <p:cNvSpPr txBox="1"/>
          <p:nvPr/>
        </p:nvSpPr>
        <p:spPr>
          <a:xfrm>
            <a:off x="7107893" y="3699757"/>
            <a:ext cx="1580560" cy="5443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kumimoji="0" lang="zh-CN" altLang="en-US" sz="1400" b="0" i="0" u="none" strike="noStrike" cap="none" spc="0" normalizeH="0" baseline="0" dirty="0">
                <a:ln>
                  <a:noFill/>
                </a:ln>
                <a:solidFill>
                  <a:srgbClr val="45454F"/>
                </a:solidFill>
                <a:effectLst/>
                <a:uFillTx/>
                <a:latin typeface="微软雅黑" panose="020B0503020204020204" pitchFamily="34" charset="-122"/>
                <a:ea typeface="微软雅黑" panose="020B0503020204020204" pitchFamily="34" charset="-122"/>
                <a:sym typeface="Open Sans Light"/>
              </a:rPr>
              <a:t>国家超级计算中心</a:t>
            </a:r>
            <a:endParaRPr kumimoji="0" lang="en-US" altLang="zh-CN" sz="1400" b="0" i="0" u="none" strike="noStrike" cap="none" spc="0" normalizeH="0" baseline="0" dirty="0">
              <a:ln>
                <a:noFill/>
              </a:ln>
              <a:solidFill>
                <a:srgbClr val="45454F"/>
              </a:solidFill>
              <a:effectLst/>
              <a:uFillTx/>
              <a:latin typeface="微软雅黑" panose="020B0503020204020204" pitchFamily="34" charset="-122"/>
              <a:ea typeface="微软雅黑" panose="020B0503020204020204" pitchFamily="34" charset="-122"/>
              <a:sym typeface="Open Sans Light"/>
            </a:endParaRPr>
          </a:p>
          <a:p>
            <a:pPr marL="0" marR="0" indent="0" algn="l" defTabSz="584200" rtl="0" fontAlgn="auto" latinLnBrk="1" hangingPunct="0">
              <a:lnSpc>
                <a:spcPct val="100000"/>
              </a:lnSpc>
              <a:spcBef>
                <a:spcPts val="0"/>
              </a:spcBef>
              <a:spcAft>
                <a:spcPts val="0"/>
              </a:spcAft>
              <a:buClrTx/>
              <a:buSzTx/>
              <a:buFontTx/>
              <a:buNone/>
              <a:tabLst/>
            </a:pPr>
            <a:r>
              <a:rPr lang="zh-CN" altLang="en-US" sz="1200" dirty="0">
                <a:latin typeface="微软雅黑" panose="020B0503020204020204" pitchFamily="34" charset="-122"/>
                <a:ea typeface="微软雅黑" panose="020B0503020204020204" pitchFamily="34" charset="-122"/>
              </a:rPr>
              <a:t>深圳云计算中心</a:t>
            </a:r>
            <a:endParaRPr kumimoji="0" lang="zh-SG" altLang="en-US" sz="1200" b="0" i="0" u="none" strike="noStrike" cap="none" spc="0" normalizeH="0" baseline="0" dirty="0">
              <a:ln>
                <a:noFill/>
              </a:ln>
              <a:solidFill>
                <a:srgbClr val="45454F"/>
              </a:solidFill>
              <a:effectLst/>
              <a:uFillTx/>
              <a:latin typeface="微软雅黑" panose="020B0503020204020204" pitchFamily="34" charset="-122"/>
              <a:ea typeface="微软雅黑" panose="020B0503020204020204" pitchFamily="34" charset="-122"/>
              <a:sym typeface="Open Sans Light"/>
            </a:endParaRPr>
          </a:p>
        </p:txBody>
      </p:sp>
      <p:pic>
        <p:nvPicPr>
          <p:cNvPr id="49" name="图片 48"/>
          <p:cNvPicPr>
            <a:picLocks noChangeAspect="1"/>
          </p:cNvPicPr>
          <p:nvPr/>
        </p:nvPicPr>
        <p:blipFill rotWithShape="1">
          <a:blip r:embed="rId13" cstate="print">
            <a:extLst>
              <a:ext uri="{28A0092B-C50C-407E-A947-70E740481C1C}">
                <a14:useLocalDpi xmlns:a14="http://schemas.microsoft.com/office/drawing/2010/main" val="0"/>
              </a:ext>
            </a:extLst>
          </a:blip>
          <a:srcRect b="48698"/>
          <a:stretch/>
        </p:blipFill>
        <p:spPr>
          <a:xfrm>
            <a:off x="1277740" y="3865790"/>
            <a:ext cx="1248857" cy="358499"/>
          </a:xfrm>
          <a:prstGeom prst="rect">
            <a:avLst/>
          </a:prstGeom>
        </p:spPr>
      </p:pic>
      <p:pic>
        <p:nvPicPr>
          <p:cNvPr id="50" name="图片 49"/>
          <p:cNvPicPr>
            <a:picLocks noChangeAspect="1"/>
          </p:cNvPicPr>
          <p:nvPr/>
        </p:nvPicPr>
        <p:blipFill rotWithShape="1">
          <a:blip r:embed="rId14" cstate="print">
            <a:extLst>
              <a:ext uri="{28A0092B-C50C-407E-A947-70E740481C1C}">
                <a14:useLocalDpi xmlns:a14="http://schemas.microsoft.com/office/drawing/2010/main" val="0"/>
              </a:ext>
            </a:extLst>
          </a:blip>
          <a:srcRect t="56312" b="847"/>
          <a:stretch/>
        </p:blipFill>
        <p:spPr>
          <a:xfrm>
            <a:off x="545479" y="3706385"/>
            <a:ext cx="1013885" cy="243048"/>
          </a:xfrm>
          <a:prstGeom prst="rect">
            <a:avLst/>
          </a:prstGeom>
        </p:spPr>
      </p:pic>
      <p:pic>
        <p:nvPicPr>
          <p:cNvPr id="51" name="图片 50"/>
          <p:cNvPicPr>
            <a:picLocks noChangeAspect="1"/>
          </p:cNvPicPr>
          <p:nvPr/>
        </p:nvPicPr>
        <p:blipFill rotWithShape="1">
          <a:blip r:embed="rId15">
            <a:extLst>
              <a:ext uri="{28A0092B-C50C-407E-A947-70E740481C1C}">
                <a14:useLocalDpi xmlns:a14="http://schemas.microsoft.com/office/drawing/2010/main" val="0"/>
              </a:ext>
            </a:extLst>
          </a:blip>
          <a:srcRect r="28295"/>
          <a:stretch/>
        </p:blipFill>
        <p:spPr>
          <a:xfrm>
            <a:off x="9691881" y="4860917"/>
            <a:ext cx="1789445" cy="438150"/>
          </a:xfrm>
          <a:prstGeom prst="rect">
            <a:avLst/>
          </a:prstGeom>
        </p:spPr>
      </p:pic>
      <p:pic>
        <p:nvPicPr>
          <p:cNvPr id="52" name="图片 5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38282" y="6093619"/>
            <a:ext cx="1623861" cy="432557"/>
          </a:xfrm>
          <a:prstGeom prst="rect">
            <a:avLst/>
          </a:prstGeom>
        </p:spPr>
      </p:pic>
      <p:pic>
        <p:nvPicPr>
          <p:cNvPr id="54" name="图片 53"/>
          <p:cNvPicPr>
            <a:picLocks noChangeAspect="1"/>
          </p:cNvPicPr>
          <p:nvPr/>
        </p:nvPicPr>
        <p:blipFill rotWithShape="1">
          <a:blip r:embed="rId17" cstate="print">
            <a:extLst>
              <a:ext uri="{28A0092B-C50C-407E-A947-70E740481C1C}">
                <a14:useLocalDpi xmlns:a14="http://schemas.microsoft.com/office/drawing/2010/main" val="0"/>
              </a:ext>
            </a:extLst>
          </a:blip>
          <a:srcRect t="7780" b="11117"/>
          <a:stretch/>
        </p:blipFill>
        <p:spPr>
          <a:xfrm>
            <a:off x="3972472" y="6048388"/>
            <a:ext cx="1215053" cy="523653"/>
          </a:xfrm>
          <a:prstGeom prst="rect">
            <a:avLst/>
          </a:prstGeom>
        </p:spPr>
      </p:pic>
      <p:pic>
        <p:nvPicPr>
          <p:cNvPr id="55" name="Picture 4" descr="http://www.kifeee.com/Skins/qh/logo2.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682087" y="3711308"/>
            <a:ext cx="1905000" cy="476250"/>
          </a:xfrm>
          <a:prstGeom prst="rect">
            <a:avLst/>
          </a:prstGeom>
          <a:noFill/>
          <a:extLst>
            <a:ext uri="{909E8E84-426E-40DD-AFC4-6F175D3DCCD1}">
              <a14:hiddenFill xmlns:a14="http://schemas.microsoft.com/office/drawing/2010/main">
                <a:solidFill>
                  <a:srgbClr val="FFFFFF"/>
                </a:solidFill>
              </a14:hiddenFill>
            </a:ext>
          </a:extLst>
        </p:spPr>
      </p:pic>
      <p:pic>
        <p:nvPicPr>
          <p:cNvPr id="56" name="图片 55"/>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509944" y="3697364"/>
            <a:ext cx="2158482" cy="459548"/>
          </a:xfrm>
          <a:prstGeom prst="rect">
            <a:avLst/>
          </a:prstGeom>
        </p:spPr>
      </p:pic>
      <p:pic>
        <p:nvPicPr>
          <p:cNvPr id="2" name="图片 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303464" y="1311209"/>
            <a:ext cx="2204850" cy="470491"/>
          </a:xfrm>
          <a:prstGeom prst="rect">
            <a:avLst/>
          </a:prstGeom>
        </p:spPr>
      </p:pic>
      <p:pic>
        <p:nvPicPr>
          <p:cNvPr id="29" name="图片 28"/>
          <p:cNvPicPr>
            <a:picLocks noChangeAspect="1"/>
          </p:cNvPicPr>
          <p:nvPr/>
        </p:nvPicPr>
        <p:blipFill rotWithShape="1">
          <a:blip r:embed="rId21">
            <a:extLst>
              <a:ext uri="{28A0092B-C50C-407E-A947-70E740481C1C}">
                <a14:useLocalDpi xmlns:a14="http://schemas.microsoft.com/office/drawing/2010/main" val="0"/>
              </a:ext>
            </a:extLst>
          </a:blip>
          <a:srcRect l="-1" t="11467" r="57663" b="11467"/>
          <a:stretch/>
        </p:blipFill>
        <p:spPr>
          <a:xfrm>
            <a:off x="6965954" y="6049314"/>
            <a:ext cx="1237891" cy="522727"/>
          </a:xfrm>
          <a:prstGeom prst="rect">
            <a:avLst/>
          </a:prstGeom>
        </p:spPr>
      </p:pic>
      <p:pic>
        <p:nvPicPr>
          <p:cNvPr id="4" name="图片 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73496" y="1405374"/>
            <a:ext cx="1506563" cy="273064"/>
          </a:xfrm>
          <a:prstGeom prst="rect">
            <a:avLst/>
          </a:prstGeom>
        </p:spPr>
      </p:pic>
      <p:pic>
        <p:nvPicPr>
          <p:cNvPr id="5" name="图片 4"/>
          <p:cNvPicPr>
            <a:picLocks noChangeAspect="1"/>
          </p:cNvPicPr>
          <p:nvPr/>
        </p:nvPicPr>
        <p:blipFill>
          <a:blip r:embed="rId23"/>
          <a:stretch>
            <a:fillRect/>
          </a:stretch>
        </p:blipFill>
        <p:spPr>
          <a:xfrm>
            <a:off x="7317899" y="1315583"/>
            <a:ext cx="1160548" cy="429142"/>
          </a:xfrm>
          <a:prstGeom prst="rect">
            <a:avLst/>
          </a:prstGeom>
        </p:spPr>
      </p:pic>
      <p:pic>
        <p:nvPicPr>
          <p:cNvPr id="6" name="图片 5"/>
          <p:cNvPicPr>
            <a:picLocks noChangeAspect="1"/>
          </p:cNvPicPr>
          <p:nvPr/>
        </p:nvPicPr>
        <p:blipFill>
          <a:blip r:embed="rId24"/>
          <a:stretch>
            <a:fillRect/>
          </a:stretch>
        </p:blipFill>
        <p:spPr>
          <a:xfrm>
            <a:off x="6770207" y="1273307"/>
            <a:ext cx="547692" cy="528641"/>
          </a:xfrm>
          <a:prstGeom prst="rect">
            <a:avLst/>
          </a:prstGeom>
        </p:spPr>
      </p:pic>
    </p:spTree>
    <p:extLst>
      <p:ext uri="{BB962C8B-B14F-4D97-AF65-F5344CB8AC3E}">
        <p14:creationId xmlns:p14="http://schemas.microsoft.com/office/powerpoint/2010/main" val="460628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48">
            <a:extLst>
              <a:ext uri="{FF2B5EF4-FFF2-40B4-BE49-F238E27FC236}">
                <a16:creationId xmlns:a16="http://schemas.microsoft.com/office/drawing/2014/main" xmlns="" id="{0EFA2ED9-FC77-4625-A820-E3D11760C28E}"/>
              </a:ext>
            </a:extLst>
          </p:cNvPr>
          <p:cNvSpPr txBox="1"/>
          <p:nvPr/>
        </p:nvSpPr>
        <p:spPr>
          <a:xfrm>
            <a:off x="6209101" y="3389892"/>
            <a:ext cx="5568619" cy="1390317"/>
          </a:xfrm>
          <a:prstGeom prst="rect">
            <a:avLst/>
          </a:prstGeom>
          <a:noFill/>
        </p:spPr>
        <p:txBody>
          <a:bodyPr wrap="square" lIns="0" tIns="0" rIns="0" bIns="0" rtlCol="0">
            <a:spAutoFit/>
          </a:bodyPr>
          <a:lstStyle/>
          <a:p>
            <a:pPr>
              <a:lnSpc>
                <a:spcPct val="150000"/>
              </a:lnSpc>
            </a:pPr>
            <a:r>
              <a:rPr lang="zh-CN" altLang="en-US" sz="3200" b="1" dirty="0">
                <a:solidFill>
                  <a:srgbClr val="BE8C83"/>
                </a:solidFill>
                <a:latin typeface="微软雅黑" panose="020B0503020204020204" pitchFamily="34" charset="-122"/>
                <a:ea typeface="微软雅黑" panose="020B0503020204020204" pitchFamily="34" charset="-122"/>
              </a:rPr>
              <a:t>产品前景规划</a:t>
            </a:r>
            <a:endParaRPr lang="en-US" altLang="zh-CN" sz="3200" b="1" dirty="0">
              <a:solidFill>
                <a:srgbClr val="BE8C83"/>
              </a:solidFill>
              <a:latin typeface="微软雅黑" panose="020B0503020204020204" pitchFamily="34" charset="-122"/>
              <a:ea typeface="微软雅黑" panose="020B0503020204020204" pitchFamily="34" charset="-122"/>
            </a:endParaRPr>
          </a:p>
          <a:p>
            <a:pPr>
              <a:lnSpc>
                <a:spcPct val="150000"/>
              </a:lnSpc>
            </a:pPr>
            <a:endParaRPr lang="en-US" altLang="zh-CN" sz="3200" b="1" dirty="0">
              <a:solidFill>
                <a:srgbClr val="BE8C83"/>
              </a:solidFill>
              <a:latin typeface="微软雅黑" panose="020B0503020204020204" pitchFamily="34" charset="-122"/>
              <a:ea typeface="微软雅黑" panose="020B0503020204020204" pitchFamily="34" charset="-122"/>
            </a:endParaRPr>
          </a:p>
        </p:txBody>
      </p:sp>
      <p:sp>
        <p:nvSpPr>
          <p:cNvPr id="21" name="TextBox 48">
            <a:extLst>
              <a:ext uri="{FF2B5EF4-FFF2-40B4-BE49-F238E27FC236}">
                <a16:creationId xmlns:a16="http://schemas.microsoft.com/office/drawing/2014/main" xmlns="" id="{A6FB9C47-2409-4068-B238-E98092C8F8FC}"/>
              </a:ext>
            </a:extLst>
          </p:cNvPr>
          <p:cNvSpPr txBox="1"/>
          <p:nvPr/>
        </p:nvSpPr>
        <p:spPr>
          <a:xfrm>
            <a:off x="6056834" y="1875512"/>
            <a:ext cx="1979448" cy="1641347"/>
          </a:xfrm>
          <a:prstGeom prst="rect">
            <a:avLst/>
          </a:prstGeom>
          <a:noFill/>
        </p:spPr>
        <p:txBody>
          <a:bodyPr wrap="square" lIns="0" tIns="0" rIns="0" bIns="0" rtlCol="0">
            <a:spAutoFit/>
          </a:bodyPr>
          <a:lstStyle/>
          <a:p>
            <a:r>
              <a:rPr lang="en-US" altLang="zh-CN" sz="10666" dirty="0">
                <a:solidFill>
                  <a:schemeClr val="tx1">
                    <a:lumMod val="75000"/>
                    <a:lumOff val="25000"/>
                  </a:schemeClr>
                </a:solidFill>
                <a:latin typeface="OCR A Extended" panose="02010509020102010303" pitchFamily="50" charset="0"/>
                <a:ea typeface="华康雅宋体W9(P)" panose="02020900000000000000" pitchFamily="18" charset="-122"/>
                <a:cs typeface="+mn-ea"/>
                <a:sym typeface="+mn-lt"/>
              </a:rPr>
              <a:t>05</a:t>
            </a:r>
            <a:endParaRPr lang="en-GB" altLang="zh-CN" sz="10666" dirty="0">
              <a:solidFill>
                <a:schemeClr val="tx1">
                  <a:lumMod val="75000"/>
                  <a:lumOff val="25000"/>
                </a:schemeClr>
              </a:solidFill>
              <a:latin typeface="OCR A Extended" panose="02010509020102010303" pitchFamily="50" charset="0"/>
              <a:ea typeface="华康雅宋体W9(P)" panose="02020900000000000000" pitchFamily="18" charset="-122"/>
              <a:cs typeface="+mn-ea"/>
              <a:sym typeface="+mn-lt"/>
            </a:endParaRPr>
          </a:p>
        </p:txBody>
      </p:sp>
      <p:grpSp>
        <p:nvGrpSpPr>
          <p:cNvPr id="13" name="组合 3">
            <a:extLst>
              <a:ext uri="{FF2B5EF4-FFF2-40B4-BE49-F238E27FC236}">
                <a16:creationId xmlns:a16="http://schemas.microsoft.com/office/drawing/2014/main" xmlns="" id="{B9F32A0A-9C62-475F-B9E5-60A67D854895}"/>
              </a:ext>
            </a:extLst>
          </p:cNvPr>
          <p:cNvGrpSpPr>
            <a:grpSpLocks/>
          </p:cNvGrpSpPr>
          <p:nvPr/>
        </p:nvGrpSpPr>
        <p:grpSpPr bwMode="auto">
          <a:xfrm>
            <a:off x="1470680" y="1399302"/>
            <a:ext cx="3629025" cy="4021137"/>
            <a:chOff x="0" y="0"/>
            <a:chExt cx="3926934" cy="4352253"/>
          </a:xfrm>
        </p:grpSpPr>
        <p:sp>
          <p:nvSpPr>
            <p:cNvPr id="14" name="等腰三角形 4">
              <a:extLst>
                <a:ext uri="{FF2B5EF4-FFF2-40B4-BE49-F238E27FC236}">
                  <a16:creationId xmlns:a16="http://schemas.microsoft.com/office/drawing/2014/main" xmlns="" id="{3879CC60-2F7A-4D66-8CFA-9C9300B02BAC}"/>
                </a:ext>
              </a:extLst>
            </p:cNvPr>
            <p:cNvSpPr>
              <a:spLocks noChangeArrowheads="1"/>
            </p:cNvSpPr>
            <p:nvPr/>
          </p:nvSpPr>
          <p:spPr bwMode="auto">
            <a:xfrm rot="-4373613">
              <a:off x="-268014" y="268014"/>
              <a:ext cx="3886200" cy="3350172"/>
            </a:xfrm>
            <a:prstGeom prst="triangle">
              <a:avLst>
                <a:gd name="adj" fmla="val 50000"/>
              </a:avLst>
            </a:prstGeom>
            <a:noFill/>
            <a:ln w="19050">
              <a:solidFill>
                <a:srgbClr val="DCC2B5"/>
              </a:solidFill>
              <a:miter lim="800000"/>
              <a:headEnd/>
              <a:tailEnd/>
            </a:ln>
          </p:spPr>
          <p:txBody>
            <a:bodyPr anchor="ctr"/>
            <a:lstStyle/>
            <a:p>
              <a:pPr algn="ctr" eaLnBrk="1" hangingPunct="1"/>
              <a:endParaRPr lang="zh-CN" altLang="en-US">
                <a:solidFill>
                  <a:srgbClr val="FFFFFF"/>
                </a:solidFill>
              </a:endParaRPr>
            </a:p>
          </p:txBody>
        </p:sp>
        <p:sp>
          <p:nvSpPr>
            <p:cNvPr id="15" name="等腰三角形 5">
              <a:extLst>
                <a:ext uri="{FF2B5EF4-FFF2-40B4-BE49-F238E27FC236}">
                  <a16:creationId xmlns:a16="http://schemas.microsoft.com/office/drawing/2014/main" xmlns="" id="{13AE99AF-0D58-446C-9CC6-22680DB63723}"/>
                </a:ext>
              </a:extLst>
            </p:cNvPr>
            <p:cNvSpPr>
              <a:spLocks noChangeArrowheads="1"/>
            </p:cNvSpPr>
            <p:nvPr/>
          </p:nvSpPr>
          <p:spPr bwMode="auto">
            <a:xfrm rot="-5400000">
              <a:off x="-55590" y="665598"/>
              <a:ext cx="3565365" cy="3073590"/>
            </a:xfrm>
            <a:prstGeom prst="triangle">
              <a:avLst>
                <a:gd name="adj" fmla="val 50000"/>
              </a:avLst>
            </a:prstGeom>
            <a:solidFill>
              <a:srgbClr val="3D5272"/>
            </a:solidFill>
            <a:ln w="9525">
              <a:solidFill>
                <a:srgbClr val="DCC2B5"/>
              </a:solidFill>
              <a:miter lim="800000"/>
              <a:headEnd/>
              <a:tailEnd/>
            </a:ln>
          </p:spPr>
          <p:txBody>
            <a:bodyPr anchor="ctr"/>
            <a:lstStyle/>
            <a:p>
              <a:pPr algn="ctr" eaLnBrk="1" hangingPunct="1"/>
              <a:endParaRPr lang="zh-CN" altLang="en-US">
                <a:solidFill>
                  <a:srgbClr val="FFFFFF"/>
                </a:solidFill>
              </a:endParaRPr>
            </a:p>
          </p:txBody>
        </p:sp>
        <p:sp>
          <p:nvSpPr>
            <p:cNvPr id="16" name="椭圆 6">
              <a:extLst>
                <a:ext uri="{FF2B5EF4-FFF2-40B4-BE49-F238E27FC236}">
                  <a16:creationId xmlns:a16="http://schemas.microsoft.com/office/drawing/2014/main" xmlns="" id="{F37AC2DB-592B-4514-91D2-C7B1493CBBCC}"/>
                </a:ext>
              </a:extLst>
            </p:cNvPr>
            <p:cNvSpPr>
              <a:spLocks noChangeArrowheads="1"/>
            </p:cNvSpPr>
            <p:nvPr/>
          </p:nvSpPr>
          <p:spPr bwMode="auto">
            <a:xfrm>
              <a:off x="25197" y="1363044"/>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sp>
          <p:nvSpPr>
            <p:cNvPr id="17" name="椭圆 7">
              <a:extLst>
                <a:ext uri="{FF2B5EF4-FFF2-40B4-BE49-F238E27FC236}">
                  <a16:creationId xmlns:a16="http://schemas.microsoft.com/office/drawing/2014/main" xmlns="" id="{10F7641A-ED93-4603-BEC5-2C540C17191B}"/>
                </a:ext>
              </a:extLst>
            </p:cNvPr>
            <p:cNvSpPr>
              <a:spLocks noChangeArrowheads="1"/>
            </p:cNvSpPr>
            <p:nvPr/>
          </p:nvSpPr>
          <p:spPr bwMode="auto">
            <a:xfrm>
              <a:off x="2577897" y="4123653"/>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sp>
          <p:nvSpPr>
            <p:cNvPr id="20" name="椭圆 8">
              <a:extLst>
                <a:ext uri="{FF2B5EF4-FFF2-40B4-BE49-F238E27FC236}">
                  <a16:creationId xmlns:a16="http://schemas.microsoft.com/office/drawing/2014/main" xmlns="" id="{E18EA74C-0D93-465C-A7CA-58D43967AFA0}"/>
                </a:ext>
              </a:extLst>
            </p:cNvPr>
            <p:cNvSpPr>
              <a:spLocks noChangeArrowheads="1"/>
            </p:cNvSpPr>
            <p:nvPr/>
          </p:nvSpPr>
          <p:spPr bwMode="auto">
            <a:xfrm>
              <a:off x="3698334" y="500199"/>
              <a:ext cx="228600" cy="228600"/>
            </a:xfrm>
            <a:prstGeom prst="ellipse">
              <a:avLst/>
            </a:prstGeom>
            <a:solidFill>
              <a:srgbClr val="7F7F7F"/>
            </a:solidFill>
            <a:ln w="9525">
              <a:solidFill>
                <a:srgbClr val="DCC2B5"/>
              </a:solidFill>
              <a:round/>
              <a:headEnd/>
              <a:tailEnd/>
            </a:ln>
          </p:spPr>
          <p:txBody>
            <a:bodyPr anchor="ctr"/>
            <a:lstStyle/>
            <a:p>
              <a:pPr algn="ctr" eaLnBrk="1" hangingPunct="1"/>
              <a:endParaRPr lang="zh-CN" altLang="en-US">
                <a:solidFill>
                  <a:srgbClr val="FFFFFF"/>
                </a:solidFill>
              </a:endParaRPr>
            </a:p>
          </p:txBody>
        </p:sp>
      </p:grpSp>
    </p:spTree>
    <p:extLst>
      <p:ext uri="{BB962C8B-B14F-4D97-AF65-F5344CB8AC3E}">
        <p14:creationId xmlns:p14="http://schemas.microsoft.com/office/powerpoint/2010/main" val="5373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429000"/>
            <a:ext cx="1219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D86320A-7219-4C76-90F1-D567450DEDB3}"/>
              </a:ext>
            </a:extLst>
          </p:cNvPr>
          <p:cNvSpPr/>
          <p:nvPr/>
        </p:nvSpPr>
        <p:spPr>
          <a:xfrm>
            <a:off x="0" y="-34184"/>
            <a:ext cx="12192000" cy="3683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5" name="图示 44">
            <a:extLst>
              <a:ext uri="{FF2B5EF4-FFF2-40B4-BE49-F238E27FC236}">
                <a16:creationId xmlns:a16="http://schemas.microsoft.com/office/drawing/2014/main" xmlns="" id="{71F9AD33-ACA9-4A01-B686-97A170FA8EF2}"/>
              </a:ext>
            </a:extLst>
          </p:cNvPr>
          <p:cNvGraphicFramePr/>
          <p:nvPr>
            <p:extLst>
              <p:ext uri="{D42A27DB-BD31-4B8C-83A1-F6EECF244321}">
                <p14:modId xmlns:p14="http://schemas.microsoft.com/office/powerpoint/2010/main" val="2665136531"/>
              </p:ext>
            </p:extLst>
          </p:nvPr>
        </p:nvGraphicFramePr>
        <p:xfrm>
          <a:off x="1935480" y="1502178"/>
          <a:ext cx="8492860" cy="42945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6" name="组合 45">
            <a:extLst>
              <a:ext uri="{FF2B5EF4-FFF2-40B4-BE49-F238E27FC236}">
                <a16:creationId xmlns:a16="http://schemas.microsoft.com/office/drawing/2014/main" xmlns="" id="{877C082F-4AD7-4385-A37B-3764EC91C17C}"/>
              </a:ext>
            </a:extLst>
          </p:cNvPr>
          <p:cNvGrpSpPr/>
          <p:nvPr/>
        </p:nvGrpSpPr>
        <p:grpSpPr>
          <a:xfrm>
            <a:off x="406400" y="325120"/>
            <a:ext cx="6845425" cy="690880"/>
            <a:chOff x="406400" y="325120"/>
            <a:chExt cx="6845425" cy="690880"/>
          </a:xfrm>
        </p:grpSpPr>
        <p:grpSp>
          <p:nvGrpSpPr>
            <p:cNvPr id="47" name="组合 46">
              <a:extLst>
                <a:ext uri="{FF2B5EF4-FFF2-40B4-BE49-F238E27FC236}">
                  <a16:creationId xmlns:a16="http://schemas.microsoft.com/office/drawing/2014/main" xmlns="" id="{0C1EC7A9-EE85-4DB9-9755-1BF589532A14}"/>
                </a:ext>
              </a:extLst>
            </p:cNvPr>
            <p:cNvGrpSpPr/>
            <p:nvPr/>
          </p:nvGrpSpPr>
          <p:grpSpPr>
            <a:xfrm>
              <a:off x="406400" y="325120"/>
              <a:ext cx="690880" cy="690880"/>
              <a:chOff x="3362960" y="1706880"/>
              <a:chExt cx="924560" cy="924560"/>
            </a:xfrm>
          </p:grpSpPr>
          <p:sp>
            <p:nvSpPr>
              <p:cNvPr id="49" name="椭圆 48">
                <a:extLst>
                  <a:ext uri="{FF2B5EF4-FFF2-40B4-BE49-F238E27FC236}">
                    <a16:creationId xmlns:a16="http://schemas.microsoft.com/office/drawing/2014/main" xmlns="" id="{E4032F6B-24A8-4907-B85B-6346B75ACECE}"/>
                  </a:ext>
                </a:extLst>
              </p:cNvPr>
              <p:cNvSpPr/>
              <p:nvPr/>
            </p:nvSpPr>
            <p:spPr>
              <a:xfrm>
                <a:off x="3362960" y="1706880"/>
                <a:ext cx="924560" cy="924560"/>
              </a:xfrm>
              <a:prstGeom prst="ellipse">
                <a:avLst/>
              </a:prstGeom>
              <a:solidFill>
                <a:srgbClr val="3D527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953F73D-E9B6-49C9-B6C1-80E594285EE9}"/>
                  </a:ext>
                </a:extLst>
              </p:cNvPr>
              <p:cNvSpPr/>
              <p:nvPr/>
            </p:nvSpPr>
            <p:spPr>
              <a:xfrm>
                <a:off x="3454400" y="1793240"/>
                <a:ext cx="751840" cy="7518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AE079593-D8FF-4346-8275-963E74A0C662}"/>
                  </a:ext>
                </a:extLst>
              </p:cNvPr>
              <p:cNvSpPr/>
              <p:nvPr/>
            </p:nvSpPr>
            <p:spPr>
              <a:xfrm>
                <a:off x="3538220" y="1882140"/>
                <a:ext cx="574040" cy="574040"/>
              </a:xfrm>
              <a:prstGeom prst="ellipse">
                <a:avLst/>
              </a:prstGeom>
              <a:solidFill>
                <a:srgbClr val="3D527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文本框 47">
              <a:extLst>
                <a:ext uri="{FF2B5EF4-FFF2-40B4-BE49-F238E27FC236}">
                  <a16:creationId xmlns:a16="http://schemas.microsoft.com/office/drawing/2014/main" xmlns="" id="{91F62A2C-886B-4455-B964-BFE57533FA5A}"/>
                </a:ext>
              </a:extLst>
            </p:cNvPr>
            <p:cNvSpPr txBox="1"/>
            <p:nvPr/>
          </p:nvSpPr>
          <p:spPr>
            <a:xfrm>
              <a:off x="1240648" y="400900"/>
              <a:ext cx="6011177" cy="461665"/>
            </a:xfrm>
            <a:prstGeom prst="rect">
              <a:avLst/>
            </a:prstGeom>
            <a:noFill/>
          </p:spPr>
          <p:txBody>
            <a:bodyPr wrap="square" rtlCol="0">
              <a:spAutoFit/>
            </a:bodyPr>
            <a:lstStyle/>
            <a:p>
              <a:r>
                <a:rPr lang="zh-CN" altLang="zh-SG" sz="2400" dirty="0">
                  <a:solidFill>
                    <a:srgbClr val="33383B"/>
                  </a:solidFill>
                  <a:latin typeface="苹方 粗体" panose="020B0600000000000000" pitchFamily="34" charset="-122"/>
                  <a:ea typeface="苹方 粗体" panose="020B0600000000000000" pitchFamily="34" charset="-122"/>
                </a:rPr>
                <a:t>了解趋势，把握趋势，洞悉未来，顺应未来</a:t>
              </a:r>
              <a:endParaRPr lang="en-US" altLang="zh-CN" sz="2400" dirty="0">
                <a:solidFill>
                  <a:srgbClr val="33383B"/>
                </a:solidFill>
                <a:latin typeface="苹方 粗体" panose="020B0600000000000000" pitchFamily="34" charset="-122"/>
                <a:ea typeface="苹方 粗体" panose="020B0600000000000000" pitchFamily="34" charset="-122"/>
              </a:endParaRPr>
            </a:p>
          </p:txBody>
        </p:sp>
      </p:grpSp>
    </p:spTree>
    <p:extLst>
      <p:ext uri="{BB962C8B-B14F-4D97-AF65-F5344CB8AC3E}">
        <p14:creationId xmlns:p14="http://schemas.microsoft.com/office/powerpoint/2010/main" val="1001337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1289655" y="3226916"/>
            <a:ext cx="5740400"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228984" y="3435201"/>
            <a:ext cx="5489632" cy="461665"/>
          </a:xfrm>
          <a:prstGeom prst="rect">
            <a:avLst/>
          </a:prstGeom>
        </p:spPr>
        <p:txBody>
          <a:bodyPr wrap="square">
            <a:spAutoFit/>
          </a:bodyPr>
          <a:lstStyle/>
          <a:p>
            <a:pPr>
              <a:lnSpc>
                <a:spcPct val="150000"/>
              </a:lnSpc>
            </a:pPr>
            <a:r>
              <a:rPr lang="zh-CN" altLang="en-US" sz="1600" dirty="0">
                <a:solidFill>
                  <a:schemeClr val="bg1"/>
                </a:solidFill>
                <a:latin typeface="锐字工房云字库细圆GBK" panose="02010604000000000000" pitchFamily="2" charset="-122"/>
                <a:ea typeface="锐字工房云字库细圆GBK" panose="02010604000000000000" pitchFamily="2" charset="-122"/>
              </a:rPr>
              <a:t>深圳市思泉软件有限公司</a:t>
            </a:r>
          </a:p>
        </p:txBody>
      </p:sp>
      <p:sp>
        <p:nvSpPr>
          <p:cNvPr id="11" name="TextBox 26">
            <a:extLst>
              <a:ext uri="{FF2B5EF4-FFF2-40B4-BE49-F238E27FC236}">
                <a16:creationId xmlns:a16="http://schemas.microsoft.com/office/drawing/2014/main" xmlns="" id="{E25A1AEA-F079-457D-AB2B-192B19DCAFD7}"/>
              </a:ext>
            </a:extLst>
          </p:cNvPr>
          <p:cNvSpPr txBox="1"/>
          <p:nvPr/>
        </p:nvSpPr>
        <p:spPr>
          <a:xfrm>
            <a:off x="1181359" y="2209602"/>
            <a:ext cx="4339650" cy="923330"/>
          </a:xfrm>
          <a:prstGeom prst="rect">
            <a:avLst/>
          </a:prstGeom>
          <a:noFill/>
        </p:spPr>
        <p:txBody>
          <a:bodyPr wrap="none" rtlCol="0">
            <a:spAutoFit/>
          </a:bodyPr>
          <a:lstStyle/>
          <a:p>
            <a:r>
              <a:rPr lang="zh-CN" altLang="en-US" sz="5400" b="1" dirty="0">
                <a:solidFill>
                  <a:schemeClr val="bg1"/>
                </a:solidFill>
                <a:latin typeface="微软雅黑" pitchFamily="34" charset="-122"/>
                <a:ea typeface="微软雅黑" pitchFamily="34" charset="-122"/>
              </a:rPr>
              <a:t>感谢您的聆听</a:t>
            </a:r>
          </a:p>
        </p:txBody>
      </p:sp>
    </p:spTree>
    <p:extLst>
      <p:ext uri="{BB962C8B-B14F-4D97-AF65-F5344CB8AC3E}">
        <p14:creationId xmlns:p14="http://schemas.microsoft.com/office/powerpoint/2010/main" val="30725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www.33ppt.com"/>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1022203851"/>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203851"/>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1022203851"/>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1022203851"/>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1022203851"/>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1022203851"/>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1022203851"/>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1022203851"/>
  <p:tag name="MH_LIBRARY" val="GRAPHIC"/>
  <p:tag name="MH_TYPE" val="Other"/>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1022203851"/>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1022203851"/>
  <p:tag name="MH_LIBRARY" val="GRAPHIC"/>
  <p:tag name="MH_TYPE" val="Other"/>
  <p:tag name="MH_ORDER" val="1"/>
</p:tagLst>
</file>

<file path=ppt/theme/theme1.xml><?xml version="1.0" encoding="utf-8"?>
<a:theme xmlns:a="http://schemas.openxmlformats.org/drawingml/2006/main" name="www.33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3225</TotalTime>
  <Words>3672</Words>
  <Application>Microsoft Office PowerPoint</Application>
  <PresentationFormat>自定义</PresentationFormat>
  <Paragraphs>733</Paragraphs>
  <Slides>55</Slides>
  <Notes>52</Notes>
  <HiddenSlides>0</HiddenSlides>
  <MMClips>0</MMClips>
  <ScaleCrop>false</ScaleCrop>
  <HeadingPairs>
    <vt:vector size="4" baseType="variant">
      <vt:variant>
        <vt:lpstr>主题</vt:lpstr>
      </vt:variant>
      <vt:variant>
        <vt:i4>1</vt:i4>
      </vt:variant>
      <vt:variant>
        <vt:lpstr>幻灯片标题</vt:lpstr>
      </vt:variant>
      <vt:variant>
        <vt:i4>55</vt:i4>
      </vt:variant>
    </vt:vector>
  </HeadingPairs>
  <TitlesOfParts>
    <vt:vector size="56" baseType="lpstr">
      <vt:lpstr>www.33ppt.com​​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www.33ppt.com</dc:title>
  <dc:subject>www.33ppt.com</dc:subject>
  <dc:creator>Administrator</dc:creator>
  <cp:lastModifiedBy>雷文成</cp:lastModifiedBy>
  <cp:revision>771</cp:revision>
  <dcterms:created xsi:type="dcterms:W3CDTF">2017-07-10T16:00:45Z</dcterms:created>
  <dcterms:modified xsi:type="dcterms:W3CDTF">2018-11-04T07:20:06Z</dcterms:modified>
</cp:coreProperties>
</file>